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9"/>
  </p:notesMasterIdLst>
  <p:handoutMasterIdLst>
    <p:handoutMasterId r:id="rId50"/>
  </p:handoutMasterIdLst>
  <p:sldIdLst>
    <p:sldId id="261" r:id="rId2"/>
    <p:sldId id="1499" r:id="rId3"/>
    <p:sldId id="1567" r:id="rId4"/>
    <p:sldId id="1568" r:id="rId5"/>
    <p:sldId id="1523" r:id="rId6"/>
    <p:sldId id="1570" r:id="rId7"/>
    <p:sldId id="1571" r:id="rId8"/>
    <p:sldId id="1572" r:id="rId9"/>
    <p:sldId id="1573" r:id="rId10"/>
    <p:sldId id="1574" r:id="rId11"/>
    <p:sldId id="1575" r:id="rId12"/>
    <p:sldId id="1578" r:id="rId13"/>
    <p:sldId id="1579" r:id="rId14"/>
    <p:sldId id="1576" r:id="rId15"/>
    <p:sldId id="1581" r:id="rId16"/>
    <p:sldId id="1580" r:id="rId17"/>
    <p:sldId id="1577" r:id="rId18"/>
    <p:sldId id="1582" r:id="rId19"/>
    <p:sldId id="1583" r:id="rId20"/>
    <p:sldId id="1585" r:id="rId21"/>
    <p:sldId id="1584" r:id="rId22"/>
    <p:sldId id="1524" r:id="rId23"/>
    <p:sldId id="1525" r:id="rId24"/>
    <p:sldId id="1586" r:id="rId25"/>
    <p:sldId id="1587" r:id="rId26"/>
    <p:sldId id="1590" r:id="rId27"/>
    <p:sldId id="1588" r:id="rId28"/>
    <p:sldId id="1589" r:id="rId29"/>
    <p:sldId id="1591" r:id="rId30"/>
    <p:sldId id="1528" r:id="rId31"/>
    <p:sldId id="1592" r:id="rId32"/>
    <p:sldId id="1550" r:id="rId33"/>
    <p:sldId id="1551" r:id="rId34"/>
    <p:sldId id="1593" r:id="rId35"/>
    <p:sldId id="1600" r:id="rId36"/>
    <p:sldId id="1594" r:id="rId37"/>
    <p:sldId id="1595" r:id="rId38"/>
    <p:sldId id="1596" r:id="rId39"/>
    <p:sldId id="1597" r:id="rId40"/>
    <p:sldId id="1598" r:id="rId41"/>
    <p:sldId id="1556" r:id="rId42"/>
    <p:sldId id="1420" r:id="rId43"/>
    <p:sldId id="1557" r:id="rId44"/>
    <p:sldId id="1427" r:id="rId45"/>
    <p:sldId id="1601" r:id="rId46"/>
    <p:sldId id="1599" r:id="rId47"/>
    <p:sldId id="140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FF1B7-7008-CA09-686D-3A67E755F802}" name="Chen Yao" initials="CY" userId="S::yaochen@nus.edu.sg::d49254c9-90b8-4434-bce7-6727372d35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, Callie" initials="HC" lastIdx="1" clrIdx="0">
    <p:extLst>
      <p:ext uri="{19B8F6BF-5375-455C-9EA6-DF929625EA0E}">
        <p15:presenceInfo xmlns:p15="http://schemas.microsoft.com/office/powerpoint/2012/main" userId="Hao, Callie" providerId="None"/>
      </p:ext>
    </p:extLst>
  </p:cmAuthor>
  <p:cmAuthor id="2" name="Hao, Callie" initials="HC [2]" lastIdx="2" clrIdx="1">
    <p:extLst>
      <p:ext uri="{19B8F6BF-5375-455C-9EA6-DF929625EA0E}">
        <p15:presenceInfo xmlns:p15="http://schemas.microsoft.com/office/powerpoint/2012/main" userId="S::chao33@gatech.edu::c1d199f9-baa9-49f0-9dc5-86d4c8cc02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DC3E6"/>
    <a:srgbClr val="FFE699"/>
    <a:srgbClr val="FFC000"/>
    <a:srgbClr val="4472C4"/>
    <a:srgbClr val="000000"/>
    <a:srgbClr val="7EB0DE"/>
    <a:srgbClr val="C89800"/>
    <a:srgbClr val="A27B00"/>
    <a:srgbClr val="74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8" autoAdjust="0"/>
    <p:restoredTop sz="90364" autoAdjust="0"/>
  </p:normalViewPr>
  <p:slideViewPr>
    <p:cSldViewPr snapToGrid="0">
      <p:cViewPr>
        <p:scale>
          <a:sx n="66" d="100"/>
          <a:sy n="66" d="100"/>
        </p:scale>
        <p:origin x="2118" y="810"/>
      </p:cViewPr>
      <p:guideLst>
        <p:guide orient="horz" pos="2160"/>
        <p:guide pos="38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641391-8555-475C-B8C1-F7E058C9C9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A0B5B-C42C-4503-82B0-B5E9C32BAC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F373F-E9CD-4F15-B047-E0FA24F48B5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0EC6C-20BF-4515-BE00-23FDCC24C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A46FE-B11C-452A-9BAF-121B73B34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416F-D90F-4504-B7D2-9B16EDED3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1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895E8-E1CA-4443-920E-E538D2781036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0C58A-EE4C-492A-80BB-EEBA0CC03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8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6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show comparisons on our molecular datasets against GPU and CPU baselines. We see that </a:t>
            </a:r>
            <a:r>
              <a:rPr lang="en-US" dirty="0" err="1"/>
              <a:t>FlowGNN</a:t>
            </a:r>
            <a:r>
              <a:rPr lang="en-US" dirty="0"/>
              <a:t> achieves 50 to 250 times speedup over CPU and 50 to 480 times speedup over GPU at batch size one.</a:t>
            </a:r>
          </a:p>
          <a:p>
            <a:r>
              <a:rPr lang="en-US" dirty="0"/>
              <a:t>Although batch size 1 is the only fair comparison in a real-time setting, we also compare against GPU at higher batch sizes, and we still see speedup on all models and both datasets up to batch size 64.</a:t>
            </a:r>
          </a:p>
          <a:p>
            <a:r>
              <a:rPr lang="en-US" dirty="0"/>
              <a:t>The </a:t>
            </a:r>
            <a:r>
              <a:rPr lang="en-US" dirty="0" err="1"/>
              <a:t>FlowGNN</a:t>
            </a:r>
            <a:r>
              <a:rPr lang="en-US" dirty="0"/>
              <a:t> GAT and DGN models even beat GPU at batch size 1024.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4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show comparisons on our molecular datasets against GPU and CPU baselines. We see that </a:t>
            </a:r>
            <a:r>
              <a:rPr lang="en-US" dirty="0" err="1"/>
              <a:t>FlowGNN</a:t>
            </a:r>
            <a:r>
              <a:rPr lang="en-US" dirty="0"/>
              <a:t> achieves 50 to 250 times speedup over CPU and 50 to 480 times speedup over GPU at batch size one.</a:t>
            </a:r>
          </a:p>
          <a:p>
            <a:r>
              <a:rPr lang="en-US" dirty="0"/>
              <a:t>Although batch size 1 is the only fair comparison in a real-time setting, we also compare against GPU at higher batch sizes, and we still see speedup on all models and both datasets up to batch size 64.</a:t>
            </a:r>
          </a:p>
          <a:p>
            <a:r>
              <a:rPr lang="en-US" dirty="0"/>
              <a:t>The </a:t>
            </a:r>
            <a:r>
              <a:rPr lang="en-US" dirty="0" err="1"/>
              <a:t>FlowGNN</a:t>
            </a:r>
            <a:r>
              <a:rPr lang="en-US" dirty="0"/>
              <a:t> GAT and DGN models even beat GPU at batch size 1024.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7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show comparisons on our molecular datasets against GPU and CPU baselines. We see that </a:t>
            </a:r>
            <a:r>
              <a:rPr lang="en-US" dirty="0" err="1"/>
              <a:t>FlowGNN</a:t>
            </a:r>
            <a:r>
              <a:rPr lang="en-US" dirty="0"/>
              <a:t> achieves 50 to 250 times speedup over CPU and 50 to 480 times speedup over GPU at batch size one.</a:t>
            </a:r>
          </a:p>
          <a:p>
            <a:r>
              <a:rPr lang="en-US" dirty="0"/>
              <a:t>Although batch size 1 is the only fair comparison in a real-time setting, we also compare against GPU at higher batch sizes, and we still see speedup on all models and both datasets up to batch size 64.</a:t>
            </a:r>
          </a:p>
          <a:p>
            <a:r>
              <a:rPr lang="en-US" dirty="0"/>
              <a:t>The </a:t>
            </a:r>
            <a:r>
              <a:rPr lang="en-US" dirty="0" err="1"/>
              <a:t>FlowGNN</a:t>
            </a:r>
            <a:r>
              <a:rPr lang="en-US" dirty="0"/>
              <a:t> GAT and DGN models even beat GPU at batch size 1024.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show comparisons on our molecular datasets against GPU and CPU baselines. We see that </a:t>
            </a:r>
            <a:r>
              <a:rPr lang="en-US" dirty="0" err="1"/>
              <a:t>FlowGNN</a:t>
            </a:r>
            <a:r>
              <a:rPr lang="en-US" dirty="0"/>
              <a:t> achieves 50 to 250 times speedup over CPU and 50 to 480 times speedup over GPU at batch size one.</a:t>
            </a:r>
          </a:p>
          <a:p>
            <a:r>
              <a:rPr lang="en-US" dirty="0"/>
              <a:t>Although batch size 1 is the only fair comparison in a real-time setting, we also compare against GPU at higher batch sizes, and we still see speedup on all models and both datasets up to batch size 64.</a:t>
            </a:r>
          </a:p>
          <a:p>
            <a:r>
              <a:rPr lang="en-US" dirty="0"/>
              <a:t>The </a:t>
            </a:r>
            <a:r>
              <a:rPr lang="en-US" dirty="0" err="1"/>
              <a:t>FlowGNN</a:t>
            </a:r>
            <a:r>
              <a:rPr lang="en-US" dirty="0"/>
              <a:t> GAT and DGN models even beat GPU at batch size 1024.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41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4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8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8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0C58A-EE4C-492A-80BB-EEBA0CC034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7A4AC-88DB-41C5-AE00-5E2A8C4D6675}"/>
              </a:ext>
            </a:extLst>
          </p:cNvPr>
          <p:cNvSpPr/>
          <p:nvPr userDrawn="1"/>
        </p:nvSpPr>
        <p:spPr>
          <a:xfrm>
            <a:off x="0" y="0"/>
            <a:ext cx="12192000" cy="88582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0B6FE-061E-424F-ADED-325E8D09EF12}"/>
              </a:ext>
            </a:extLst>
          </p:cNvPr>
          <p:cNvSpPr/>
          <p:nvPr userDrawn="1"/>
        </p:nvSpPr>
        <p:spPr>
          <a:xfrm>
            <a:off x="-9" y="6638927"/>
            <a:ext cx="12192000" cy="219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6" y="1647825"/>
            <a:ext cx="11010167" cy="2447926"/>
          </a:xfrm>
        </p:spPr>
        <p:txBody>
          <a:bodyPr anchor="t">
            <a:noAutofit/>
          </a:bodyPr>
          <a:lstStyle>
            <a:lvl1pPr algn="ctr">
              <a:defRPr sz="5400" b="1" spc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6" name="Picture 8" descr="Nebo Leverages Geo-targeting for Georgia Tech">
            <a:extLst>
              <a:ext uri="{FF2B5EF4-FFF2-40B4-BE49-F238E27FC236}">
                <a16:creationId xmlns:a16="http://schemas.microsoft.com/office/drawing/2014/main" id="{99116C07-C5EC-40A2-90D8-C7EE4A73F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78234"/>
            <a:ext cx="1713767" cy="7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D23482-72B0-4E7D-83CB-F23C955ADAD8}"/>
              </a:ext>
            </a:extLst>
          </p:cNvPr>
          <p:cNvSpPr/>
          <p:nvPr userDrawn="1"/>
        </p:nvSpPr>
        <p:spPr>
          <a:xfrm>
            <a:off x="385759" y="195262"/>
            <a:ext cx="423866" cy="1166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32D5E-89DE-476B-93E9-3E1B8D33D0FE}"/>
              </a:ext>
            </a:extLst>
          </p:cNvPr>
          <p:cNvSpPr/>
          <p:nvPr userDrawn="1"/>
        </p:nvSpPr>
        <p:spPr>
          <a:xfrm>
            <a:off x="11417360" y="5579271"/>
            <a:ext cx="423866" cy="1166813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862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2739"/>
            <a:ext cx="9144000" cy="17632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E0B29-1DCB-4D69-A6F7-C287AD1AA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54" y="432661"/>
            <a:ext cx="6137077" cy="7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51499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7581" y="6489389"/>
            <a:ext cx="711737" cy="30000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F593F-2F59-4FB9-B28E-7E3028D30F55}"/>
              </a:ext>
            </a:extLst>
          </p:cNvPr>
          <p:cNvSpPr/>
          <p:nvPr userDrawn="1"/>
        </p:nvSpPr>
        <p:spPr>
          <a:xfrm>
            <a:off x="1" y="181647"/>
            <a:ext cx="50006" cy="5816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60253"/>
            <a:ext cx="11322539" cy="624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D24CAD-271D-4161-95B5-1B04D31A787F}"/>
              </a:ext>
            </a:extLst>
          </p:cNvPr>
          <p:cNvGrpSpPr/>
          <p:nvPr userDrawn="1"/>
        </p:nvGrpSpPr>
        <p:grpSpPr>
          <a:xfrm>
            <a:off x="3977978" y="6639393"/>
            <a:ext cx="3873681" cy="149267"/>
            <a:chOff x="4738783" y="6566937"/>
            <a:chExt cx="3873681" cy="147984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8F84CF5-63C1-475F-B006-D6DCB1C29CF7}"/>
                </a:ext>
              </a:extLst>
            </p:cNvPr>
            <p:cNvSpPr txBox="1">
              <a:spLocks/>
            </p:cNvSpPr>
            <p:nvPr/>
          </p:nvSpPr>
          <p:spPr>
            <a:xfrm>
              <a:off x="4877500" y="6580952"/>
              <a:ext cx="3734964" cy="1339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defTabSz="914400">
                <a:spcBef>
                  <a:spcPct val="0"/>
                </a:spcBef>
                <a:defRPr sz="1400" b="1" i="0" spc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en-US" altLang="zh-CN" sz="1200" b="0" dirty="0"/>
                <a:t>Callie Hao | </a:t>
              </a:r>
              <a:r>
                <a:rPr lang="en-US" altLang="zh-CN" sz="1200" b="0" dirty="0" err="1"/>
                <a:t>Sharc</a:t>
              </a:r>
              <a:r>
                <a:rPr lang="en-US" altLang="zh-CN" sz="1200" b="0" dirty="0"/>
                <a:t>-lab @ Georgia Institute of Technology</a:t>
              </a:r>
              <a:endParaRPr lang="en-US" sz="1200" b="0" dirty="0"/>
            </a:p>
          </p:txBody>
        </p: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4962942D-35AC-4097-AC85-DA7456369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783" y="6566937"/>
              <a:ext cx="182880" cy="14798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CF739-B9F0-47CF-BA8E-B6CF3BBB7789}"/>
              </a:ext>
            </a:extLst>
          </p:cNvPr>
          <p:cNvSpPr/>
          <p:nvPr userDrawn="1"/>
        </p:nvSpPr>
        <p:spPr>
          <a:xfrm>
            <a:off x="111448" y="181647"/>
            <a:ext cx="102033" cy="5816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4116D3-85AD-45AB-8AAC-87F8766FA395}"/>
              </a:ext>
            </a:extLst>
          </p:cNvPr>
          <p:cNvSpPr/>
          <p:nvPr userDrawn="1"/>
        </p:nvSpPr>
        <p:spPr>
          <a:xfrm flipV="1">
            <a:off x="477208" y="857343"/>
            <a:ext cx="714279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392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9523" y="636661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5" y="273540"/>
            <a:ext cx="11322539" cy="79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185" y="1344856"/>
            <a:ext cx="11322539" cy="483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2" r:id="rId3"/>
    <p:sldLayoutId id="214748368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400041" indent="-400041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857229" indent="-400041" algn="l" defTabSz="914377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32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2971" indent="-285744" algn="l" defTabSz="914377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‐"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sharclab.ece.gatech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2.png"/><Relationship Id="rId10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callie.hao@ece.gatech.edu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callie.ece.gatech.edu/" TargetMode="Externa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55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c-lab.github.io/gnn-builder/" TargetMode="External"/><Relationship Id="rId2" Type="http://schemas.openxmlformats.org/officeDocument/2006/relationships/hyperlink" Target="https://github.com/sharc-lab/gnn-builde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mailto:callie.hao@ece.gatech.edu" TargetMode="External"/><Relationship Id="rId7" Type="http://schemas.microsoft.com/office/2007/relationships/hdphoto" Target="../media/hdphoto1.wdp"/><Relationship Id="rId12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3.jpeg"/><Relationship Id="rId5" Type="http://schemas.openxmlformats.org/officeDocument/2006/relationships/image" Target="../media/image80.jpeg"/><Relationship Id="rId10" Type="http://schemas.openxmlformats.org/officeDocument/2006/relationships/image" Target="../media/image82.jpeg"/><Relationship Id="rId4" Type="http://schemas.openxmlformats.org/officeDocument/2006/relationships/hyperlink" Target="http://sharclab.ece.gatech.edu/" TargetMode="Externa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C0E152D-35C2-4F32-A32D-97EC0269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1410933"/>
            <a:ext cx="11605846" cy="21240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400" dirty="0">
                <a:solidFill>
                  <a:schemeClr val="tx1"/>
                </a:solidFill>
                <a:cs typeface="+mj-cs"/>
              </a:rPr>
              <a:t>Ultra-Low-Latency Graph Neural Networks: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Applications</a:t>
            </a:r>
            <a:r>
              <a:rPr lang="en-US" sz="4400" dirty="0">
                <a:solidFill>
                  <a:schemeClr val="tx1"/>
                </a:solidFill>
                <a:cs typeface="+mj-cs"/>
              </a:rPr>
              <a:t> and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Implementations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AFE04B-D743-4EE0-A84E-D7456AFC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4" y="3884009"/>
            <a:ext cx="2180610" cy="176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82166E-75C3-43A1-B288-38A15770CD13}"/>
              </a:ext>
            </a:extLst>
          </p:cNvPr>
          <p:cNvSpPr txBox="1"/>
          <p:nvPr/>
        </p:nvSpPr>
        <p:spPr>
          <a:xfrm>
            <a:off x="2403950" y="3702192"/>
            <a:ext cx="72087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Cong (Callie) Hao</a:t>
            </a: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Assistant Professor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</a:rPr>
              <a:t>Georgia Institute of Technology</a:t>
            </a: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School of Electrical and Computer Engineering</a:t>
            </a: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i="1" dirty="0"/>
              <a:t>Sharc-lab @ Georgia Tech </a:t>
            </a:r>
            <a:r>
              <a:rPr lang="en-US" sz="2000" i="1" dirty="0"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https://sharclab.ece.gatech.edu/</a:t>
            </a:r>
            <a:endParaRPr lang="en-US" sz="2000" i="1" dirty="0">
              <a:sym typeface="Wingdings" panose="05000000000000000000" pitchFamily="2" charset="2"/>
            </a:endParaRPr>
          </a:p>
        </p:txBody>
      </p:sp>
      <p:pic>
        <p:nvPicPr>
          <p:cNvPr id="10" name="Picture 2" descr="upload.wikimedia.org/wikipedia/commons/thumb/6/...">
            <a:extLst>
              <a:ext uri="{FF2B5EF4-FFF2-40B4-BE49-F238E27FC236}">
                <a16:creationId xmlns:a16="http://schemas.microsoft.com/office/drawing/2014/main" id="{78129B57-1346-400E-BC8B-6DB4E03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15" y="3990795"/>
            <a:ext cx="1732287" cy="17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C69899C-26F1-8134-6F60-B5E9E14E1179}"/>
              </a:ext>
            </a:extLst>
          </p:cNvPr>
          <p:cNvSpPr txBox="1">
            <a:spLocks/>
          </p:cNvSpPr>
          <p:nvPr/>
        </p:nvSpPr>
        <p:spPr>
          <a:xfrm>
            <a:off x="996854" y="60192"/>
            <a:ext cx="9111787" cy="45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sz="2000" dirty="0">
                <a:cs typeface="+mj-cs"/>
              </a:rPr>
              <a:t>Workshop on Graph Techniques for Adversarial Activity Analytics (GTA³ 2023)</a:t>
            </a:r>
          </a:p>
        </p:txBody>
      </p:sp>
    </p:spTree>
    <p:extLst>
      <p:ext uri="{BB962C8B-B14F-4D97-AF65-F5344CB8AC3E}">
        <p14:creationId xmlns:p14="http://schemas.microsoft.com/office/powerpoint/2010/main" val="294149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D8E8DB-CD3A-AA26-BF10-232433F1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57" y="1635030"/>
            <a:ext cx="8642315" cy="48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B0F54-916D-F767-9BA0-583D346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09AB40-7E47-707E-80C1-9F5D4222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Energy Physics Experiment Pipeline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BD272-5C20-7E4B-0461-D44BE946BCC2}"/>
              </a:ext>
            </a:extLst>
          </p:cNvPr>
          <p:cNvSpPr txBox="1"/>
          <p:nvPr/>
        </p:nvSpPr>
        <p:spPr>
          <a:xfrm>
            <a:off x="9468340" y="5222970"/>
            <a:ext cx="2679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[image source] </a:t>
            </a:r>
            <a:r>
              <a:rPr lang="en-US" dirty="0"/>
              <a:t>https://a3d3.ai/activities/high-energy-physics/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762F93-E7FC-64D8-C06C-CDB0EAD3BBC9}"/>
              </a:ext>
            </a:extLst>
          </p:cNvPr>
          <p:cNvGrpSpPr/>
          <p:nvPr/>
        </p:nvGrpSpPr>
        <p:grpSpPr>
          <a:xfrm>
            <a:off x="1816100" y="1003299"/>
            <a:ext cx="3187700" cy="4851401"/>
            <a:chOff x="1816100" y="1003299"/>
            <a:chExt cx="3187700" cy="48514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19FA4-9D82-3BA1-01DB-63AD3C6E2B69}"/>
                </a:ext>
              </a:extLst>
            </p:cNvPr>
            <p:cNvSpPr/>
            <p:nvPr/>
          </p:nvSpPr>
          <p:spPr>
            <a:xfrm>
              <a:off x="3632200" y="1917700"/>
              <a:ext cx="1371600" cy="3937000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27B52D-A3CD-9F07-DF26-8CD71F57E5C0}"/>
                </a:ext>
              </a:extLst>
            </p:cNvPr>
            <p:cNvSpPr txBox="1"/>
            <p:nvPr/>
          </p:nvSpPr>
          <p:spPr>
            <a:xfrm>
              <a:off x="1816100" y="1625312"/>
              <a:ext cx="21320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accent6"/>
                  </a:solidFill>
                  <a:latin typeface="Corbel" panose="020B0503020204020204" pitchFamily="34" charset="0"/>
                </a:rPr>
                <a:t>Our focus</a:t>
              </a:r>
            </a:p>
          </p:txBody>
        </p:sp>
        <p:pic>
          <p:nvPicPr>
            <p:cNvPr id="15" name="Graphic 14" descr="Eagle with solid fill">
              <a:extLst>
                <a:ext uri="{FF2B5EF4-FFF2-40B4-BE49-F238E27FC236}">
                  <a16:creationId xmlns:a16="http://schemas.microsoft.com/office/drawing/2014/main" id="{D20E7ED0-DBC7-D58F-57FA-E2333EDD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0211" y="100329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D8E8DB-CD3A-AA26-BF10-232433F1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57" y="1635030"/>
            <a:ext cx="8642315" cy="48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B0F54-916D-F767-9BA0-583D346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09AB40-7E47-707E-80C1-9F5D4222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Challenging?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BD272-5C20-7E4B-0461-D44BE946BCC2}"/>
              </a:ext>
            </a:extLst>
          </p:cNvPr>
          <p:cNvSpPr txBox="1"/>
          <p:nvPr/>
        </p:nvSpPr>
        <p:spPr>
          <a:xfrm>
            <a:off x="9468340" y="5222970"/>
            <a:ext cx="2679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[image source] </a:t>
            </a:r>
            <a:r>
              <a:rPr lang="en-US" dirty="0"/>
              <a:t>https://a3d3.ai/activities/high-energy-physics/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762F93-E7FC-64D8-C06C-CDB0EAD3BBC9}"/>
              </a:ext>
            </a:extLst>
          </p:cNvPr>
          <p:cNvGrpSpPr/>
          <p:nvPr/>
        </p:nvGrpSpPr>
        <p:grpSpPr>
          <a:xfrm>
            <a:off x="1816100" y="1003299"/>
            <a:ext cx="3187700" cy="4851401"/>
            <a:chOff x="1816100" y="1003299"/>
            <a:chExt cx="3187700" cy="48514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019FA4-9D82-3BA1-01DB-63AD3C6E2B69}"/>
                </a:ext>
              </a:extLst>
            </p:cNvPr>
            <p:cNvSpPr/>
            <p:nvPr/>
          </p:nvSpPr>
          <p:spPr>
            <a:xfrm>
              <a:off x="3632200" y="1917700"/>
              <a:ext cx="1371600" cy="3937000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27B52D-A3CD-9F07-DF26-8CD71F57E5C0}"/>
                </a:ext>
              </a:extLst>
            </p:cNvPr>
            <p:cNvSpPr txBox="1"/>
            <p:nvPr/>
          </p:nvSpPr>
          <p:spPr>
            <a:xfrm>
              <a:off x="1816100" y="1625312"/>
              <a:ext cx="21320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accent6"/>
                  </a:solidFill>
                  <a:latin typeface="Corbel" panose="020B0503020204020204" pitchFamily="34" charset="0"/>
                </a:rPr>
                <a:t>Our focus</a:t>
              </a:r>
            </a:p>
          </p:txBody>
        </p:sp>
        <p:pic>
          <p:nvPicPr>
            <p:cNvPr id="15" name="Graphic 14" descr="Eagle with solid fill">
              <a:extLst>
                <a:ext uri="{FF2B5EF4-FFF2-40B4-BE49-F238E27FC236}">
                  <a16:creationId xmlns:a16="http://schemas.microsoft.com/office/drawing/2014/main" id="{D20E7ED0-DBC7-D58F-57FA-E2333EDD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0211" y="1003299"/>
              <a:ext cx="914400" cy="914400"/>
            </a:xfrm>
            <a:prstGeom prst="rect">
              <a:avLst/>
            </a:prstGeom>
          </p:spPr>
        </p:pic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5A5D33-0059-C393-8BC0-B361E077685C}"/>
              </a:ext>
            </a:extLst>
          </p:cNvPr>
          <p:cNvSpPr/>
          <p:nvPr/>
        </p:nvSpPr>
        <p:spPr>
          <a:xfrm>
            <a:off x="5600700" y="1836936"/>
            <a:ext cx="3824654" cy="2122114"/>
          </a:xfrm>
          <a:custGeom>
            <a:avLst/>
            <a:gdLst>
              <a:gd name="connsiteX0" fmla="*/ 0 w 5793383"/>
              <a:gd name="connsiteY0" fmla="*/ 0 h 2122114"/>
              <a:gd name="connsiteX1" fmla="*/ 5793383 w 5793383"/>
              <a:gd name="connsiteY1" fmla="*/ 0 h 2122114"/>
              <a:gd name="connsiteX2" fmla="*/ 5793383 w 5793383"/>
              <a:gd name="connsiteY2" fmla="*/ 2122114 h 2122114"/>
              <a:gd name="connsiteX3" fmla="*/ 0 w 5793383"/>
              <a:gd name="connsiteY3" fmla="*/ 2122114 h 2122114"/>
              <a:gd name="connsiteX4" fmla="*/ 0 w 5793383"/>
              <a:gd name="connsiteY4" fmla="*/ 1744463 h 2122114"/>
              <a:gd name="connsiteX5" fmla="*/ 192317 w 5793383"/>
              <a:gd name="connsiteY5" fmla="*/ 1744463 h 2122114"/>
              <a:gd name="connsiteX6" fmla="*/ 192317 w 5793383"/>
              <a:gd name="connsiteY6" fmla="*/ 1309662 h 2122114"/>
              <a:gd name="connsiteX7" fmla="*/ 0 w 5793383"/>
              <a:gd name="connsiteY7" fmla="*/ 1309662 h 2122114"/>
              <a:gd name="connsiteX8" fmla="*/ 0 w 5793383"/>
              <a:gd name="connsiteY8" fmla="*/ 0 h 212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3383" h="2122114">
                <a:moveTo>
                  <a:pt x="0" y="0"/>
                </a:moveTo>
                <a:lnTo>
                  <a:pt x="5793383" y="0"/>
                </a:lnTo>
                <a:lnTo>
                  <a:pt x="5793383" y="2122114"/>
                </a:lnTo>
                <a:lnTo>
                  <a:pt x="0" y="2122114"/>
                </a:lnTo>
                <a:lnTo>
                  <a:pt x="0" y="1744463"/>
                </a:lnTo>
                <a:lnTo>
                  <a:pt x="192317" y="1744463"/>
                </a:lnTo>
                <a:lnTo>
                  <a:pt x="192317" y="1309662"/>
                </a:lnTo>
                <a:lnTo>
                  <a:pt x="0" y="1309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681CD5-20F7-05F9-1199-8C7C050D569B}"/>
              </a:ext>
            </a:extLst>
          </p:cNvPr>
          <p:cNvGrpSpPr/>
          <p:nvPr/>
        </p:nvGrpSpPr>
        <p:grpSpPr>
          <a:xfrm>
            <a:off x="5646455" y="1416409"/>
            <a:ext cx="3602725" cy="2286485"/>
            <a:chOff x="8586427" y="711700"/>
            <a:chExt cx="3602725" cy="2286485"/>
          </a:xfrm>
        </p:grpSpPr>
        <p:pic>
          <p:nvPicPr>
            <p:cNvPr id="2" name="Picture 10" descr="What's Your WHY? * Evolution of SHE">
              <a:extLst>
                <a:ext uri="{FF2B5EF4-FFF2-40B4-BE49-F238E27FC236}">
                  <a16:creationId xmlns:a16="http://schemas.microsoft.com/office/drawing/2014/main" id="{B809B8D5-E325-5A7D-9875-323635D6A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290" b="88525" l="9455" r="94545">
                          <a14:foregroundMark x1="11273" y1="49180" x2="11273" y2="49180"/>
                          <a14:foregroundMark x1="9455" y1="46448" x2="13818" y2="64481"/>
                          <a14:foregroundMark x1="86545" y1="40437" x2="80000" y2="49727"/>
                          <a14:foregroundMark x1="90182" y1="55738" x2="90182" y2="55738"/>
                          <a14:foregroundMark x1="94545" y1="36612" x2="94545" y2="36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115" y="711700"/>
              <a:ext cx="3051039" cy="203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04B73F-F714-DB24-7D9A-9C21A300B403}"/>
                </a:ext>
              </a:extLst>
            </p:cNvPr>
            <p:cNvSpPr txBox="1"/>
            <p:nvPr/>
          </p:nvSpPr>
          <p:spPr>
            <a:xfrm>
              <a:off x="8586427" y="2290299"/>
              <a:ext cx="360272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Cooper Black" panose="0208090404030B020404" pitchFamily="18" charset="0"/>
                </a:rPr>
                <a:t>Challenging?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74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Challenging?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BB31E7-7938-8688-7D5D-C5F4576DDFD9}"/>
              </a:ext>
            </a:extLst>
          </p:cNvPr>
          <p:cNvSpPr/>
          <p:nvPr/>
        </p:nvSpPr>
        <p:spPr>
          <a:xfrm>
            <a:off x="3527384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Algorithms (GNNs) are complicated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86EA12-55A0-4282-D5FE-402E9980412E}"/>
              </a:ext>
            </a:extLst>
          </p:cNvPr>
          <p:cNvSpPr/>
          <p:nvPr/>
        </p:nvSpPr>
        <p:spPr>
          <a:xfrm>
            <a:off x="6109040" y="3881719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Manual mapping is time-consuming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494151-3F5C-60FA-8E03-3CEB17DA1E89}"/>
              </a:ext>
            </a:extLst>
          </p:cNvPr>
          <p:cNvSpPr/>
          <p:nvPr/>
        </p:nvSpPr>
        <p:spPr>
          <a:xfrm>
            <a:off x="3527384" y="388172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Designing optimal architecture is non-trivial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DF0B90-11A7-8922-AF07-D5F7675EAAE1}"/>
              </a:ext>
            </a:extLst>
          </p:cNvPr>
          <p:cNvSpPr/>
          <p:nvPr/>
        </p:nvSpPr>
        <p:spPr>
          <a:xfrm>
            <a:off x="6109040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GPUs and CPUs are too slow</a:t>
            </a:r>
          </a:p>
        </p:txBody>
      </p:sp>
    </p:spTree>
    <p:extLst>
      <p:ext uri="{BB962C8B-B14F-4D97-AF65-F5344CB8AC3E}">
        <p14:creationId xmlns:p14="http://schemas.microsoft.com/office/powerpoint/2010/main" val="258252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Challenging? – Reason 1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BB31E7-7938-8688-7D5D-C5F4576DDFD9}"/>
              </a:ext>
            </a:extLst>
          </p:cNvPr>
          <p:cNvSpPr/>
          <p:nvPr/>
        </p:nvSpPr>
        <p:spPr>
          <a:xfrm>
            <a:off x="3527384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Algorithms (GNNs) are complicated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DACC7AE-7EE1-8C2E-403D-606DD0931FAC}"/>
              </a:ext>
            </a:extLst>
          </p:cNvPr>
          <p:cNvSpPr/>
          <p:nvPr/>
        </p:nvSpPr>
        <p:spPr>
          <a:xfrm>
            <a:off x="6109040" y="3881719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Manual mapping is time-consuming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6B01FA-6307-B360-2C21-33A27C63A8CD}"/>
              </a:ext>
            </a:extLst>
          </p:cNvPr>
          <p:cNvSpPr/>
          <p:nvPr/>
        </p:nvSpPr>
        <p:spPr>
          <a:xfrm>
            <a:off x="3527384" y="388172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Designing optimal architecture is non-trivial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312AC7-46E7-CB02-C7D6-292250BB3A38}"/>
              </a:ext>
            </a:extLst>
          </p:cNvPr>
          <p:cNvSpPr/>
          <p:nvPr/>
        </p:nvSpPr>
        <p:spPr>
          <a:xfrm>
            <a:off x="6109040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GPUs and CPUs are too slow</a:t>
            </a:r>
          </a:p>
        </p:txBody>
      </p:sp>
    </p:spTree>
    <p:extLst>
      <p:ext uri="{BB962C8B-B14F-4D97-AF65-F5344CB8AC3E}">
        <p14:creationId xmlns:p14="http://schemas.microsoft.com/office/powerpoint/2010/main" val="93295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Challenging? – Reason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DF0B90-11A7-8922-AF07-D5F7675EAAE1}"/>
              </a:ext>
            </a:extLst>
          </p:cNvPr>
          <p:cNvSpPr/>
          <p:nvPr/>
        </p:nvSpPr>
        <p:spPr>
          <a:xfrm>
            <a:off x="6109040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GPUs and CPUs are too slow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B2CB8A-74F7-7903-514F-1D3E3594B546}"/>
              </a:ext>
            </a:extLst>
          </p:cNvPr>
          <p:cNvSpPr/>
          <p:nvPr/>
        </p:nvSpPr>
        <p:spPr>
          <a:xfrm>
            <a:off x="3527384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Algorithms (GNNs) are complicated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C780B-6EE0-64CF-F212-A82FDA5D03BF}"/>
              </a:ext>
            </a:extLst>
          </p:cNvPr>
          <p:cNvSpPr/>
          <p:nvPr/>
        </p:nvSpPr>
        <p:spPr>
          <a:xfrm>
            <a:off x="3527384" y="388172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Designing optimal architecture is non-trivial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88AB8-39FB-2A00-AE9F-4BA161E90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66" y="3803123"/>
            <a:ext cx="3556000" cy="2686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D2C37-8031-B7EB-04C8-00EA9949CA2D}"/>
              </a:ext>
            </a:extLst>
          </p:cNvPr>
          <p:cNvSpPr txBox="1"/>
          <p:nvPr/>
        </p:nvSpPr>
        <p:spPr>
          <a:xfrm>
            <a:off x="6172604" y="4546091"/>
            <a:ext cx="37017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CPU/GPU latency is at </a:t>
            </a:r>
            <a:r>
              <a:rPr lang="en-US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microsecond</a:t>
            </a:r>
            <a:r>
              <a:rPr lang="en-US" sz="2400" b="1" dirty="0">
                <a:latin typeface="Corbel" panose="020B0503020204020204" pitchFamily="34" charset="0"/>
              </a:rPr>
              <a:t>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Goal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1 us </a:t>
            </a:r>
            <a:r>
              <a:rPr lang="en-US" sz="2400" b="1" dirty="0">
                <a:latin typeface="Corbel" panose="020B0503020204020204" pitchFamily="34" charset="0"/>
              </a:rPr>
              <a:t>(or less)</a:t>
            </a:r>
          </a:p>
        </p:txBody>
      </p:sp>
    </p:spTree>
    <p:extLst>
      <p:ext uri="{BB962C8B-B14F-4D97-AF65-F5344CB8AC3E}">
        <p14:creationId xmlns:p14="http://schemas.microsoft.com/office/powerpoint/2010/main" val="34172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58F43A-D8B6-67D0-2711-DFCE253E092E}"/>
              </a:ext>
            </a:extLst>
          </p:cNvPr>
          <p:cNvSpPr/>
          <p:nvPr/>
        </p:nvSpPr>
        <p:spPr>
          <a:xfrm>
            <a:off x="6109040" y="3881719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Manual mapping is time-consuming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2DD7F-7E64-4F8C-1B36-D3C1ED75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0191107" cy="2640556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/>
              <a:t>Many variations of GNNs and a lot of them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CANNOT</a:t>
            </a:r>
            <a:r>
              <a:rPr lang="en-US" dirty="0"/>
              <a:t> be simply formulated as (sparse)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matrix multiplication</a:t>
            </a:r>
          </a:p>
          <a:p>
            <a:pPr lvl="1"/>
            <a:r>
              <a:rPr lang="en-US" dirty="0"/>
              <a:t>If there are edge embeddings</a:t>
            </a:r>
          </a:p>
          <a:p>
            <a:pPr lvl="1"/>
            <a:r>
              <a:rPr lang="en-US" dirty="0"/>
              <a:t>If anisotropic message passing</a:t>
            </a:r>
          </a:p>
          <a:p>
            <a:pPr lvl="1"/>
            <a:r>
              <a:rPr lang="en-US" dirty="0"/>
              <a:t>If non-trivial aggregation function (other than sum)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801B74-01FB-FE48-AB9E-F8818139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638524-D108-61C8-40A4-DF5FC299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Challenging? – Reason 3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1342E5-DB13-CDEF-B693-11B90B2E10F3}"/>
              </a:ext>
            </a:extLst>
          </p:cNvPr>
          <p:cNvSpPr/>
          <p:nvPr/>
        </p:nvSpPr>
        <p:spPr>
          <a:xfrm>
            <a:off x="3527384" y="388172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Designing optimal architecture is non-trivial</a:t>
            </a:r>
          </a:p>
        </p:txBody>
      </p:sp>
    </p:spTree>
    <p:extLst>
      <p:ext uri="{BB962C8B-B14F-4D97-AF65-F5344CB8AC3E}">
        <p14:creationId xmlns:p14="http://schemas.microsoft.com/office/powerpoint/2010/main" val="41854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21E2D48-CF2A-DAFC-FD84-B8889082300A}"/>
              </a:ext>
            </a:extLst>
          </p:cNvPr>
          <p:cNvSpPr/>
          <p:nvPr/>
        </p:nvSpPr>
        <p:spPr>
          <a:xfrm>
            <a:off x="1063606" y="3575187"/>
            <a:ext cx="5667375" cy="1331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D3B557-1CED-0E45-B5CA-CAFE894EA9AF}"/>
              </a:ext>
            </a:extLst>
          </p:cNvPr>
          <p:cNvSpPr/>
          <p:nvPr/>
        </p:nvSpPr>
        <p:spPr>
          <a:xfrm>
            <a:off x="1063606" y="3035078"/>
            <a:ext cx="5667375" cy="460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Challenging? – Reason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3B42FE-196F-E73D-EBBB-8E06132DC32B}"/>
                  </a:ext>
                </a:extLst>
              </p:cNvPr>
              <p:cNvSpPr txBox="1"/>
              <p:nvPr/>
            </p:nvSpPr>
            <p:spPr>
              <a:xfrm>
                <a:off x="381001" y="2454635"/>
                <a:ext cx="6930039" cy="2998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ML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ML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edge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CONCAT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ML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node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CONCAT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ML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edge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CONCAT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br>
                  <a:rPr lang="en-US" dirty="0"/>
                </a:br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3B42FE-196F-E73D-EBBB-8E06132DC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2454635"/>
                <a:ext cx="6930039" cy="2998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FBDDE7-9B5D-7E33-7283-41F1C1F5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2" y="1130060"/>
            <a:ext cx="10506074" cy="784465"/>
          </a:xfrm>
        </p:spPr>
        <p:txBody>
          <a:bodyPr/>
          <a:lstStyle/>
          <a:p>
            <a:r>
              <a:rPr lang="en-US" dirty="0"/>
              <a:t>A GNN model used for particle tracking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29F3B5-830B-3329-E582-5E0CEDFB9E89}"/>
              </a:ext>
            </a:extLst>
          </p:cNvPr>
          <p:cNvGrpSpPr/>
          <p:nvPr/>
        </p:nvGrpSpPr>
        <p:grpSpPr>
          <a:xfrm>
            <a:off x="7610434" y="1152518"/>
            <a:ext cx="3332763" cy="1582267"/>
            <a:chOff x="7510124" y="1452811"/>
            <a:chExt cx="3332763" cy="15822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771835-4187-0F6E-E6B8-364709B11312}"/>
                </a:ext>
              </a:extLst>
            </p:cNvPr>
            <p:cNvSpPr/>
            <p:nvPr/>
          </p:nvSpPr>
          <p:spPr>
            <a:xfrm>
              <a:off x="7510124" y="2163953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F7A4BF-545D-F6D0-CE93-054A322103AC}"/>
                </a:ext>
              </a:extLst>
            </p:cNvPr>
            <p:cNvSpPr/>
            <p:nvPr/>
          </p:nvSpPr>
          <p:spPr>
            <a:xfrm>
              <a:off x="7875884" y="2669318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929013-2709-4FA0-A76E-FA2E884DAEEE}"/>
                </a:ext>
              </a:extLst>
            </p:cNvPr>
            <p:cNvSpPr/>
            <p:nvPr/>
          </p:nvSpPr>
          <p:spPr>
            <a:xfrm>
              <a:off x="8353075" y="2163953"/>
              <a:ext cx="365760" cy="36576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rbel" panose="020B0503020204020204" pitchFamily="34" charset="0"/>
                </a:rPr>
                <a:t>u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180945-A493-0C6F-D0AF-2FCCAE8F7836}"/>
                </a:ext>
              </a:extLst>
            </p:cNvPr>
            <p:cNvSpPr/>
            <p:nvPr/>
          </p:nvSpPr>
          <p:spPr>
            <a:xfrm>
              <a:off x="9634176" y="2163953"/>
              <a:ext cx="365760" cy="36576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rbel" panose="020B0503020204020204" pitchFamily="34" charset="0"/>
                </a:rPr>
                <a:t>v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163840-DA98-68BD-B1E9-5F965311E557}"/>
                </a:ext>
              </a:extLst>
            </p:cNvPr>
            <p:cNvSpPr/>
            <p:nvPr/>
          </p:nvSpPr>
          <p:spPr>
            <a:xfrm>
              <a:off x="8353075" y="1452811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2C134A-31EC-B750-5EDA-357D902A8BA3}"/>
                </a:ext>
              </a:extLst>
            </p:cNvPr>
            <p:cNvSpPr/>
            <p:nvPr/>
          </p:nvSpPr>
          <p:spPr>
            <a:xfrm>
              <a:off x="10477127" y="2163953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FB48E0-886A-4B5E-EE70-A26C86B76964}"/>
                </a:ext>
              </a:extLst>
            </p:cNvPr>
            <p:cNvSpPr/>
            <p:nvPr/>
          </p:nvSpPr>
          <p:spPr>
            <a:xfrm>
              <a:off x="10251264" y="2669318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71EA14-60C5-4E5B-72E4-54F9A681E4B1}"/>
                </a:ext>
              </a:extLst>
            </p:cNvPr>
            <p:cNvCxnSpPr>
              <a:cxnSpLocks/>
              <a:stCxn id="20" idx="6"/>
              <a:endCxn id="22" idx="2"/>
            </p:cNvCxnSpPr>
            <p:nvPr/>
          </p:nvCxnSpPr>
          <p:spPr>
            <a:xfrm>
              <a:off x="7875884" y="2346833"/>
              <a:ext cx="4771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A351909-1674-4D48-DCCA-C4649174484B}"/>
                </a:ext>
              </a:extLst>
            </p:cNvPr>
            <p:cNvCxnSpPr>
              <a:cxnSpLocks/>
              <a:stCxn id="21" idx="7"/>
              <a:endCxn id="22" idx="3"/>
            </p:cNvCxnSpPr>
            <p:nvPr/>
          </p:nvCxnSpPr>
          <p:spPr>
            <a:xfrm flipV="1">
              <a:off x="8188080" y="2476149"/>
              <a:ext cx="218559" cy="246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A0F40A-4189-D018-8B08-5BBF93BE7B47}"/>
                </a:ext>
              </a:extLst>
            </p:cNvPr>
            <p:cNvCxnSpPr>
              <a:cxnSpLocks/>
              <a:stCxn id="22" idx="0"/>
              <a:endCxn id="24" idx="4"/>
            </p:cNvCxnSpPr>
            <p:nvPr/>
          </p:nvCxnSpPr>
          <p:spPr>
            <a:xfrm flipV="1">
              <a:off x="8535955" y="1818571"/>
              <a:ext cx="0" cy="3453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3314912-539F-AF47-6D7D-4415CA6516C9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8718835" y="2346833"/>
              <a:ext cx="915341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AC63145-EAF7-C925-3157-C5442FDE96B1}"/>
                </a:ext>
              </a:extLst>
            </p:cNvPr>
            <p:cNvCxnSpPr>
              <a:cxnSpLocks/>
              <a:stCxn id="23" idx="6"/>
              <a:endCxn id="25" idx="2"/>
            </p:cNvCxnSpPr>
            <p:nvPr/>
          </p:nvCxnSpPr>
          <p:spPr>
            <a:xfrm>
              <a:off x="9999936" y="2346833"/>
              <a:ext cx="4771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1CD4025-715A-8FB8-2E47-EDF02EC828F1}"/>
                </a:ext>
              </a:extLst>
            </p:cNvPr>
            <p:cNvCxnSpPr>
              <a:cxnSpLocks/>
              <a:stCxn id="23" idx="5"/>
              <a:endCxn id="26" idx="1"/>
            </p:cNvCxnSpPr>
            <p:nvPr/>
          </p:nvCxnSpPr>
          <p:spPr>
            <a:xfrm>
              <a:off x="9946372" y="2476149"/>
              <a:ext cx="358456" cy="246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B402AD4-6155-25DC-7BE3-8A008EBE4745}"/>
                    </a:ext>
                  </a:extLst>
                </p:cNvPr>
                <p:cNvSpPr txBox="1"/>
                <p:nvPr/>
              </p:nvSpPr>
              <p:spPr>
                <a:xfrm>
                  <a:off x="8274668" y="2522827"/>
                  <a:ext cx="68276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B402AD4-6155-25DC-7BE3-8A008EBE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4668" y="2522827"/>
                  <a:ext cx="68276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80AA451-3F8E-6CA9-5AD7-23927C78DF39}"/>
                    </a:ext>
                  </a:extLst>
                </p:cNvPr>
                <p:cNvSpPr txBox="1"/>
                <p:nvPr/>
              </p:nvSpPr>
              <p:spPr>
                <a:xfrm>
                  <a:off x="9524071" y="2522827"/>
                  <a:ext cx="68276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80AA451-3F8E-6CA9-5AD7-23927C78D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4071" y="2522827"/>
                  <a:ext cx="68276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B3DC6F-C9D4-F778-1F87-93422CAC2151}"/>
                    </a:ext>
                  </a:extLst>
                </p:cNvPr>
                <p:cNvSpPr txBox="1"/>
                <p:nvPr/>
              </p:nvSpPr>
              <p:spPr>
                <a:xfrm>
                  <a:off x="8794700" y="1890382"/>
                  <a:ext cx="682762" cy="429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B3DC6F-C9D4-F778-1F87-93422CAC2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4700" y="1890382"/>
                  <a:ext cx="682762" cy="429669"/>
                </a:xfrm>
                <a:prstGeom prst="rect">
                  <a:avLst/>
                </a:prstGeom>
                <a:blipFill>
                  <a:blip r:embed="rId6"/>
                  <a:stretch>
                    <a:fillRect r="-7143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F3FF42-7654-F6DE-BE7A-B378C65BF2E8}"/>
              </a:ext>
            </a:extLst>
          </p:cNvPr>
          <p:cNvGrpSpPr/>
          <p:nvPr/>
        </p:nvGrpSpPr>
        <p:grpSpPr>
          <a:xfrm>
            <a:off x="7466760" y="3324050"/>
            <a:ext cx="3751131" cy="2513955"/>
            <a:chOff x="7366450" y="3818731"/>
            <a:chExt cx="3751131" cy="251395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4AD49B0-EEF1-2BCF-60D2-B31155EDC6A5}"/>
                </a:ext>
              </a:extLst>
            </p:cNvPr>
            <p:cNvSpPr/>
            <p:nvPr/>
          </p:nvSpPr>
          <p:spPr>
            <a:xfrm>
              <a:off x="7510124" y="4529873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v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02635C-5FE8-56B9-2554-E6666918A658}"/>
                </a:ext>
              </a:extLst>
            </p:cNvPr>
            <p:cNvSpPr/>
            <p:nvPr/>
          </p:nvSpPr>
          <p:spPr>
            <a:xfrm>
              <a:off x="7875884" y="5035238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v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ED0A2A-526A-82C1-29B5-BEACE8056175}"/>
                </a:ext>
              </a:extLst>
            </p:cNvPr>
            <p:cNvSpPr/>
            <p:nvPr/>
          </p:nvSpPr>
          <p:spPr>
            <a:xfrm>
              <a:off x="8353075" y="4529873"/>
              <a:ext cx="365760" cy="36576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rbel" panose="020B0503020204020204" pitchFamily="34" charset="0"/>
                </a:rPr>
                <a:t>u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DFEF22-099C-A940-FEE1-7679152520CD}"/>
                </a:ext>
              </a:extLst>
            </p:cNvPr>
            <p:cNvSpPr/>
            <p:nvPr/>
          </p:nvSpPr>
          <p:spPr>
            <a:xfrm>
              <a:off x="9634176" y="4529873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v</a:t>
              </a:r>
              <a:r>
                <a:rPr lang="en-US" b="1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59A385-B174-87D5-D93E-AE39CDF1BD9D}"/>
                </a:ext>
              </a:extLst>
            </p:cNvPr>
            <p:cNvSpPr/>
            <p:nvPr/>
          </p:nvSpPr>
          <p:spPr>
            <a:xfrm>
              <a:off x="8353075" y="3818731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v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33AF2E0-7F7C-9E36-3A2C-AD5B89313418}"/>
                </a:ext>
              </a:extLst>
            </p:cNvPr>
            <p:cNvSpPr/>
            <p:nvPr/>
          </p:nvSpPr>
          <p:spPr>
            <a:xfrm>
              <a:off x="10477127" y="4529873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65D31C3-29F4-517A-E41E-19AFABF0B951}"/>
                </a:ext>
              </a:extLst>
            </p:cNvPr>
            <p:cNvSpPr/>
            <p:nvPr/>
          </p:nvSpPr>
          <p:spPr>
            <a:xfrm>
              <a:off x="10251264" y="5035238"/>
              <a:ext cx="365760" cy="3657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CE21ED5-B1EF-FAA3-3FEB-052DF10DE1BA}"/>
                </a:ext>
              </a:extLst>
            </p:cNvPr>
            <p:cNvCxnSpPr>
              <a:cxnSpLocks/>
              <a:stCxn id="49" idx="6"/>
              <a:endCxn id="51" idx="2"/>
            </p:cNvCxnSpPr>
            <p:nvPr/>
          </p:nvCxnSpPr>
          <p:spPr>
            <a:xfrm>
              <a:off x="7875884" y="4712753"/>
              <a:ext cx="477191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2B72540-3FDE-5AD5-4AB7-BC78757D07E0}"/>
                </a:ext>
              </a:extLst>
            </p:cNvPr>
            <p:cNvCxnSpPr>
              <a:cxnSpLocks/>
              <a:stCxn id="50" idx="7"/>
              <a:endCxn id="51" idx="3"/>
            </p:cNvCxnSpPr>
            <p:nvPr/>
          </p:nvCxnSpPr>
          <p:spPr>
            <a:xfrm flipV="1">
              <a:off x="8188080" y="4842069"/>
              <a:ext cx="218559" cy="246733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C20AB0B-D8F6-EB73-012D-838360F0B013}"/>
                </a:ext>
              </a:extLst>
            </p:cNvPr>
            <p:cNvCxnSpPr>
              <a:cxnSpLocks/>
              <a:stCxn id="51" idx="0"/>
              <a:endCxn id="53" idx="4"/>
            </p:cNvCxnSpPr>
            <p:nvPr/>
          </p:nvCxnSpPr>
          <p:spPr>
            <a:xfrm flipV="1">
              <a:off x="8535955" y="4184491"/>
              <a:ext cx="0" cy="345382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5844936-FF6C-59A8-0AB1-247CAF96A78F}"/>
                </a:ext>
              </a:extLst>
            </p:cNvPr>
            <p:cNvCxnSpPr>
              <a:cxnSpLocks/>
              <a:stCxn id="51" idx="6"/>
              <a:endCxn id="52" idx="2"/>
            </p:cNvCxnSpPr>
            <p:nvPr/>
          </p:nvCxnSpPr>
          <p:spPr>
            <a:xfrm>
              <a:off x="8718835" y="4712753"/>
              <a:ext cx="915341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51B55D2-599C-5023-1242-8F021E970BC7}"/>
                </a:ext>
              </a:extLst>
            </p:cNvPr>
            <p:cNvCxnSpPr>
              <a:cxnSpLocks/>
              <a:stCxn id="52" idx="6"/>
              <a:endCxn id="54" idx="2"/>
            </p:cNvCxnSpPr>
            <p:nvPr/>
          </p:nvCxnSpPr>
          <p:spPr>
            <a:xfrm>
              <a:off x="9999936" y="4712753"/>
              <a:ext cx="4771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1D2A831-E673-5F91-2A9D-9025055F1971}"/>
                </a:ext>
              </a:extLst>
            </p:cNvPr>
            <p:cNvCxnSpPr>
              <a:cxnSpLocks/>
              <a:stCxn id="52" idx="5"/>
              <a:endCxn id="55" idx="1"/>
            </p:cNvCxnSpPr>
            <p:nvPr/>
          </p:nvCxnSpPr>
          <p:spPr>
            <a:xfrm>
              <a:off x="9946372" y="4842069"/>
              <a:ext cx="358456" cy="246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A602AC8-AAE7-F1C5-A80D-79A19EDD5E50}"/>
                    </a:ext>
                  </a:extLst>
                </p:cNvPr>
                <p:cNvSpPr txBox="1"/>
                <p:nvPr/>
              </p:nvSpPr>
              <p:spPr>
                <a:xfrm>
                  <a:off x="8977375" y="4627234"/>
                  <a:ext cx="682762" cy="429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A602AC8-AAE7-F1C5-A80D-79A19EDD5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7375" y="4627234"/>
                  <a:ext cx="682762" cy="429669"/>
                </a:xfrm>
                <a:prstGeom prst="rect">
                  <a:avLst/>
                </a:prstGeom>
                <a:blipFill>
                  <a:blip r:embed="rId7"/>
                  <a:stretch>
                    <a:fillRect r="-19643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C1CBC24-A04C-2F4C-C9EB-B33872CE60A9}"/>
                    </a:ext>
                  </a:extLst>
                </p:cNvPr>
                <p:cNvSpPr txBox="1"/>
                <p:nvPr/>
              </p:nvSpPr>
              <p:spPr>
                <a:xfrm>
                  <a:off x="7650696" y="4200293"/>
                  <a:ext cx="682762" cy="429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C1CBC24-A04C-2F4C-C9EB-B33872CE6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0696" y="4200293"/>
                  <a:ext cx="682762" cy="429669"/>
                </a:xfrm>
                <a:prstGeom prst="rect">
                  <a:avLst/>
                </a:prstGeom>
                <a:blipFill>
                  <a:blip r:embed="rId8"/>
                  <a:stretch>
                    <a:fillRect r="-19643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36A5898-7AD0-F8AC-C2D8-176B04A986F2}"/>
                    </a:ext>
                  </a:extLst>
                </p:cNvPr>
                <p:cNvSpPr txBox="1"/>
                <p:nvPr/>
              </p:nvSpPr>
              <p:spPr>
                <a:xfrm>
                  <a:off x="8222923" y="4915237"/>
                  <a:ext cx="864710" cy="429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36A5898-7AD0-F8AC-C2D8-176B04A98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923" y="4915237"/>
                  <a:ext cx="864710" cy="429669"/>
                </a:xfrm>
                <a:prstGeom prst="rect">
                  <a:avLst/>
                </a:prstGeom>
                <a:blipFill>
                  <a:blip r:embed="rId9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C631EE1-9114-A35D-6E3D-79503913092F}"/>
                    </a:ext>
                  </a:extLst>
                </p:cNvPr>
                <p:cNvSpPr txBox="1"/>
                <p:nvPr/>
              </p:nvSpPr>
              <p:spPr>
                <a:xfrm>
                  <a:off x="8535955" y="4080600"/>
                  <a:ext cx="850343" cy="429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C631EE1-9114-A35D-6E3D-795039130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5955" y="4080600"/>
                  <a:ext cx="850343" cy="429669"/>
                </a:xfrm>
                <a:prstGeom prst="rect">
                  <a:avLst/>
                </a:prstGeom>
                <a:blipFill>
                  <a:blip r:embed="rId10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D8B2FDC-78D4-97DC-4F82-7CED2F474AF0}"/>
                    </a:ext>
                  </a:extLst>
                </p:cNvPr>
                <p:cNvSpPr txBox="1"/>
                <p:nvPr/>
              </p:nvSpPr>
              <p:spPr>
                <a:xfrm>
                  <a:off x="7366450" y="5565681"/>
                  <a:ext cx="3751131" cy="767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D8B2FDC-78D4-97DC-4F82-7CED2F474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6450" y="5565681"/>
                  <a:ext cx="3751131" cy="76700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42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Challenging? – Reason 4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86EA12-55A0-4282-D5FE-402E9980412E}"/>
              </a:ext>
            </a:extLst>
          </p:cNvPr>
          <p:cNvSpPr/>
          <p:nvPr/>
        </p:nvSpPr>
        <p:spPr>
          <a:xfrm>
            <a:off x="6109040" y="3881719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Manual mapping is time-consuming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F3B469-A122-920B-76D9-BF4BF93A012C}"/>
              </a:ext>
            </a:extLst>
          </p:cNvPr>
          <p:cNvGrpSpPr/>
          <p:nvPr/>
        </p:nvGrpSpPr>
        <p:grpSpPr>
          <a:xfrm>
            <a:off x="473072" y="1288787"/>
            <a:ext cx="10998956" cy="4585847"/>
            <a:chOff x="460243" y="1575445"/>
            <a:chExt cx="10998956" cy="458584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D538B00-9104-DE8C-6C17-12DE0B7B3AA9}"/>
                </a:ext>
              </a:extLst>
            </p:cNvPr>
            <p:cNvSpPr/>
            <p:nvPr/>
          </p:nvSpPr>
          <p:spPr>
            <a:xfrm>
              <a:off x="487042" y="1575495"/>
              <a:ext cx="3267170" cy="2449623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605E67-2D30-71C5-D84F-226E992AF513}"/>
                </a:ext>
              </a:extLst>
            </p:cNvPr>
            <p:cNvSpPr/>
            <p:nvPr/>
          </p:nvSpPr>
          <p:spPr>
            <a:xfrm>
              <a:off x="460243" y="4830077"/>
              <a:ext cx="4220063" cy="1331215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C6FFF1-B2B3-4604-4E44-CEBCE3A6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020" y="1636172"/>
              <a:ext cx="2972598" cy="1674563"/>
            </a:xfrm>
            <a:prstGeom prst="rect">
              <a:avLst/>
            </a:prstGeom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91FFA6C3-952E-7EEF-A152-E188A0A720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5" t="18458" b="20410"/>
            <a:stretch/>
          </p:blipFill>
          <p:spPr bwMode="auto">
            <a:xfrm>
              <a:off x="582784" y="4902090"/>
              <a:ext cx="2551628" cy="1216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ands-on Graph Neural Networks with PyTorch &amp; PyTorch Geometric | by  Kung-Hsiang, Huang (Steeve) | Towards Data Science">
              <a:extLst>
                <a:ext uri="{FF2B5EF4-FFF2-40B4-BE49-F238E27FC236}">
                  <a16:creationId xmlns:a16="http://schemas.microsoft.com/office/drawing/2014/main" id="{20646568-4DE7-E177-7453-576D0DDF11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28"/>
            <a:stretch/>
          </p:blipFill>
          <p:spPr bwMode="auto">
            <a:xfrm>
              <a:off x="2230517" y="3277163"/>
              <a:ext cx="1220336" cy="630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PyG 2.0 Released">
              <a:extLst>
                <a:ext uri="{FF2B5EF4-FFF2-40B4-BE49-F238E27FC236}">
                  <a16:creationId xmlns:a16="http://schemas.microsoft.com/office/drawing/2014/main" id="{4E46C46C-D30B-9D79-E584-2FD0E4A88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61" y="3368118"/>
              <a:ext cx="1339993" cy="4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6321252-BFF0-B491-9C92-6EF425E84909}"/>
                </a:ext>
              </a:extLst>
            </p:cNvPr>
            <p:cNvSpPr/>
            <p:nvPr/>
          </p:nvSpPr>
          <p:spPr>
            <a:xfrm>
              <a:off x="5068759" y="1575445"/>
              <a:ext cx="6390440" cy="2432581"/>
            </a:xfrm>
            <a:prstGeom prst="roundRect">
              <a:avLst>
                <a:gd name="adj" fmla="val 6600"/>
              </a:avLst>
            </a:prstGeom>
            <a:solidFill>
              <a:schemeClr val="bg2"/>
            </a:solidFill>
            <a:ln w="28575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99819C7-A774-70E0-F34B-ABC36FED01B7}"/>
                </a:ext>
              </a:extLst>
            </p:cNvPr>
            <p:cNvGrpSpPr/>
            <p:nvPr/>
          </p:nvGrpSpPr>
          <p:grpSpPr>
            <a:xfrm>
              <a:off x="5138190" y="1891770"/>
              <a:ext cx="6243727" cy="1923551"/>
              <a:chOff x="343213" y="4901459"/>
              <a:chExt cx="11159328" cy="3246664"/>
            </a:xfrm>
          </p:grpSpPr>
          <p:sp>
            <p:nvSpPr>
              <p:cNvPr id="30" name="正方形/長方形 190">
                <a:extLst>
                  <a:ext uri="{FF2B5EF4-FFF2-40B4-BE49-F238E27FC236}">
                    <a16:creationId xmlns:a16="http://schemas.microsoft.com/office/drawing/2014/main" id="{308035C4-E6E5-6EAB-65A3-0A5BD047723D}"/>
                  </a:ext>
                </a:extLst>
              </p:cNvPr>
              <p:cNvSpPr/>
              <p:nvPr/>
            </p:nvSpPr>
            <p:spPr>
              <a:xfrm>
                <a:off x="5208771" y="7099481"/>
                <a:ext cx="1539574" cy="70986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Logic Synthesis</a:t>
                </a:r>
              </a:p>
            </p:txBody>
          </p:sp>
          <p:sp>
            <p:nvSpPr>
              <p:cNvPr id="31" name="正方形/長方形 190">
                <a:extLst>
                  <a:ext uri="{FF2B5EF4-FFF2-40B4-BE49-F238E27FC236}">
                    <a16:creationId xmlns:a16="http://schemas.microsoft.com/office/drawing/2014/main" id="{C9E82080-C952-0552-9959-72817FC119EB}"/>
                  </a:ext>
                </a:extLst>
              </p:cNvPr>
              <p:cNvSpPr/>
              <p:nvPr/>
            </p:nvSpPr>
            <p:spPr>
              <a:xfrm>
                <a:off x="8312576" y="7080315"/>
                <a:ext cx="1502920" cy="7098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Physical Synthesis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B15E711-FCA7-4E2B-7987-67D9FCE91A3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022" y="5892211"/>
                <a:ext cx="452253" cy="540088"/>
                <a:chOff x="1360375" y="1742629"/>
                <a:chExt cx="1245287" cy="1487140"/>
              </a:xfrm>
              <a:solidFill>
                <a:schemeClr val="tx1"/>
              </a:solidFill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6763AF07-29C0-541D-3C3D-18A46BABF02F}"/>
                    </a:ext>
                  </a:extLst>
                </p:cNvPr>
                <p:cNvSpPr/>
                <p:nvPr/>
              </p:nvSpPr>
              <p:spPr>
                <a:xfrm>
                  <a:off x="1672101" y="1742629"/>
                  <a:ext cx="622235" cy="622232"/>
                </a:xfrm>
                <a:custGeom>
                  <a:avLst/>
                  <a:gdLst>
                    <a:gd name="connsiteX0" fmla="*/ 622235 w 622234"/>
                    <a:gd name="connsiteY0" fmla="*/ 311117 h 622234"/>
                    <a:gd name="connsiteX1" fmla="*/ 311117 w 622234"/>
                    <a:gd name="connsiteY1" fmla="*/ 622235 h 622234"/>
                    <a:gd name="connsiteX2" fmla="*/ 0 w 622234"/>
                    <a:gd name="connsiteY2" fmla="*/ 311117 h 622234"/>
                    <a:gd name="connsiteX3" fmla="*/ 311117 w 622234"/>
                    <a:gd name="connsiteY3" fmla="*/ 0 h 622234"/>
                    <a:gd name="connsiteX4" fmla="*/ 622235 w 622234"/>
                    <a:gd name="connsiteY4" fmla="*/ 311117 h 62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234" h="622234">
                      <a:moveTo>
                        <a:pt x="622235" y="311117"/>
                      </a:moveTo>
                      <a:cubicBezTo>
                        <a:pt x="622235" y="482943"/>
                        <a:pt x="482943" y="622235"/>
                        <a:pt x="311117" y="622235"/>
                      </a:cubicBezTo>
                      <a:cubicBezTo>
                        <a:pt x="139292" y="622235"/>
                        <a:pt x="0" y="482943"/>
                        <a:pt x="0" y="311117"/>
                      </a:cubicBezTo>
                      <a:cubicBezTo>
                        <a:pt x="0" y="139292"/>
                        <a:pt x="139292" y="0"/>
                        <a:pt x="311117" y="0"/>
                      </a:cubicBezTo>
                      <a:cubicBezTo>
                        <a:pt x="482943" y="0"/>
                        <a:pt x="622235" y="139292"/>
                        <a:pt x="622235" y="311117"/>
                      </a:cubicBezTo>
                      <a:close/>
                    </a:path>
                  </a:pathLst>
                </a:custGeom>
                <a:grpFill/>
                <a:ln w="1934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879174E-9F30-4FFE-3A27-1AB88C246A3A}"/>
                    </a:ext>
                  </a:extLst>
                </p:cNvPr>
                <p:cNvSpPr/>
                <p:nvPr/>
              </p:nvSpPr>
              <p:spPr>
                <a:xfrm>
                  <a:off x="1360375" y="2365058"/>
                  <a:ext cx="1245287" cy="727042"/>
                </a:xfrm>
                <a:custGeom>
                  <a:avLst/>
                  <a:gdLst>
                    <a:gd name="connsiteX0" fmla="*/ 1186744 w 1245287"/>
                    <a:gd name="connsiteY0" fmla="*/ 231394 h 727042"/>
                    <a:gd name="connsiteX1" fmla="*/ 1130354 w 1245287"/>
                    <a:gd name="connsiteY1" fmla="*/ 127169 h 727042"/>
                    <a:gd name="connsiteX2" fmla="*/ 856181 w 1245287"/>
                    <a:gd name="connsiteY2" fmla="*/ 6806 h 727042"/>
                    <a:gd name="connsiteX3" fmla="*/ 821764 w 1245287"/>
                    <a:gd name="connsiteY3" fmla="*/ 0 h 727042"/>
                    <a:gd name="connsiteX4" fmla="*/ 426062 w 1245287"/>
                    <a:gd name="connsiteY4" fmla="*/ 0 h 727042"/>
                    <a:gd name="connsiteX5" fmla="*/ 391061 w 1245287"/>
                    <a:gd name="connsiteY5" fmla="*/ 6417 h 727042"/>
                    <a:gd name="connsiteX6" fmla="*/ 115333 w 1245287"/>
                    <a:gd name="connsiteY6" fmla="*/ 127169 h 727042"/>
                    <a:gd name="connsiteX7" fmla="*/ 58943 w 1245287"/>
                    <a:gd name="connsiteY7" fmla="*/ 231394 h 727042"/>
                    <a:gd name="connsiteX8" fmla="*/ 609 w 1245287"/>
                    <a:gd name="connsiteY8" fmla="*/ 565650 h 727042"/>
                    <a:gd name="connsiteX9" fmla="*/ 31332 w 1245287"/>
                    <a:gd name="connsiteY9" fmla="*/ 639152 h 727042"/>
                    <a:gd name="connsiteX10" fmla="*/ 164529 w 1245287"/>
                    <a:gd name="connsiteY10" fmla="*/ 727042 h 727042"/>
                    <a:gd name="connsiteX11" fmla="*/ 164529 w 1245287"/>
                    <a:gd name="connsiteY11" fmla="*/ 306062 h 727042"/>
                    <a:gd name="connsiteX12" fmla="*/ 252806 w 1245287"/>
                    <a:gd name="connsiteY12" fmla="*/ 217780 h 727042"/>
                    <a:gd name="connsiteX13" fmla="*/ 253392 w 1245287"/>
                    <a:gd name="connsiteY13" fmla="*/ 217782 h 727042"/>
                    <a:gd name="connsiteX14" fmla="*/ 992295 w 1245287"/>
                    <a:gd name="connsiteY14" fmla="*/ 217782 h 727042"/>
                    <a:gd name="connsiteX15" fmla="*/ 1080575 w 1245287"/>
                    <a:gd name="connsiteY15" fmla="*/ 306062 h 727042"/>
                    <a:gd name="connsiteX16" fmla="*/ 1080575 w 1245287"/>
                    <a:gd name="connsiteY16" fmla="*/ 716348 h 727042"/>
                    <a:gd name="connsiteX17" fmla="*/ 1220967 w 1245287"/>
                    <a:gd name="connsiteY17" fmla="*/ 628263 h 727042"/>
                    <a:gd name="connsiteX18" fmla="*/ 1245078 w 1245287"/>
                    <a:gd name="connsiteY18" fmla="*/ 577706 h 727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45287" h="727042">
                      <a:moveTo>
                        <a:pt x="1186744" y="231394"/>
                      </a:moveTo>
                      <a:cubicBezTo>
                        <a:pt x="1181439" y="190888"/>
                        <a:pt x="1161359" y="153770"/>
                        <a:pt x="1130354" y="127169"/>
                      </a:cubicBezTo>
                      <a:cubicBezTo>
                        <a:pt x="1047279" y="70283"/>
                        <a:pt x="954284" y="29459"/>
                        <a:pt x="856181" y="6806"/>
                      </a:cubicBezTo>
                      <a:cubicBezTo>
                        <a:pt x="845098" y="4278"/>
                        <a:pt x="833431" y="2139"/>
                        <a:pt x="821764" y="0"/>
                      </a:cubicBezTo>
                      <a:cubicBezTo>
                        <a:pt x="701179" y="77266"/>
                        <a:pt x="546647" y="77266"/>
                        <a:pt x="426062" y="0"/>
                      </a:cubicBezTo>
                      <a:lnTo>
                        <a:pt x="391061" y="6417"/>
                      </a:lnTo>
                      <a:cubicBezTo>
                        <a:pt x="292867" y="30439"/>
                        <a:pt x="199578" y="71293"/>
                        <a:pt x="115333" y="127169"/>
                      </a:cubicBezTo>
                      <a:cubicBezTo>
                        <a:pt x="80722" y="149336"/>
                        <a:pt x="66332" y="190559"/>
                        <a:pt x="58943" y="231394"/>
                      </a:cubicBezTo>
                      <a:lnTo>
                        <a:pt x="609" y="565650"/>
                      </a:lnTo>
                      <a:cubicBezTo>
                        <a:pt x="-2882" y="593861"/>
                        <a:pt x="8805" y="621815"/>
                        <a:pt x="31332" y="639152"/>
                      </a:cubicBezTo>
                      <a:lnTo>
                        <a:pt x="164529" y="727042"/>
                      </a:lnTo>
                      <a:lnTo>
                        <a:pt x="164529" y="306062"/>
                      </a:lnTo>
                      <a:cubicBezTo>
                        <a:pt x="164527" y="257306"/>
                        <a:pt x="204050" y="217782"/>
                        <a:pt x="252806" y="217780"/>
                      </a:cubicBezTo>
                      <a:cubicBezTo>
                        <a:pt x="253001" y="217780"/>
                        <a:pt x="253197" y="217780"/>
                        <a:pt x="253392" y="217782"/>
                      </a:cubicBezTo>
                      <a:lnTo>
                        <a:pt x="992295" y="217782"/>
                      </a:lnTo>
                      <a:cubicBezTo>
                        <a:pt x="1041051" y="217782"/>
                        <a:pt x="1080575" y="257306"/>
                        <a:pt x="1080575" y="306062"/>
                      </a:cubicBezTo>
                      <a:lnTo>
                        <a:pt x="1080575" y="716348"/>
                      </a:lnTo>
                      <a:lnTo>
                        <a:pt x="1220967" y="628263"/>
                      </a:lnTo>
                      <a:cubicBezTo>
                        <a:pt x="1237588" y="617039"/>
                        <a:pt x="1246819" y="597686"/>
                        <a:pt x="1245078" y="577706"/>
                      </a:cubicBezTo>
                      <a:close/>
                    </a:path>
                  </a:pathLst>
                </a:custGeom>
                <a:grpFill/>
                <a:ln w="1934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6800ADB5-227E-1111-EDC6-27759F9D3A20}"/>
                    </a:ext>
                  </a:extLst>
                </p:cNvPr>
                <p:cNvSpPr/>
                <p:nvPr/>
              </p:nvSpPr>
              <p:spPr>
                <a:xfrm>
                  <a:off x="1415624" y="2621726"/>
                  <a:ext cx="1135189" cy="608043"/>
                </a:xfrm>
                <a:custGeom>
                  <a:avLst/>
                  <a:gdLst>
                    <a:gd name="connsiteX0" fmla="*/ 987020 w 1135189"/>
                    <a:gd name="connsiteY0" fmla="*/ 533959 h 608043"/>
                    <a:gd name="connsiteX1" fmla="*/ 987020 w 1135189"/>
                    <a:gd name="connsiteY1" fmla="*/ 49394 h 608043"/>
                    <a:gd name="connsiteX2" fmla="*/ 937634 w 1135189"/>
                    <a:gd name="connsiteY2" fmla="*/ 0 h 608043"/>
                    <a:gd name="connsiteX3" fmla="*/ 937047 w 1135189"/>
                    <a:gd name="connsiteY3" fmla="*/ 4 h 608043"/>
                    <a:gd name="connsiteX4" fmla="*/ 198143 w 1135189"/>
                    <a:gd name="connsiteY4" fmla="*/ 4 h 608043"/>
                    <a:gd name="connsiteX5" fmla="*/ 148753 w 1135189"/>
                    <a:gd name="connsiteY5" fmla="*/ 49394 h 608043"/>
                    <a:gd name="connsiteX6" fmla="*/ 148753 w 1135189"/>
                    <a:gd name="connsiteY6" fmla="*/ 533959 h 608043"/>
                    <a:gd name="connsiteX7" fmla="*/ 0 w 1135189"/>
                    <a:gd name="connsiteY7" fmla="*/ 533959 h 608043"/>
                    <a:gd name="connsiteX8" fmla="*/ 0 w 1135189"/>
                    <a:gd name="connsiteY8" fmla="*/ 558654 h 608043"/>
                    <a:gd name="connsiteX9" fmla="*/ 49390 w 1135189"/>
                    <a:gd name="connsiteY9" fmla="*/ 608044 h 608043"/>
                    <a:gd name="connsiteX10" fmla="*/ 1085800 w 1135189"/>
                    <a:gd name="connsiteY10" fmla="*/ 608044 h 608043"/>
                    <a:gd name="connsiteX11" fmla="*/ 1135189 w 1135189"/>
                    <a:gd name="connsiteY11" fmla="*/ 558654 h 608043"/>
                    <a:gd name="connsiteX12" fmla="*/ 1135189 w 1135189"/>
                    <a:gd name="connsiteY12" fmla="*/ 533959 h 608043"/>
                    <a:gd name="connsiteX13" fmla="*/ 466870 w 1135189"/>
                    <a:gd name="connsiteY13" fmla="*/ 371595 h 608043"/>
                    <a:gd name="connsiteX14" fmla="*/ 439453 w 1135189"/>
                    <a:gd name="connsiteY14" fmla="*/ 399012 h 608043"/>
                    <a:gd name="connsiteX15" fmla="*/ 330368 w 1135189"/>
                    <a:gd name="connsiteY15" fmla="*/ 289926 h 608043"/>
                    <a:gd name="connsiteX16" fmla="*/ 439453 w 1135189"/>
                    <a:gd name="connsiteY16" fmla="*/ 180841 h 608043"/>
                    <a:gd name="connsiteX17" fmla="*/ 466870 w 1135189"/>
                    <a:gd name="connsiteY17" fmla="*/ 208258 h 608043"/>
                    <a:gd name="connsiteX18" fmla="*/ 385397 w 1135189"/>
                    <a:gd name="connsiteY18" fmla="*/ 289926 h 608043"/>
                    <a:gd name="connsiteX19" fmla="*/ 539400 w 1135189"/>
                    <a:gd name="connsiteY19" fmla="*/ 412623 h 608043"/>
                    <a:gd name="connsiteX20" fmla="*/ 503427 w 1135189"/>
                    <a:gd name="connsiteY20" fmla="*/ 397651 h 608043"/>
                    <a:gd name="connsiteX21" fmla="*/ 594623 w 1135189"/>
                    <a:gd name="connsiteY21" fmla="*/ 177535 h 608043"/>
                    <a:gd name="connsiteX22" fmla="*/ 630402 w 1135189"/>
                    <a:gd name="connsiteY22" fmla="*/ 192508 h 608043"/>
                    <a:gd name="connsiteX23" fmla="*/ 694958 w 1135189"/>
                    <a:gd name="connsiteY23" fmla="*/ 399012 h 608043"/>
                    <a:gd name="connsiteX24" fmla="*/ 667541 w 1135189"/>
                    <a:gd name="connsiteY24" fmla="*/ 371595 h 608043"/>
                    <a:gd name="connsiteX25" fmla="*/ 749015 w 1135189"/>
                    <a:gd name="connsiteY25" fmla="*/ 289926 h 608043"/>
                    <a:gd name="connsiteX26" fmla="*/ 667541 w 1135189"/>
                    <a:gd name="connsiteY26" fmla="*/ 208258 h 608043"/>
                    <a:gd name="connsiteX27" fmla="*/ 694958 w 1135189"/>
                    <a:gd name="connsiteY27" fmla="*/ 180841 h 608043"/>
                    <a:gd name="connsiteX28" fmla="*/ 804044 w 1135189"/>
                    <a:gd name="connsiteY28" fmla="*/ 289926 h 608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35189" h="608043">
                      <a:moveTo>
                        <a:pt x="987020" y="533959"/>
                      </a:moveTo>
                      <a:lnTo>
                        <a:pt x="987020" y="49394"/>
                      </a:lnTo>
                      <a:cubicBezTo>
                        <a:pt x="987022" y="22117"/>
                        <a:pt x="964911" y="2"/>
                        <a:pt x="937634" y="0"/>
                      </a:cubicBezTo>
                      <a:cubicBezTo>
                        <a:pt x="937437" y="0"/>
                        <a:pt x="937243" y="2"/>
                        <a:pt x="937047" y="4"/>
                      </a:cubicBezTo>
                      <a:lnTo>
                        <a:pt x="198143" y="4"/>
                      </a:lnTo>
                      <a:cubicBezTo>
                        <a:pt x="170866" y="4"/>
                        <a:pt x="148753" y="22117"/>
                        <a:pt x="148753" y="49394"/>
                      </a:cubicBezTo>
                      <a:lnTo>
                        <a:pt x="148753" y="533959"/>
                      </a:lnTo>
                      <a:lnTo>
                        <a:pt x="0" y="533959"/>
                      </a:lnTo>
                      <a:lnTo>
                        <a:pt x="0" y="558654"/>
                      </a:lnTo>
                      <a:cubicBezTo>
                        <a:pt x="107" y="585886"/>
                        <a:pt x="22157" y="607937"/>
                        <a:pt x="49390" y="608044"/>
                      </a:cubicBezTo>
                      <a:lnTo>
                        <a:pt x="1085800" y="608044"/>
                      </a:lnTo>
                      <a:cubicBezTo>
                        <a:pt x="1113032" y="607937"/>
                        <a:pt x="1135083" y="585886"/>
                        <a:pt x="1135189" y="558654"/>
                      </a:cubicBezTo>
                      <a:lnTo>
                        <a:pt x="1135189" y="533959"/>
                      </a:lnTo>
                      <a:close/>
                      <a:moveTo>
                        <a:pt x="466870" y="371595"/>
                      </a:moveTo>
                      <a:lnTo>
                        <a:pt x="439453" y="399012"/>
                      </a:lnTo>
                      <a:lnTo>
                        <a:pt x="330368" y="289926"/>
                      </a:lnTo>
                      <a:lnTo>
                        <a:pt x="439453" y="180841"/>
                      </a:lnTo>
                      <a:lnTo>
                        <a:pt x="466870" y="208258"/>
                      </a:lnTo>
                      <a:lnTo>
                        <a:pt x="385397" y="289926"/>
                      </a:lnTo>
                      <a:close/>
                      <a:moveTo>
                        <a:pt x="539400" y="412623"/>
                      </a:moveTo>
                      <a:lnTo>
                        <a:pt x="503427" y="397651"/>
                      </a:lnTo>
                      <a:lnTo>
                        <a:pt x="594623" y="177535"/>
                      </a:lnTo>
                      <a:lnTo>
                        <a:pt x="630402" y="192508"/>
                      </a:lnTo>
                      <a:close/>
                      <a:moveTo>
                        <a:pt x="694958" y="399012"/>
                      </a:moveTo>
                      <a:lnTo>
                        <a:pt x="667541" y="371595"/>
                      </a:lnTo>
                      <a:lnTo>
                        <a:pt x="749015" y="289926"/>
                      </a:lnTo>
                      <a:lnTo>
                        <a:pt x="667541" y="208258"/>
                      </a:lnTo>
                      <a:lnTo>
                        <a:pt x="694958" y="180841"/>
                      </a:lnTo>
                      <a:lnTo>
                        <a:pt x="804044" y="289926"/>
                      </a:lnTo>
                      <a:close/>
                    </a:path>
                  </a:pathLst>
                </a:custGeom>
                <a:grpFill/>
                <a:ln w="1934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77E5F798-C7A8-B33C-FC25-CDB82B3930DA}"/>
                    </a:ext>
                  </a:extLst>
                </p:cNvPr>
                <p:cNvSpPr/>
                <p:nvPr/>
              </p:nvSpPr>
              <p:spPr>
                <a:xfrm>
                  <a:off x="1546729" y="2615163"/>
                  <a:ext cx="872577" cy="98558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815AD5E-3B0D-3223-3481-4412667FCC9E}"/>
                    </a:ext>
                  </a:extLst>
                </p:cNvPr>
                <p:cNvSpPr/>
                <p:nvPr/>
              </p:nvSpPr>
              <p:spPr>
                <a:xfrm>
                  <a:off x="2127503" y="2618722"/>
                  <a:ext cx="45720" cy="457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747F4BBF-7B1E-2882-1428-4486D8EF4100}"/>
                    </a:ext>
                  </a:extLst>
                </p:cNvPr>
                <p:cNvSpPr/>
                <p:nvPr/>
              </p:nvSpPr>
              <p:spPr>
                <a:xfrm>
                  <a:off x="2206012" y="2618722"/>
                  <a:ext cx="45720" cy="457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EB26D46-C6C1-BF89-2C52-0F2C6454314F}"/>
                    </a:ext>
                  </a:extLst>
                </p:cNvPr>
                <p:cNvSpPr/>
                <p:nvPr/>
              </p:nvSpPr>
              <p:spPr>
                <a:xfrm>
                  <a:off x="2284521" y="2618722"/>
                  <a:ext cx="45720" cy="457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10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pic>
            <p:nvPicPr>
              <p:cNvPr id="33" name="Graphic 37" descr="Processor">
                <a:extLst>
                  <a:ext uri="{FF2B5EF4-FFF2-40B4-BE49-F238E27FC236}">
                    <a16:creationId xmlns:a16="http://schemas.microsoft.com/office/drawing/2014/main" id="{2AE4B970-11DB-0C6B-1582-E7E381D47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175634" y="5572558"/>
                <a:ext cx="1097686" cy="1097686"/>
              </a:xfrm>
              <a:prstGeom prst="rect">
                <a:avLst/>
              </a:prstGeom>
            </p:spPr>
          </p:pic>
          <p:grpSp>
            <p:nvGrpSpPr>
              <p:cNvPr id="34" name="Graphic 42" descr="Database with solid fill">
                <a:extLst>
                  <a:ext uri="{FF2B5EF4-FFF2-40B4-BE49-F238E27FC236}">
                    <a16:creationId xmlns:a16="http://schemas.microsoft.com/office/drawing/2014/main" id="{D0AEE9C0-E416-49FC-1CC7-A8DAD4D52C62}"/>
                  </a:ext>
                </a:extLst>
              </p:cNvPr>
              <p:cNvGrpSpPr/>
              <p:nvPr/>
            </p:nvGrpSpPr>
            <p:grpSpPr>
              <a:xfrm>
                <a:off x="3954813" y="7248164"/>
                <a:ext cx="309535" cy="220127"/>
                <a:chOff x="5829300" y="3067050"/>
                <a:chExt cx="533400" cy="34290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228FF30D-2BA8-56A0-4D9D-160CC5749A69}"/>
                    </a:ext>
                  </a:extLst>
                </p:cNvPr>
                <p:cNvSpPr/>
                <p:nvPr/>
              </p:nvSpPr>
              <p:spPr>
                <a:xfrm>
                  <a:off x="5829300" y="3067050"/>
                  <a:ext cx="533400" cy="152400"/>
                </a:xfrm>
                <a:custGeom>
                  <a:avLst/>
                  <a:gdLst>
                    <a:gd name="connsiteX0" fmla="*/ 533400 w 533400"/>
                    <a:gd name="connsiteY0" fmla="*/ 76200 h 152400"/>
                    <a:gd name="connsiteX1" fmla="*/ 266700 w 533400"/>
                    <a:gd name="connsiteY1" fmla="*/ 152400 h 152400"/>
                    <a:gd name="connsiteX2" fmla="*/ 0 w 533400"/>
                    <a:gd name="connsiteY2" fmla="*/ 76200 h 152400"/>
                    <a:gd name="connsiteX3" fmla="*/ 266700 w 533400"/>
                    <a:gd name="connsiteY3" fmla="*/ 0 h 152400"/>
                    <a:gd name="connsiteX4" fmla="*/ 533400 w 533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152400">
                      <a:moveTo>
                        <a:pt x="533400" y="76200"/>
                      </a:moveTo>
                      <a:cubicBezTo>
                        <a:pt x="533400" y="118284"/>
                        <a:pt x="413994" y="152400"/>
                        <a:pt x="266700" y="152400"/>
                      </a:cubicBezTo>
                      <a:cubicBezTo>
                        <a:pt x="119406" y="152400"/>
                        <a:pt x="0" y="118284"/>
                        <a:pt x="0" y="76200"/>
                      </a:cubicBezTo>
                      <a:cubicBezTo>
                        <a:pt x="0" y="34116"/>
                        <a:pt x="119406" y="0"/>
                        <a:pt x="266700" y="0"/>
                      </a:cubicBezTo>
                      <a:cubicBezTo>
                        <a:pt x="413994" y="0"/>
                        <a:pt x="533400" y="34116"/>
                        <a:pt x="5334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FFB1389-584B-BBD3-18CA-B3F84F5275AD}"/>
                    </a:ext>
                  </a:extLst>
                </p:cNvPr>
                <p:cNvSpPr/>
                <p:nvPr/>
              </p:nvSpPr>
              <p:spPr>
                <a:xfrm>
                  <a:off x="5829300" y="3181350"/>
                  <a:ext cx="533400" cy="228600"/>
                </a:xfrm>
                <a:custGeom>
                  <a:avLst/>
                  <a:gdLst>
                    <a:gd name="connsiteX0" fmla="*/ 457200 w 533400"/>
                    <a:gd name="connsiteY0" fmla="*/ 152400 h 228600"/>
                    <a:gd name="connsiteX1" fmla="*/ 438150 w 533400"/>
                    <a:gd name="connsiteY1" fmla="*/ 133350 h 228600"/>
                    <a:gd name="connsiteX2" fmla="*/ 457200 w 533400"/>
                    <a:gd name="connsiteY2" fmla="*/ 114300 h 228600"/>
                    <a:gd name="connsiteX3" fmla="*/ 476250 w 533400"/>
                    <a:gd name="connsiteY3" fmla="*/ 133350 h 228600"/>
                    <a:gd name="connsiteX4" fmla="*/ 457200 w 533400"/>
                    <a:gd name="connsiteY4" fmla="*/ 152400 h 228600"/>
                    <a:gd name="connsiteX5" fmla="*/ 266700 w 533400"/>
                    <a:gd name="connsiteY5" fmla="*/ 76200 h 228600"/>
                    <a:gd name="connsiteX6" fmla="*/ 0 w 533400"/>
                    <a:gd name="connsiteY6" fmla="*/ 0 h 228600"/>
                    <a:gd name="connsiteX7" fmla="*/ 0 w 533400"/>
                    <a:gd name="connsiteY7" fmla="*/ 152400 h 228600"/>
                    <a:gd name="connsiteX8" fmla="*/ 266700 w 533400"/>
                    <a:gd name="connsiteY8" fmla="*/ 228600 h 228600"/>
                    <a:gd name="connsiteX9" fmla="*/ 533400 w 533400"/>
                    <a:gd name="connsiteY9" fmla="*/ 152400 h 228600"/>
                    <a:gd name="connsiteX10" fmla="*/ 533400 w 533400"/>
                    <a:gd name="connsiteY10" fmla="*/ 0 h 228600"/>
                    <a:gd name="connsiteX11" fmla="*/ 266700 w 533400"/>
                    <a:gd name="connsiteY11" fmla="*/ 762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3400" h="228600">
                      <a:moveTo>
                        <a:pt x="457200" y="152400"/>
                      </a:moveTo>
                      <a:cubicBezTo>
                        <a:pt x="445770" y="152400"/>
                        <a:pt x="438150" y="144780"/>
                        <a:pt x="438150" y="133350"/>
                      </a:cubicBezTo>
                      <a:cubicBezTo>
                        <a:pt x="438150" y="121920"/>
                        <a:pt x="445770" y="114300"/>
                        <a:pt x="457200" y="114300"/>
                      </a:cubicBezTo>
                      <a:cubicBezTo>
                        <a:pt x="468630" y="114300"/>
                        <a:pt x="476250" y="121920"/>
                        <a:pt x="476250" y="133350"/>
                      </a:cubicBezTo>
                      <a:cubicBezTo>
                        <a:pt x="476250" y="144780"/>
                        <a:pt x="468630" y="152400"/>
                        <a:pt x="457200" y="152400"/>
                      </a:cubicBezTo>
                      <a:close/>
                      <a:moveTo>
                        <a:pt x="266700" y="76200"/>
                      </a:moveTo>
                      <a:cubicBezTo>
                        <a:pt x="120015" y="76200"/>
                        <a:pt x="0" y="41910"/>
                        <a:pt x="0" y="0"/>
                      </a:cubicBezTo>
                      <a:lnTo>
                        <a:pt x="0" y="152400"/>
                      </a:lnTo>
                      <a:cubicBezTo>
                        <a:pt x="0" y="194310"/>
                        <a:pt x="120015" y="228600"/>
                        <a:pt x="266700" y="228600"/>
                      </a:cubicBezTo>
                      <a:cubicBezTo>
                        <a:pt x="413385" y="228600"/>
                        <a:pt x="533400" y="194310"/>
                        <a:pt x="533400" y="152400"/>
                      </a:cubicBezTo>
                      <a:lnTo>
                        <a:pt x="533400" y="0"/>
                      </a:lnTo>
                      <a:cubicBezTo>
                        <a:pt x="533400" y="41910"/>
                        <a:pt x="413385" y="76200"/>
                        <a:pt x="2667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35" name="Graphic 42" descr="Database with solid fill">
                <a:extLst>
                  <a:ext uri="{FF2B5EF4-FFF2-40B4-BE49-F238E27FC236}">
                    <a16:creationId xmlns:a16="http://schemas.microsoft.com/office/drawing/2014/main" id="{DC73FBC7-F777-F545-3D5E-435DFBC0800E}"/>
                  </a:ext>
                </a:extLst>
              </p:cNvPr>
              <p:cNvGrpSpPr/>
              <p:nvPr/>
            </p:nvGrpSpPr>
            <p:grpSpPr>
              <a:xfrm>
                <a:off x="7357586" y="7202130"/>
                <a:ext cx="309535" cy="287755"/>
                <a:chOff x="5829300" y="3067050"/>
                <a:chExt cx="533400" cy="34290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BBB3889-99EC-5505-17AF-A2959CCE133E}"/>
                    </a:ext>
                  </a:extLst>
                </p:cNvPr>
                <p:cNvSpPr/>
                <p:nvPr/>
              </p:nvSpPr>
              <p:spPr>
                <a:xfrm>
                  <a:off x="5829300" y="3067050"/>
                  <a:ext cx="533400" cy="152400"/>
                </a:xfrm>
                <a:custGeom>
                  <a:avLst/>
                  <a:gdLst>
                    <a:gd name="connsiteX0" fmla="*/ 533400 w 533400"/>
                    <a:gd name="connsiteY0" fmla="*/ 76200 h 152400"/>
                    <a:gd name="connsiteX1" fmla="*/ 266700 w 533400"/>
                    <a:gd name="connsiteY1" fmla="*/ 152400 h 152400"/>
                    <a:gd name="connsiteX2" fmla="*/ 0 w 533400"/>
                    <a:gd name="connsiteY2" fmla="*/ 76200 h 152400"/>
                    <a:gd name="connsiteX3" fmla="*/ 266700 w 533400"/>
                    <a:gd name="connsiteY3" fmla="*/ 0 h 152400"/>
                    <a:gd name="connsiteX4" fmla="*/ 533400 w 533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152400">
                      <a:moveTo>
                        <a:pt x="533400" y="76200"/>
                      </a:moveTo>
                      <a:cubicBezTo>
                        <a:pt x="533400" y="118284"/>
                        <a:pt x="413994" y="152400"/>
                        <a:pt x="266700" y="152400"/>
                      </a:cubicBezTo>
                      <a:cubicBezTo>
                        <a:pt x="119406" y="152400"/>
                        <a:pt x="0" y="118284"/>
                        <a:pt x="0" y="76200"/>
                      </a:cubicBezTo>
                      <a:cubicBezTo>
                        <a:pt x="0" y="34116"/>
                        <a:pt x="119406" y="0"/>
                        <a:pt x="266700" y="0"/>
                      </a:cubicBezTo>
                      <a:cubicBezTo>
                        <a:pt x="413994" y="0"/>
                        <a:pt x="533400" y="34116"/>
                        <a:pt x="5334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BB8E117E-E92A-2F51-C71C-740F52FDF225}"/>
                    </a:ext>
                  </a:extLst>
                </p:cNvPr>
                <p:cNvSpPr/>
                <p:nvPr/>
              </p:nvSpPr>
              <p:spPr>
                <a:xfrm>
                  <a:off x="5829300" y="3181350"/>
                  <a:ext cx="533400" cy="228600"/>
                </a:xfrm>
                <a:custGeom>
                  <a:avLst/>
                  <a:gdLst>
                    <a:gd name="connsiteX0" fmla="*/ 457200 w 533400"/>
                    <a:gd name="connsiteY0" fmla="*/ 152400 h 228600"/>
                    <a:gd name="connsiteX1" fmla="*/ 438150 w 533400"/>
                    <a:gd name="connsiteY1" fmla="*/ 133350 h 228600"/>
                    <a:gd name="connsiteX2" fmla="*/ 457200 w 533400"/>
                    <a:gd name="connsiteY2" fmla="*/ 114300 h 228600"/>
                    <a:gd name="connsiteX3" fmla="*/ 476250 w 533400"/>
                    <a:gd name="connsiteY3" fmla="*/ 133350 h 228600"/>
                    <a:gd name="connsiteX4" fmla="*/ 457200 w 533400"/>
                    <a:gd name="connsiteY4" fmla="*/ 152400 h 228600"/>
                    <a:gd name="connsiteX5" fmla="*/ 266700 w 533400"/>
                    <a:gd name="connsiteY5" fmla="*/ 76200 h 228600"/>
                    <a:gd name="connsiteX6" fmla="*/ 0 w 533400"/>
                    <a:gd name="connsiteY6" fmla="*/ 0 h 228600"/>
                    <a:gd name="connsiteX7" fmla="*/ 0 w 533400"/>
                    <a:gd name="connsiteY7" fmla="*/ 152400 h 228600"/>
                    <a:gd name="connsiteX8" fmla="*/ 266700 w 533400"/>
                    <a:gd name="connsiteY8" fmla="*/ 228600 h 228600"/>
                    <a:gd name="connsiteX9" fmla="*/ 533400 w 533400"/>
                    <a:gd name="connsiteY9" fmla="*/ 152400 h 228600"/>
                    <a:gd name="connsiteX10" fmla="*/ 533400 w 533400"/>
                    <a:gd name="connsiteY10" fmla="*/ 0 h 228600"/>
                    <a:gd name="connsiteX11" fmla="*/ 266700 w 533400"/>
                    <a:gd name="connsiteY11" fmla="*/ 762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3400" h="228600">
                      <a:moveTo>
                        <a:pt x="457200" y="152400"/>
                      </a:moveTo>
                      <a:cubicBezTo>
                        <a:pt x="445770" y="152400"/>
                        <a:pt x="438150" y="144780"/>
                        <a:pt x="438150" y="133350"/>
                      </a:cubicBezTo>
                      <a:cubicBezTo>
                        <a:pt x="438150" y="121920"/>
                        <a:pt x="445770" y="114300"/>
                        <a:pt x="457200" y="114300"/>
                      </a:cubicBezTo>
                      <a:cubicBezTo>
                        <a:pt x="468630" y="114300"/>
                        <a:pt x="476250" y="121920"/>
                        <a:pt x="476250" y="133350"/>
                      </a:cubicBezTo>
                      <a:cubicBezTo>
                        <a:pt x="476250" y="144780"/>
                        <a:pt x="468630" y="152400"/>
                        <a:pt x="457200" y="152400"/>
                      </a:cubicBezTo>
                      <a:close/>
                      <a:moveTo>
                        <a:pt x="266700" y="76200"/>
                      </a:moveTo>
                      <a:cubicBezTo>
                        <a:pt x="120015" y="76200"/>
                        <a:pt x="0" y="41910"/>
                        <a:pt x="0" y="0"/>
                      </a:cubicBezTo>
                      <a:lnTo>
                        <a:pt x="0" y="152400"/>
                      </a:lnTo>
                      <a:cubicBezTo>
                        <a:pt x="0" y="194310"/>
                        <a:pt x="120015" y="228600"/>
                        <a:pt x="266700" y="228600"/>
                      </a:cubicBezTo>
                      <a:cubicBezTo>
                        <a:pt x="413385" y="228600"/>
                        <a:pt x="533400" y="194310"/>
                        <a:pt x="533400" y="152400"/>
                      </a:cubicBezTo>
                      <a:lnTo>
                        <a:pt x="533400" y="0"/>
                      </a:lnTo>
                      <a:cubicBezTo>
                        <a:pt x="533400" y="41910"/>
                        <a:pt x="413385" y="76200"/>
                        <a:pt x="2667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36" name="Graphic 42" descr="Database with solid fill">
                <a:extLst>
                  <a:ext uri="{FF2B5EF4-FFF2-40B4-BE49-F238E27FC236}">
                    <a16:creationId xmlns:a16="http://schemas.microsoft.com/office/drawing/2014/main" id="{B85F5E9F-BF4B-A7E5-1291-3ABD4D6F23D7}"/>
                  </a:ext>
                </a:extLst>
              </p:cNvPr>
              <p:cNvGrpSpPr/>
              <p:nvPr/>
            </p:nvGrpSpPr>
            <p:grpSpPr>
              <a:xfrm>
                <a:off x="760383" y="7269748"/>
                <a:ext cx="309535" cy="220127"/>
                <a:chOff x="5829300" y="3067050"/>
                <a:chExt cx="533400" cy="34290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EF7515E-7FF0-40CF-6BE4-4CABADBD03A6}"/>
                    </a:ext>
                  </a:extLst>
                </p:cNvPr>
                <p:cNvSpPr/>
                <p:nvPr/>
              </p:nvSpPr>
              <p:spPr>
                <a:xfrm>
                  <a:off x="5829300" y="3067050"/>
                  <a:ext cx="533400" cy="152400"/>
                </a:xfrm>
                <a:custGeom>
                  <a:avLst/>
                  <a:gdLst>
                    <a:gd name="connsiteX0" fmla="*/ 533400 w 533400"/>
                    <a:gd name="connsiteY0" fmla="*/ 76200 h 152400"/>
                    <a:gd name="connsiteX1" fmla="*/ 266700 w 533400"/>
                    <a:gd name="connsiteY1" fmla="*/ 152400 h 152400"/>
                    <a:gd name="connsiteX2" fmla="*/ 0 w 533400"/>
                    <a:gd name="connsiteY2" fmla="*/ 76200 h 152400"/>
                    <a:gd name="connsiteX3" fmla="*/ 266700 w 533400"/>
                    <a:gd name="connsiteY3" fmla="*/ 0 h 152400"/>
                    <a:gd name="connsiteX4" fmla="*/ 533400 w 533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152400">
                      <a:moveTo>
                        <a:pt x="533400" y="76200"/>
                      </a:moveTo>
                      <a:cubicBezTo>
                        <a:pt x="533400" y="118284"/>
                        <a:pt x="413994" y="152400"/>
                        <a:pt x="266700" y="152400"/>
                      </a:cubicBezTo>
                      <a:cubicBezTo>
                        <a:pt x="119406" y="152400"/>
                        <a:pt x="0" y="118284"/>
                        <a:pt x="0" y="76200"/>
                      </a:cubicBezTo>
                      <a:cubicBezTo>
                        <a:pt x="0" y="34116"/>
                        <a:pt x="119406" y="0"/>
                        <a:pt x="266700" y="0"/>
                      </a:cubicBezTo>
                      <a:cubicBezTo>
                        <a:pt x="413994" y="0"/>
                        <a:pt x="533400" y="34116"/>
                        <a:pt x="5334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 b="1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8A1FE0A-69F6-4C2D-2D07-9CD09968E253}"/>
                    </a:ext>
                  </a:extLst>
                </p:cNvPr>
                <p:cNvSpPr/>
                <p:nvPr/>
              </p:nvSpPr>
              <p:spPr>
                <a:xfrm>
                  <a:off x="5829300" y="3181350"/>
                  <a:ext cx="533400" cy="228600"/>
                </a:xfrm>
                <a:custGeom>
                  <a:avLst/>
                  <a:gdLst>
                    <a:gd name="connsiteX0" fmla="*/ 457200 w 533400"/>
                    <a:gd name="connsiteY0" fmla="*/ 152400 h 228600"/>
                    <a:gd name="connsiteX1" fmla="*/ 438150 w 533400"/>
                    <a:gd name="connsiteY1" fmla="*/ 133350 h 228600"/>
                    <a:gd name="connsiteX2" fmla="*/ 457200 w 533400"/>
                    <a:gd name="connsiteY2" fmla="*/ 114300 h 228600"/>
                    <a:gd name="connsiteX3" fmla="*/ 476250 w 533400"/>
                    <a:gd name="connsiteY3" fmla="*/ 133350 h 228600"/>
                    <a:gd name="connsiteX4" fmla="*/ 457200 w 533400"/>
                    <a:gd name="connsiteY4" fmla="*/ 152400 h 228600"/>
                    <a:gd name="connsiteX5" fmla="*/ 266700 w 533400"/>
                    <a:gd name="connsiteY5" fmla="*/ 76200 h 228600"/>
                    <a:gd name="connsiteX6" fmla="*/ 0 w 533400"/>
                    <a:gd name="connsiteY6" fmla="*/ 0 h 228600"/>
                    <a:gd name="connsiteX7" fmla="*/ 0 w 533400"/>
                    <a:gd name="connsiteY7" fmla="*/ 152400 h 228600"/>
                    <a:gd name="connsiteX8" fmla="*/ 266700 w 533400"/>
                    <a:gd name="connsiteY8" fmla="*/ 228600 h 228600"/>
                    <a:gd name="connsiteX9" fmla="*/ 533400 w 533400"/>
                    <a:gd name="connsiteY9" fmla="*/ 152400 h 228600"/>
                    <a:gd name="connsiteX10" fmla="*/ 533400 w 533400"/>
                    <a:gd name="connsiteY10" fmla="*/ 0 h 228600"/>
                    <a:gd name="connsiteX11" fmla="*/ 266700 w 533400"/>
                    <a:gd name="connsiteY11" fmla="*/ 762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3400" h="228600">
                      <a:moveTo>
                        <a:pt x="457200" y="152400"/>
                      </a:moveTo>
                      <a:cubicBezTo>
                        <a:pt x="445770" y="152400"/>
                        <a:pt x="438150" y="144780"/>
                        <a:pt x="438150" y="133350"/>
                      </a:cubicBezTo>
                      <a:cubicBezTo>
                        <a:pt x="438150" y="121920"/>
                        <a:pt x="445770" y="114300"/>
                        <a:pt x="457200" y="114300"/>
                      </a:cubicBezTo>
                      <a:cubicBezTo>
                        <a:pt x="468630" y="114300"/>
                        <a:pt x="476250" y="121920"/>
                        <a:pt x="476250" y="133350"/>
                      </a:cubicBezTo>
                      <a:cubicBezTo>
                        <a:pt x="476250" y="144780"/>
                        <a:pt x="468630" y="152400"/>
                        <a:pt x="457200" y="152400"/>
                      </a:cubicBezTo>
                      <a:close/>
                      <a:moveTo>
                        <a:pt x="266700" y="76200"/>
                      </a:moveTo>
                      <a:cubicBezTo>
                        <a:pt x="120015" y="76200"/>
                        <a:pt x="0" y="41910"/>
                        <a:pt x="0" y="0"/>
                      </a:cubicBezTo>
                      <a:lnTo>
                        <a:pt x="0" y="152400"/>
                      </a:lnTo>
                      <a:cubicBezTo>
                        <a:pt x="0" y="194310"/>
                        <a:pt x="120015" y="228600"/>
                        <a:pt x="266700" y="228600"/>
                      </a:cubicBezTo>
                      <a:cubicBezTo>
                        <a:pt x="413385" y="228600"/>
                        <a:pt x="533400" y="194310"/>
                        <a:pt x="533400" y="152400"/>
                      </a:cubicBezTo>
                      <a:lnTo>
                        <a:pt x="533400" y="0"/>
                      </a:lnTo>
                      <a:cubicBezTo>
                        <a:pt x="533400" y="41910"/>
                        <a:pt x="413385" y="76200"/>
                        <a:pt x="2667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 b="1"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A306E82-7D8F-DC5C-989E-C656CD035DBC}"/>
                  </a:ext>
                </a:extLst>
              </p:cNvPr>
              <p:cNvSpPr/>
              <p:nvPr/>
            </p:nvSpPr>
            <p:spPr>
              <a:xfrm>
                <a:off x="343213" y="7469148"/>
                <a:ext cx="1143874" cy="4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en-US" sz="1100" b="1" dirty="0">
                    <a:latin typeface="Aptos" panose="020B0004020202020204" pitchFamily="34" charset="0"/>
                  </a:rPr>
                  <a:t>C/C++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F5AB716-E8F5-41F7-9AD4-C912DE886FB3}"/>
                  </a:ext>
                </a:extLst>
              </p:cNvPr>
              <p:cNvSpPr/>
              <p:nvPr/>
            </p:nvSpPr>
            <p:spPr>
              <a:xfrm>
                <a:off x="3313104" y="7420851"/>
                <a:ext cx="1610073" cy="72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en-US" sz="1100" b="1">
                    <a:latin typeface="Aptos" panose="020B0004020202020204" pitchFamily="34" charset="0"/>
                  </a:rPr>
                  <a:t>RTL (Verilog)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62456F-6568-C5BE-302D-B1E5B1DA7CA9}"/>
                  </a:ext>
                </a:extLst>
              </p:cNvPr>
              <p:cNvSpPr/>
              <p:nvPr/>
            </p:nvSpPr>
            <p:spPr>
              <a:xfrm>
                <a:off x="6951425" y="7454416"/>
                <a:ext cx="1121855" cy="4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en-US" sz="1100" b="1">
                    <a:latin typeface="Aptos" panose="020B0004020202020204" pitchFamily="34" charset="0"/>
                  </a:rPr>
                  <a:t>Netlist</a:t>
                </a:r>
              </a:p>
            </p:txBody>
          </p:sp>
          <p:sp>
            <p:nvSpPr>
              <p:cNvPr id="40" name="正方形/長方形 190">
                <a:extLst>
                  <a:ext uri="{FF2B5EF4-FFF2-40B4-BE49-F238E27FC236}">
                    <a16:creationId xmlns:a16="http://schemas.microsoft.com/office/drawing/2014/main" id="{0B3F1117-DBA2-71E0-11C1-81A17188A927}"/>
                  </a:ext>
                </a:extLst>
              </p:cNvPr>
              <p:cNvSpPr/>
              <p:nvPr/>
            </p:nvSpPr>
            <p:spPr>
              <a:xfrm>
                <a:off x="1609173" y="7105622"/>
                <a:ext cx="1686810" cy="7098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High-Level</a:t>
                </a:r>
              </a:p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Synthesis</a:t>
                </a:r>
              </a:p>
            </p:txBody>
          </p:sp>
          <p:grpSp>
            <p:nvGrpSpPr>
              <p:cNvPr id="41" name="Graphic 42" descr="Database with solid fill">
                <a:extLst>
                  <a:ext uri="{FF2B5EF4-FFF2-40B4-BE49-F238E27FC236}">
                    <a16:creationId xmlns:a16="http://schemas.microsoft.com/office/drawing/2014/main" id="{FDF80F71-2660-5AC9-8CB4-C4E9F3285AAB}"/>
                  </a:ext>
                </a:extLst>
              </p:cNvPr>
              <p:cNvGrpSpPr/>
              <p:nvPr/>
            </p:nvGrpSpPr>
            <p:grpSpPr>
              <a:xfrm>
                <a:off x="10581795" y="7168567"/>
                <a:ext cx="309535" cy="287755"/>
                <a:chOff x="5829300" y="3067050"/>
                <a:chExt cx="533400" cy="34290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7F764EE8-9ADD-75D1-A788-8E8DBC643CA9}"/>
                    </a:ext>
                  </a:extLst>
                </p:cNvPr>
                <p:cNvSpPr/>
                <p:nvPr/>
              </p:nvSpPr>
              <p:spPr>
                <a:xfrm>
                  <a:off x="5829300" y="3067050"/>
                  <a:ext cx="533400" cy="152400"/>
                </a:xfrm>
                <a:custGeom>
                  <a:avLst/>
                  <a:gdLst>
                    <a:gd name="connsiteX0" fmla="*/ 533400 w 533400"/>
                    <a:gd name="connsiteY0" fmla="*/ 76200 h 152400"/>
                    <a:gd name="connsiteX1" fmla="*/ 266700 w 533400"/>
                    <a:gd name="connsiteY1" fmla="*/ 152400 h 152400"/>
                    <a:gd name="connsiteX2" fmla="*/ 0 w 533400"/>
                    <a:gd name="connsiteY2" fmla="*/ 76200 h 152400"/>
                    <a:gd name="connsiteX3" fmla="*/ 266700 w 533400"/>
                    <a:gd name="connsiteY3" fmla="*/ 0 h 152400"/>
                    <a:gd name="connsiteX4" fmla="*/ 533400 w 533400"/>
                    <a:gd name="connsiteY4" fmla="*/ 762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152400">
                      <a:moveTo>
                        <a:pt x="533400" y="76200"/>
                      </a:moveTo>
                      <a:cubicBezTo>
                        <a:pt x="533400" y="118284"/>
                        <a:pt x="413994" y="152400"/>
                        <a:pt x="266700" y="152400"/>
                      </a:cubicBezTo>
                      <a:cubicBezTo>
                        <a:pt x="119406" y="152400"/>
                        <a:pt x="0" y="118284"/>
                        <a:pt x="0" y="76200"/>
                      </a:cubicBezTo>
                      <a:cubicBezTo>
                        <a:pt x="0" y="34116"/>
                        <a:pt x="119406" y="0"/>
                        <a:pt x="266700" y="0"/>
                      </a:cubicBezTo>
                      <a:cubicBezTo>
                        <a:pt x="413994" y="0"/>
                        <a:pt x="533400" y="34116"/>
                        <a:pt x="5334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887D350-8815-EDBA-07BE-84D32D3A4CB9}"/>
                    </a:ext>
                  </a:extLst>
                </p:cNvPr>
                <p:cNvSpPr/>
                <p:nvPr/>
              </p:nvSpPr>
              <p:spPr>
                <a:xfrm>
                  <a:off x="5829300" y="3181350"/>
                  <a:ext cx="533400" cy="228600"/>
                </a:xfrm>
                <a:custGeom>
                  <a:avLst/>
                  <a:gdLst>
                    <a:gd name="connsiteX0" fmla="*/ 457200 w 533400"/>
                    <a:gd name="connsiteY0" fmla="*/ 152400 h 228600"/>
                    <a:gd name="connsiteX1" fmla="*/ 438150 w 533400"/>
                    <a:gd name="connsiteY1" fmla="*/ 133350 h 228600"/>
                    <a:gd name="connsiteX2" fmla="*/ 457200 w 533400"/>
                    <a:gd name="connsiteY2" fmla="*/ 114300 h 228600"/>
                    <a:gd name="connsiteX3" fmla="*/ 476250 w 533400"/>
                    <a:gd name="connsiteY3" fmla="*/ 133350 h 228600"/>
                    <a:gd name="connsiteX4" fmla="*/ 457200 w 533400"/>
                    <a:gd name="connsiteY4" fmla="*/ 152400 h 228600"/>
                    <a:gd name="connsiteX5" fmla="*/ 266700 w 533400"/>
                    <a:gd name="connsiteY5" fmla="*/ 76200 h 228600"/>
                    <a:gd name="connsiteX6" fmla="*/ 0 w 533400"/>
                    <a:gd name="connsiteY6" fmla="*/ 0 h 228600"/>
                    <a:gd name="connsiteX7" fmla="*/ 0 w 533400"/>
                    <a:gd name="connsiteY7" fmla="*/ 152400 h 228600"/>
                    <a:gd name="connsiteX8" fmla="*/ 266700 w 533400"/>
                    <a:gd name="connsiteY8" fmla="*/ 228600 h 228600"/>
                    <a:gd name="connsiteX9" fmla="*/ 533400 w 533400"/>
                    <a:gd name="connsiteY9" fmla="*/ 152400 h 228600"/>
                    <a:gd name="connsiteX10" fmla="*/ 533400 w 533400"/>
                    <a:gd name="connsiteY10" fmla="*/ 0 h 228600"/>
                    <a:gd name="connsiteX11" fmla="*/ 266700 w 533400"/>
                    <a:gd name="connsiteY11" fmla="*/ 762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3400" h="228600">
                      <a:moveTo>
                        <a:pt x="457200" y="152400"/>
                      </a:moveTo>
                      <a:cubicBezTo>
                        <a:pt x="445770" y="152400"/>
                        <a:pt x="438150" y="144780"/>
                        <a:pt x="438150" y="133350"/>
                      </a:cubicBezTo>
                      <a:cubicBezTo>
                        <a:pt x="438150" y="121920"/>
                        <a:pt x="445770" y="114300"/>
                        <a:pt x="457200" y="114300"/>
                      </a:cubicBezTo>
                      <a:cubicBezTo>
                        <a:pt x="468630" y="114300"/>
                        <a:pt x="476250" y="121920"/>
                        <a:pt x="476250" y="133350"/>
                      </a:cubicBezTo>
                      <a:cubicBezTo>
                        <a:pt x="476250" y="144780"/>
                        <a:pt x="468630" y="152400"/>
                        <a:pt x="457200" y="152400"/>
                      </a:cubicBezTo>
                      <a:close/>
                      <a:moveTo>
                        <a:pt x="266700" y="76200"/>
                      </a:moveTo>
                      <a:cubicBezTo>
                        <a:pt x="120015" y="76200"/>
                        <a:pt x="0" y="41910"/>
                        <a:pt x="0" y="0"/>
                      </a:cubicBezTo>
                      <a:lnTo>
                        <a:pt x="0" y="152400"/>
                      </a:lnTo>
                      <a:cubicBezTo>
                        <a:pt x="0" y="194310"/>
                        <a:pt x="120015" y="228600"/>
                        <a:pt x="266700" y="228600"/>
                      </a:cubicBezTo>
                      <a:cubicBezTo>
                        <a:pt x="413385" y="228600"/>
                        <a:pt x="533400" y="194310"/>
                        <a:pt x="533400" y="152400"/>
                      </a:cubicBezTo>
                      <a:lnTo>
                        <a:pt x="533400" y="0"/>
                      </a:lnTo>
                      <a:cubicBezTo>
                        <a:pt x="533400" y="41910"/>
                        <a:pt x="413385" y="76200"/>
                        <a:pt x="2667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100"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1589210-5164-27F0-6E4B-0F224EC29E1F}"/>
                  </a:ext>
                </a:extLst>
              </p:cNvPr>
              <p:cNvSpPr/>
              <p:nvPr/>
            </p:nvSpPr>
            <p:spPr>
              <a:xfrm>
                <a:off x="9991562" y="7420853"/>
                <a:ext cx="1510979" cy="4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en-US" sz="1100" b="1" dirty="0">
                    <a:latin typeface="Aptos" panose="020B0004020202020204" pitchFamily="34" charset="0"/>
                  </a:rPr>
                  <a:t>Bitstream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43A0550-D38E-A41A-60DB-A6B8E1F3824C}"/>
                  </a:ext>
                </a:extLst>
              </p:cNvPr>
              <p:cNvSpPr/>
              <p:nvPr/>
            </p:nvSpPr>
            <p:spPr>
              <a:xfrm>
                <a:off x="9991563" y="5203224"/>
                <a:ext cx="1465828" cy="4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en-US" sz="1100" b="1">
                    <a:latin typeface="Aptos" panose="020B0004020202020204" pitchFamily="34" charset="0"/>
                  </a:rPr>
                  <a:t>FPGA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43102DE-01CC-FCC8-1B9F-37925BD27805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>
                <a:off x="1287635" y="7460556"/>
                <a:ext cx="32153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DDA4634-06A3-2888-2600-28BDC6D51AAA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>
                <a:off x="3295984" y="7460556"/>
                <a:ext cx="3432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014CC08-840C-71F2-8E4A-0EC20E568317}"/>
                  </a:ext>
                </a:extLst>
              </p:cNvPr>
              <p:cNvCxnSpPr>
                <a:cxnSpLocks/>
                <a:endCxn id="30" idx="1"/>
              </p:cNvCxnSpPr>
              <p:nvPr/>
            </p:nvCxnSpPr>
            <p:spPr>
              <a:xfrm>
                <a:off x="4735882" y="7454415"/>
                <a:ext cx="47288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86197394-292D-B589-62DF-12BE8A5D984F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6748345" y="7454415"/>
                <a:ext cx="39379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1ADC85F-7AD6-4D39-C915-289958E02AB6}"/>
                  </a:ext>
                </a:extLst>
              </p:cNvPr>
              <p:cNvCxnSpPr>
                <a:cxnSpLocks/>
                <a:endCxn id="31" idx="1"/>
              </p:cNvCxnSpPr>
              <p:nvPr/>
            </p:nvCxnSpPr>
            <p:spPr>
              <a:xfrm>
                <a:off x="7873529" y="7435250"/>
                <a:ext cx="43904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39AA75F2-B387-5C0E-FC15-2D876CC30A19}"/>
                  </a:ext>
                </a:extLst>
              </p:cNvPr>
              <p:cNvCxnSpPr>
                <a:cxnSpLocks/>
                <a:stCxn id="31" idx="3"/>
              </p:cNvCxnSpPr>
              <p:nvPr/>
            </p:nvCxnSpPr>
            <p:spPr>
              <a:xfrm>
                <a:off x="9815496" y="7435250"/>
                <a:ext cx="3601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55A0CAC-7B10-1420-4F5C-D2F3222B4EF8}"/>
                  </a:ext>
                </a:extLst>
              </p:cNvPr>
              <p:cNvCxnSpPr>
                <a:cxnSpLocks/>
                <a:endCxn id="33" idx="2"/>
              </p:cNvCxnSpPr>
              <p:nvPr/>
            </p:nvCxnSpPr>
            <p:spPr>
              <a:xfrm flipV="1">
                <a:off x="10724477" y="6670244"/>
                <a:ext cx="0" cy="3693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EA258B2-DC56-6A0E-12D6-9A2C6880D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675" y="6490941"/>
                <a:ext cx="0" cy="5486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4" descr="Xilinx Developer Forum (XDF) 2019 Silicon Valley">
                <a:extLst>
                  <a:ext uri="{FF2B5EF4-FFF2-40B4-BE49-F238E27FC236}">
                    <a16:creationId xmlns:a16="http://schemas.microsoft.com/office/drawing/2014/main" id="{BFFFBD47-55E6-E7B0-0866-0121DFBAF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0" t="15996" r="7624" b="16347"/>
              <a:stretch/>
            </p:blipFill>
            <p:spPr bwMode="auto">
              <a:xfrm>
                <a:off x="2032454" y="5020422"/>
                <a:ext cx="2168089" cy="79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6" descr="Xilinx Vivado - maker-hub">
                <a:extLst>
                  <a:ext uri="{FF2B5EF4-FFF2-40B4-BE49-F238E27FC236}">
                    <a16:creationId xmlns:a16="http://schemas.microsoft.com/office/drawing/2014/main" id="{8B0CEDC7-5F35-53F6-4B72-12F2228B40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9224" y="4901459"/>
                <a:ext cx="2607122" cy="850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Left Brace 53">
                <a:extLst>
                  <a:ext uri="{FF2B5EF4-FFF2-40B4-BE49-F238E27FC236}">
                    <a16:creationId xmlns:a16="http://schemas.microsoft.com/office/drawing/2014/main" id="{5F2DA990-93D2-DE4A-6E7E-3CCE2C62CB2F}"/>
                  </a:ext>
                </a:extLst>
              </p:cNvPr>
              <p:cNvSpPr/>
              <p:nvPr/>
            </p:nvSpPr>
            <p:spPr>
              <a:xfrm rot="5400000">
                <a:off x="2355345" y="5299778"/>
                <a:ext cx="409951" cy="3095170"/>
              </a:xfrm>
              <a:prstGeom prst="leftBrac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accent2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55" name="Left Brace 54">
                <a:extLst>
                  <a:ext uri="{FF2B5EF4-FFF2-40B4-BE49-F238E27FC236}">
                    <a16:creationId xmlns:a16="http://schemas.microsoft.com/office/drawing/2014/main" id="{0DD15FC0-A248-ABDB-7FCD-B0BDB2A879E1}"/>
                  </a:ext>
                </a:extLst>
              </p:cNvPr>
              <p:cNvSpPr/>
              <p:nvPr/>
            </p:nvSpPr>
            <p:spPr>
              <a:xfrm rot="5400000">
                <a:off x="7177799" y="3641142"/>
                <a:ext cx="409951" cy="6398039"/>
              </a:xfrm>
              <a:prstGeom prst="leftBrac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Aptos" panose="020B0004020202020204" pitchFamily="34" charset="0"/>
                </a:endParaRP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20557E3-4985-B6C7-B780-9E5FE5F04AB3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 flipH="1">
                <a:off x="2686651" y="5812152"/>
                <a:ext cx="429850" cy="77341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F5C2E2C-C098-D240-3C11-3E4D83C25BF4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 flipH="1">
                <a:off x="7428980" y="5752360"/>
                <a:ext cx="63805" cy="7650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86CA39-8C8E-04BB-5C10-92DC066A44E2}"/>
                </a:ext>
              </a:extLst>
            </p:cNvPr>
            <p:cNvCxnSpPr>
              <a:stCxn id="16" idx="3"/>
              <a:endCxn id="24" idx="1"/>
            </p:cNvCxnSpPr>
            <p:nvPr/>
          </p:nvCxnSpPr>
          <p:spPr>
            <a:xfrm flipV="1">
              <a:off x="3754212" y="2791736"/>
              <a:ext cx="1314547" cy="857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7EED0E96-DCFD-DC9E-940E-9A7446F4F8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0306" y="3107412"/>
              <a:ext cx="6778893" cy="2703949"/>
            </a:xfrm>
            <a:prstGeom prst="bentConnector3">
              <a:avLst>
                <a:gd name="adj1" fmla="val -4683"/>
              </a:avLst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8301C9C4-A3FB-E33B-47A2-C03D13617D2B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rot="10800000">
              <a:off x="8263979" y="1575445"/>
              <a:ext cx="3183504" cy="484692"/>
            </a:xfrm>
            <a:prstGeom prst="bentConnector4">
              <a:avLst>
                <a:gd name="adj1" fmla="val -10999"/>
                <a:gd name="adj2" fmla="val 193006"/>
              </a:avLst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12" descr="Program your FPGA in Python - PYNQ Development Board - Digilent PYNQ-Z1">
              <a:extLst>
                <a:ext uri="{FF2B5EF4-FFF2-40B4-BE49-F238E27FC236}">
                  <a16:creationId xmlns:a16="http://schemas.microsoft.com/office/drawing/2014/main" id="{D7D35B97-88AD-0EE4-EFEB-0ABC92A21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505" y="4940524"/>
              <a:ext cx="1553165" cy="111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5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3AB576-38E7-C1E1-D805-94D3D2D23357}"/>
              </a:ext>
            </a:extLst>
          </p:cNvPr>
          <p:cNvSpPr/>
          <p:nvPr/>
        </p:nvSpPr>
        <p:spPr>
          <a:xfrm>
            <a:off x="6634481" y="1576481"/>
            <a:ext cx="4846320" cy="1554480"/>
          </a:xfrm>
          <a:prstGeom prst="rect">
            <a:avLst/>
          </a:prstGeom>
          <a:solidFill>
            <a:srgbClr val="FFE699"/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040" tIns="110480" rIns="91440" bIns="543973" numCol="1" spcCol="1270" anchor="t" anchorCtr="0">
            <a:noAutofit/>
          </a:bodyPr>
          <a:lstStyle/>
          <a:p>
            <a:pPr marL="0" lvl="1" algn="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latin typeface="Corbel" panose="020B0503020204020204" pitchFamily="34" charset="0"/>
              </a:rPr>
              <a:t>Specialized computing hardware: Field Programmable Gate Array (FPGA)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We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6535E-55CE-A09F-EB1E-39F870287DF6}"/>
              </a:ext>
            </a:extLst>
          </p:cNvPr>
          <p:cNvSpPr/>
          <p:nvPr/>
        </p:nvSpPr>
        <p:spPr>
          <a:xfrm>
            <a:off x="6634481" y="4438149"/>
            <a:ext cx="4846320" cy="1554480"/>
          </a:xfrm>
          <a:prstGeom prst="rect">
            <a:avLst/>
          </a:prstGeom>
          <a:solidFill>
            <a:srgbClr val="FFE699"/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0" tIns="110480" rIns="91440" bIns="543973" numCol="1" spcCol="1270" anchor="t" anchorCtr="0">
            <a:noAutofit/>
          </a:bodyPr>
          <a:lstStyle/>
          <a:p>
            <a:pPr marL="0" lvl="1" algn="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latin typeface="Corbel" panose="020B0503020204020204" pitchFamily="34" charset="0"/>
              </a:rPr>
              <a:t>Design automation from algorithm to hardware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C9388-9F20-A560-9433-28324FEDA98A}"/>
              </a:ext>
            </a:extLst>
          </p:cNvPr>
          <p:cNvSpPr/>
          <p:nvPr/>
        </p:nvSpPr>
        <p:spPr>
          <a:xfrm>
            <a:off x="496826" y="4438149"/>
            <a:ext cx="4846320" cy="1554480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10480" rIns="1554480" bIns="543973" numCol="1" spcCol="1270" anchor="t" anchorCtr="0">
            <a:no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latin typeface="Corbel" panose="020B0503020204020204" pitchFamily="34" charset="0"/>
              </a:rPr>
              <a:t>A general architecture for GNN beyond (sparse) matrix multiplication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BD8AD7-28AD-C3FA-5D75-2EC946918E91}"/>
              </a:ext>
            </a:extLst>
          </p:cNvPr>
          <p:cNvSpPr/>
          <p:nvPr/>
        </p:nvSpPr>
        <p:spPr>
          <a:xfrm>
            <a:off x="496826" y="1538294"/>
            <a:ext cx="4846320" cy="1554480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10480" rIns="913526" bIns="543973" numCol="1" spcCol="1270" anchor="t" anchorCtr="0">
            <a:noAutofit/>
          </a:bodyPr>
          <a:lstStyle/>
          <a:p>
            <a:pPr marL="0" lvl="1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kern="1200" dirty="0">
                <a:latin typeface="Corbel" panose="020B0503020204020204" pitchFamily="34" charset="0"/>
              </a:rPr>
              <a:t>Simplify the algorithm design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BB31E7-7938-8688-7D5D-C5F4576DDFD9}"/>
              </a:ext>
            </a:extLst>
          </p:cNvPr>
          <p:cNvSpPr/>
          <p:nvPr/>
        </p:nvSpPr>
        <p:spPr>
          <a:xfrm>
            <a:off x="3527384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Algorithms (GNNs) are complicated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86EA12-55A0-4282-D5FE-402E9980412E}"/>
              </a:ext>
            </a:extLst>
          </p:cNvPr>
          <p:cNvSpPr/>
          <p:nvPr/>
        </p:nvSpPr>
        <p:spPr>
          <a:xfrm>
            <a:off x="6109040" y="3881719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Manual mapping is time-consuming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494151-3F5C-60FA-8E03-3CEB17DA1E89}"/>
              </a:ext>
            </a:extLst>
          </p:cNvPr>
          <p:cNvSpPr/>
          <p:nvPr/>
        </p:nvSpPr>
        <p:spPr>
          <a:xfrm>
            <a:off x="3527384" y="388172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Designing optimal architecture is non-trivial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DF0B90-11A7-8922-AF07-D5F7675EAAE1}"/>
              </a:ext>
            </a:extLst>
          </p:cNvPr>
          <p:cNvSpPr/>
          <p:nvPr/>
        </p:nvSpPr>
        <p:spPr>
          <a:xfrm>
            <a:off x="6109040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GPUs and CPUs are too slow</a:t>
            </a:r>
          </a:p>
        </p:txBody>
      </p: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22A2ABB3-7201-A71C-D9AD-5EC38756E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614" y="1084605"/>
            <a:ext cx="914400" cy="914400"/>
          </a:xfrm>
          <a:prstGeom prst="rect">
            <a:avLst/>
          </a:prstGeom>
        </p:spPr>
      </p:pic>
      <p:pic>
        <p:nvPicPr>
          <p:cNvPr id="15" name="Graphic 14" descr="Badge with solid fill">
            <a:extLst>
              <a:ext uri="{FF2B5EF4-FFF2-40B4-BE49-F238E27FC236}">
                <a16:creationId xmlns:a16="http://schemas.microsoft.com/office/drawing/2014/main" id="{5AE1943F-961D-CB19-62DC-0455BFAF0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2180" y="1084605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D26BD74C-2948-7F00-FFD4-E06E2BA3E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5614" y="5535429"/>
            <a:ext cx="914400" cy="914400"/>
          </a:xfrm>
          <a:prstGeom prst="rect">
            <a:avLst/>
          </a:prstGeom>
        </p:spPr>
      </p:pic>
      <p:pic>
        <p:nvPicPr>
          <p:cNvPr id="20" name="Graphic 19" descr="Badge 4 with solid fill">
            <a:extLst>
              <a:ext uri="{FF2B5EF4-FFF2-40B4-BE49-F238E27FC236}">
                <a16:creationId xmlns:a16="http://schemas.microsoft.com/office/drawing/2014/main" id="{1A329078-E917-C787-8BC4-A478C1F5DD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42180" y="55361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Simplifying Algorithm Design</a:t>
            </a:r>
          </a:p>
        </p:txBody>
      </p:sp>
      <p:pic>
        <p:nvPicPr>
          <p:cNvPr id="2" name="Graphic 1" descr="Badge 1 with solid fill">
            <a:extLst>
              <a:ext uri="{FF2B5EF4-FFF2-40B4-BE49-F238E27FC236}">
                <a16:creationId xmlns:a16="http://schemas.microsoft.com/office/drawing/2014/main" id="{E981DC4D-D247-86EF-9618-5FB8910A4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460" y="106705"/>
            <a:ext cx="731520" cy="73152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24379F4-7CC6-C1A8-97E7-BC4006DD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5149970"/>
          </a:xfrm>
        </p:spPr>
        <p:txBody>
          <a:bodyPr/>
          <a:lstStyle/>
          <a:p>
            <a:r>
              <a:rPr lang="en-US" dirty="0"/>
              <a:t>Straightforward: reduce the number of layers, dimensions, etc.</a:t>
            </a:r>
          </a:p>
          <a:p>
            <a:pPr lvl="1"/>
            <a:r>
              <a:rPr lang="en-US" dirty="0"/>
              <a:t>For the particle tracking GNN model, we reduced:</a:t>
            </a:r>
          </a:p>
          <a:p>
            <a:pPr lvl="2"/>
            <a:r>
              <a:rPr lang="en-US" dirty="0"/>
              <a:t>The number of GNN layers from 4 to 1</a:t>
            </a:r>
          </a:p>
          <a:p>
            <a:pPr lvl="2"/>
            <a:r>
              <a:rPr lang="en-US" dirty="0"/>
              <a:t>The node and edge embedding MLP dimension from 64 to 8</a:t>
            </a:r>
          </a:p>
          <a:p>
            <a:pPr lvl="2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accuracy almost did not change</a:t>
            </a:r>
          </a:p>
          <a:p>
            <a:pPr lvl="1"/>
            <a:r>
              <a:rPr lang="en-US" dirty="0"/>
              <a:t>In another experiment, we merged two GNNs into one:</a:t>
            </a:r>
          </a:p>
          <a:p>
            <a:pPr lvl="2"/>
            <a:r>
              <a:rPr lang="en-US" dirty="0" err="1"/>
              <a:t>TrackGNN</a:t>
            </a:r>
            <a:r>
              <a:rPr lang="en-US" dirty="0"/>
              <a:t> + </a:t>
            </a:r>
            <a:r>
              <a:rPr lang="en-US" dirty="0" err="1"/>
              <a:t>TriggerGNN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one GNN</a:t>
            </a:r>
          </a:p>
          <a:p>
            <a:pPr lvl="2"/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The accuracy only slightly dropped</a:t>
            </a:r>
          </a:p>
          <a:p>
            <a:pPr lvl="2"/>
            <a:endParaRPr lang="en-US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Aggressive quantization: still needed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Current data precision: 16-bit if no accuracy loss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8-bit? 4-bit? Binary?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 only model weights but also embeddings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42A3A-E23B-4133-BD89-2F7A09E4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148DE2-49D5-4C24-8025-C8732736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Self-Introduction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88F1F-F8DA-4BED-9016-CD483F8F4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39" y="1494313"/>
            <a:ext cx="1287782" cy="180262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96FD4C8-856C-4800-A949-C348298C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13" y="3382743"/>
            <a:ext cx="5433060" cy="2367942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</a:rPr>
              <a:t>Cong (Callie) Hao</a:t>
            </a:r>
          </a:p>
          <a:p>
            <a:pPr lvl="1"/>
            <a:r>
              <a:rPr lang="en-US" sz="2000" b="1" dirty="0"/>
              <a:t>Assistant Professor at Georgia Tech ECE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Faculty Fellow at GT (2021~2022)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Postdoc at UIUC (2018~2020)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Ph.D. in Japan, </a:t>
            </a:r>
            <a:r>
              <a:rPr lang="en-US" sz="2000" dirty="0" err="1">
                <a:solidFill>
                  <a:schemeClr val="tx1"/>
                </a:solidFill>
              </a:rPr>
              <a:t>Waseda</a:t>
            </a:r>
            <a:r>
              <a:rPr lang="en-US" sz="2000" dirty="0">
                <a:solidFill>
                  <a:schemeClr val="tx1"/>
                </a:solidFill>
              </a:rPr>
              <a:t> University (2017)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FA6A0-A46D-427B-A2F3-850492D44E42}"/>
              </a:ext>
            </a:extLst>
          </p:cNvPr>
          <p:cNvSpPr/>
          <p:nvPr/>
        </p:nvSpPr>
        <p:spPr>
          <a:xfrm>
            <a:off x="295612" y="5392798"/>
            <a:ext cx="4122420" cy="59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90000"/>
              </a:lnSpc>
              <a:spcBef>
                <a:spcPts val="500"/>
              </a:spcBef>
            </a:pPr>
            <a:r>
              <a:rPr lang="en-US" sz="1600" b="1" dirty="0">
                <a:latin typeface="Corbel" panose="020B0503020204020204" pitchFamily="34" charset="0"/>
              </a:rPr>
              <a:t>Email</a:t>
            </a:r>
            <a:r>
              <a:rPr lang="en-US" sz="1600" dirty="0">
                <a:latin typeface="Corbel" panose="020B0503020204020204" pitchFamily="34" charset="0"/>
              </a:rPr>
              <a:t>: </a:t>
            </a:r>
            <a:r>
              <a:rPr lang="en-US" sz="1600" dirty="0">
                <a:latin typeface="Corbel" panose="020B0503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callie.hao@ece.gatech.edu</a:t>
            </a:r>
            <a:endParaRPr lang="en-US" sz="1600" dirty="0">
              <a:latin typeface="Corbel" panose="020B050302020402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500"/>
              </a:spcBef>
            </a:pPr>
            <a:r>
              <a:rPr lang="en-US" sz="1600" b="1" dirty="0">
                <a:latin typeface="Corbel" panose="020B0503020204020204" pitchFamily="34" charset="0"/>
              </a:rPr>
              <a:t>Homepage</a:t>
            </a:r>
            <a:r>
              <a:rPr lang="en-US" sz="1600" dirty="0">
                <a:latin typeface="Corbel" panose="020B0503020204020204" pitchFamily="34" charset="0"/>
              </a:rPr>
              <a:t>: </a:t>
            </a:r>
            <a:r>
              <a:rPr lang="en-US" sz="1600" dirty="0">
                <a:latin typeface="Corbel" panose="020B05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http://callie.ece.gatech.edu</a:t>
            </a:r>
            <a:endParaRPr lang="en-US" sz="1600" dirty="0">
              <a:latin typeface="Corbel" panose="020B0503020204020204" pitchFamily="34" charset="0"/>
            </a:endParaRPr>
          </a:p>
        </p:txBody>
      </p:sp>
      <p:pic>
        <p:nvPicPr>
          <p:cNvPr id="11" name="Picture 2" descr="upload.wikimedia.org/wikipedia/commons/thumb/6/...">
            <a:extLst>
              <a:ext uri="{FF2B5EF4-FFF2-40B4-BE49-F238E27FC236}">
                <a16:creationId xmlns:a16="http://schemas.microsoft.com/office/drawing/2014/main" id="{5AAB24BA-FC4E-48BC-911D-D4E35FA0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8" y="1539766"/>
            <a:ext cx="1665962" cy="16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03D932-DB9C-5086-188A-223563FB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03" y="1281617"/>
            <a:ext cx="2278819" cy="151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D6433A-9E5B-0327-608D-5C3C9DD33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r="18035"/>
          <a:stretch/>
        </p:blipFill>
        <p:spPr bwMode="auto">
          <a:xfrm>
            <a:off x="6948203" y="3296938"/>
            <a:ext cx="1581583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0BB389E-A475-EFBF-80D5-E38D0EDA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76" y="1281617"/>
            <a:ext cx="2167064" cy="216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8FB2AB0-0D5D-E606-D02A-1251C582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78" y="3995343"/>
            <a:ext cx="2739673" cy="192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059C91-922D-45B7-552A-EE2FAFE08373}"/>
              </a:ext>
            </a:extLst>
          </p:cNvPr>
          <p:cNvSpPr txBox="1">
            <a:spLocks/>
          </p:cNvSpPr>
          <p:nvPr/>
        </p:nvSpPr>
        <p:spPr>
          <a:xfrm>
            <a:off x="7049443" y="2707545"/>
            <a:ext cx="1983688" cy="41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@ Japan, Fujisan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69C6DFA-8CE9-FB88-45AE-C926390CEA13}"/>
              </a:ext>
            </a:extLst>
          </p:cNvPr>
          <p:cNvSpPr txBox="1">
            <a:spLocks/>
          </p:cNvSpPr>
          <p:nvPr/>
        </p:nvSpPr>
        <p:spPr>
          <a:xfrm>
            <a:off x="9473587" y="3382743"/>
            <a:ext cx="2292842" cy="470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@ Illinois Marathon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196ED9-1188-3674-4D34-246C57D95D21}"/>
              </a:ext>
            </a:extLst>
          </p:cNvPr>
          <p:cNvSpPr txBox="1">
            <a:spLocks/>
          </p:cNvSpPr>
          <p:nvPr/>
        </p:nvSpPr>
        <p:spPr>
          <a:xfrm>
            <a:off x="8900978" y="5872065"/>
            <a:ext cx="2865451" cy="470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@ Switzerland, Jungfrau </a:t>
            </a:r>
          </a:p>
        </p:txBody>
      </p:sp>
    </p:spTree>
    <p:extLst>
      <p:ext uri="{BB962C8B-B14F-4D97-AF65-F5344CB8AC3E}">
        <p14:creationId xmlns:p14="http://schemas.microsoft.com/office/powerpoint/2010/main" val="25886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Specialized computing hardware: FPGA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24379F4-7CC6-C1A8-97E7-BC4006DD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514997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FPGA</a:t>
            </a:r>
            <a:r>
              <a:rPr lang="en-US" dirty="0"/>
              <a:t>: a flexible hardware that can create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customized</a:t>
            </a:r>
            <a:r>
              <a:rPr lang="en-US" dirty="0"/>
              <a:t> circuit and computation logic</a:t>
            </a:r>
          </a:p>
          <a:p>
            <a:pPr lvl="1"/>
            <a:r>
              <a:rPr lang="en-US" dirty="0"/>
              <a:t>Preferred for L1 trigger due to its low latency (compared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GPU)</a:t>
            </a:r>
            <a:endParaRPr lang="en-US" dirty="0"/>
          </a:p>
        </p:txBody>
      </p:sp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8286B4DA-4373-13EA-954D-42AC23A0B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042" y="106705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9A0B6-4C5C-C352-0FC5-59F83FB7E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3" y="3328827"/>
            <a:ext cx="10511513" cy="253458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EC4BDB-A144-B800-9EE0-19B38442400F}"/>
              </a:ext>
            </a:extLst>
          </p:cNvPr>
          <p:cNvGrpSpPr/>
          <p:nvPr/>
        </p:nvGrpSpPr>
        <p:grpSpPr>
          <a:xfrm>
            <a:off x="2208943" y="2863749"/>
            <a:ext cx="2933262" cy="2622651"/>
            <a:chOff x="2527442" y="1696632"/>
            <a:chExt cx="2933262" cy="26226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084D100-565B-BAD8-FD5E-1522C613C50D}"/>
                </a:ext>
              </a:extLst>
            </p:cNvPr>
            <p:cNvSpPr/>
            <p:nvPr/>
          </p:nvSpPr>
          <p:spPr>
            <a:xfrm>
              <a:off x="3575407" y="2654870"/>
              <a:ext cx="1885297" cy="1664413"/>
            </a:xfrm>
            <a:prstGeom prst="roundRect">
              <a:avLst>
                <a:gd name="adj" fmla="val 25277"/>
              </a:avLst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37CE7C-0053-A876-6D62-319C2B48AA06}"/>
                </a:ext>
              </a:extLst>
            </p:cNvPr>
            <p:cNvSpPr txBox="1"/>
            <p:nvPr/>
          </p:nvSpPr>
          <p:spPr>
            <a:xfrm>
              <a:off x="2527442" y="1696632"/>
              <a:ext cx="12768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orbel" panose="020B0503020204020204" pitchFamily="34" charset="0"/>
                </a:rPr>
                <a:t>FPGA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D0B4E-09CF-05E2-F621-BD0C096C908D}"/>
              </a:ext>
            </a:extLst>
          </p:cNvPr>
          <p:cNvCxnSpPr>
            <a:cxnSpLocks/>
          </p:cNvCxnSpPr>
          <p:nvPr/>
        </p:nvCxnSpPr>
        <p:spPr>
          <a:xfrm>
            <a:off x="2843384" y="3407081"/>
            <a:ext cx="392008" cy="5346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2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60253"/>
            <a:ext cx="11322539" cy="6244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A General Architecture for GNNs on FPGA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24379F4-7CC6-C1A8-97E7-BC4006DD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514997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</a:t>
            </a:r>
            <a:r>
              <a:rPr lang="en-US" dirty="0"/>
              <a:t> architecture?</a:t>
            </a:r>
          </a:p>
          <a:p>
            <a:pPr lvl="1"/>
            <a:r>
              <a:rPr lang="en-US" dirty="0"/>
              <a:t>GNN models keep evolving – we don’t want to re-design our hardware every time when there is a new model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en-US" dirty="0"/>
              <a:t> to design a general architecture?</a:t>
            </a:r>
          </a:p>
          <a:p>
            <a:pPr lvl="1"/>
            <a:r>
              <a:rPr lang="en-US" dirty="0"/>
              <a:t>Especially that GNNs are NOT all about matrix multiplications</a:t>
            </a:r>
          </a:p>
          <a:p>
            <a:pPr lvl="1"/>
            <a:r>
              <a:rPr lang="en-US" dirty="0"/>
              <a:t>Any similarities across different GNNs?</a:t>
            </a:r>
          </a:p>
          <a:p>
            <a:pPr lvl="1"/>
            <a:endParaRPr lang="en-US" dirty="0"/>
          </a:p>
          <a:p>
            <a:r>
              <a:rPr lang="en-US" dirty="0"/>
              <a:t>Explicit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message passing </a:t>
            </a:r>
            <a:r>
              <a:rPr lang="en-US" dirty="0"/>
              <a:t>mechanism </a:t>
            </a:r>
          </a:p>
          <a:p>
            <a:pPr lvl="1"/>
            <a:r>
              <a:rPr lang="en-US" dirty="0"/>
              <a:t>As long as our hardware architecture can flexibly support message passing, almost all GNNs can be supported (with minor changes)</a:t>
            </a:r>
          </a:p>
        </p:txBody>
      </p:sp>
      <p:pic>
        <p:nvPicPr>
          <p:cNvPr id="16" name="Graphic 15" descr="Badge 3 with solid fill">
            <a:extLst>
              <a:ext uri="{FF2B5EF4-FFF2-40B4-BE49-F238E27FC236}">
                <a16:creationId xmlns:a16="http://schemas.microsoft.com/office/drawing/2014/main" id="{D1380C5D-8F0C-14F8-3CE4-CBE82062B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069" y="113843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E61F2-8ABB-4720-8E21-965B702E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F49A74-FE7C-4819-9459-8674138E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Existing Work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B3F00B-CE24-4B37-A881-A6CCA963A28E}"/>
              </a:ext>
            </a:extLst>
          </p:cNvPr>
          <p:cNvSpPr/>
          <p:nvPr/>
        </p:nvSpPr>
        <p:spPr>
          <a:xfrm>
            <a:off x="4077368" y="2193199"/>
            <a:ext cx="377199" cy="377199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C14749-4172-46BB-95B8-A9084BFE5A2E}"/>
              </a:ext>
            </a:extLst>
          </p:cNvPr>
          <p:cNvGrpSpPr/>
          <p:nvPr/>
        </p:nvGrpSpPr>
        <p:grpSpPr>
          <a:xfrm>
            <a:off x="4643166" y="2509143"/>
            <a:ext cx="1050927" cy="2111785"/>
            <a:chOff x="3433982" y="2057720"/>
            <a:chExt cx="1273821" cy="255968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1403D1-7596-4AB2-BD22-CB9803616186}"/>
                </a:ext>
              </a:extLst>
            </p:cNvPr>
            <p:cNvSpPr/>
            <p:nvPr/>
          </p:nvSpPr>
          <p:spPr>
            <a:xfrm>
              <a:off x="3433982" y="2057720"/>
              <a:ext cx="1273821" cy="2559680"/>
            </a:xfrm>
            <a:custGeom>
              <a:avLst/>
              <a:gdLst>
                <a:gd name="connsiteX0" fmla="*/ 1273821 w 1273821"/>
                <a:gd name="connsiteY0" fmla="*/ 0 h 2559680"/>
                <a:gd name="connsiteX1" fmla="*/ 1273821 w 1273821"/>
                <a:gd name="connsiteY1" fmla="*/ 2559680 h 2559680"/>
                <a:gd name="connsiteX2" fmla="*/ 1149271 w 1273821"/>
                <a:gd name="connsiteY2" fmla="*/ 2553391 h 2559680"/>
                <a:gd name="connsiteX3" fmla="*/ 0 w 1273821"/>
                <a:gd name="connsiteY3" fmla="*/ 1279840 h 2559680"/>
                <a:gd name="connsiteX4" fmla="*/ 1149271 w 1273821"/>
                <a:gd name="connsiteY4" fmla="*/ 6289 h 255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821" h="2559680">
                  <a:moveTo>
                    <a:pt x="1273821" y="0"/>
                  </a:moveTo>
                  <a:lnTo>
                    <a:pt x="1273821" y="2559680"/>
                  </a:lnTo>
                  <a:lnTo>
                    <a:pt x="1149271" y="2553391"/>
                  </a:lnTo>
                  <a:cubicBezTo>
                    <a:pt x="503743" y="2487834"/>
                    <a:pt x="0" y="1942665"/>
                    <a:pt x="0" y="1279840"/>
                  </a:cubicBezTo>
                  <a:cubicBezTo>
                    <a:pt x="0" y="617016"/>
                    <a:pt x="503743" y="71847"/>
                    <a:pt x="1149271" y="6289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36A079-E026-4644-BB8F-E950C4EA452C}"/>
                </a:ext>
              </a:extLst>
            </p:cNvPr>
            <p:cNvCxnSpPr>
              <a:cxnSpLocks/>
              <a:stCxn id="9" idx="0"/>
              <a:endCxn id="9" idx="1"/>
            </p:cNvCxnSpPr>
            <p:nvPr/>
          </p:nvCxnSpPr>
          <p:spPr>
            <a:xfrm>
              <a:off x="4707803" y="2057720"/>
              <a:ext cx="0" cy="2559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82B9762-DDB8-4FC9-AC1F-E111B6A0F530}"/>
              </a:ext>
            </a:extLst>
          </p:cNvPr>
          <p:cNvSpPr/>
          <p:nvPr/>
        </p:nvSpPr>
        <p:spPr>
          <a:xfrm>
            <a:off x="5095804" y="2961517"/>
            <a:ext cx="1207036" cy="120703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9F563-85DD-4222-90D0-EFE71DDF9027}"/>
              </a:ext>
            </a:extLst>
          </p:cNvPr>
          <p:cNvCxnSpPr>
            <a:cxnSpLocks/>
          </p:cNvCxnSpPr>
          <p:nvPr/>
        </p:nvCxnSpPr>
        <p:spPr>
          <a:xfrm flipH="1">
            <a:off x="4265967" y="3565035"/>
            <a:ext cx="37719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3BAA7D-4DA1-4DE5-B043-650DBDEEB071}"/>
              </a:ext>
            </a:extLst>
          </p:cNvPr>
          <p:cNvCxnSpPr>
            <a:cxnSpLocks/>
          </p:cNvCxnSpPr>
          <p:nvPr/>
        </p:nvCxnSpPr>
        <p:spPr>
          <a:xfrm flipH="1" flipV="1">
            <a:off x="4555154" y="2570398"/>
            <a:ext cx="377199" cy="2645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A412E5-3048-4F26-B659-C552D295387F}"/>
              </a:ext>
            </a:extLst>
          </p:cNvPr>
          <p:cNvCxnSpPr>
            <a:cxnSpLocks/>
          </p:cNvCxnSpPr>
          <p:nvPr/>
        </p:nvCxnSpPr>
        <p:spPr>
          <a:xfrm flipH="1">
            <a:off x="4555154" y="4295161"/>
            <a:ext cx="377199" cy="2640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49E3F45-612A-47BB-95C2-B20543886ED1}"/>
              </a:ext>
            </a:extLst>
          </p:cNvPr>
          <p:cNvSpPr/>
          <p:nvPr/>
        </p:nvSpPr>
        <p:spPr>
          <a:xfrm>
            <a:off x="3740504" y="3376436"/>
            <a:ext cx="377199" cy="377199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CDCA3A-2791-4842-A190-8B9013652973}"/>
              </a:ext>
            </a:extLst>
          </p:cNvPr>
          <p:cNvSpPr/>
          <p:nvPr/>
        </p:nvSpPr>
        <p:spPr>
          <a:xfrm>
            <a:off x="4073696" y="4559200"/>
            <a:ext cx="377199" cy="377199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ontent Placeholder 1">
            <a:extLst>
              <a:ext uri="{FF2B5EF4-FFF2-40B4-BE49-F238E27FC236}">
                <a16:creationId xmlns:a16="http://schemas.microsoft.com/office/drawing/2014/main" id="{A61AB442-595A-4E0B-9608-CD941435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25" y="1597002"/>
            <a:ext cx="3397602" cy="128231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b="0"/>
              <a:t>Most focus on Graph Convolution Network (GCN): A </a:t>
            </a:r>
            <a:r>
              <a:rPr lang="en-US">
                <a:solidFill>
                  <a:schemeClr val="accent1"/>
                </a:solidFill>
              </a:rPr>
              <a:t>limited type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788CEDC7-8625-41D2-AE87-15041D3C0A60}"/>
              </a:ext>
            </a:extLst>
          </p:cNvPr>
          <p:cNvSpPr txBox="1">
            <a:spLocks/>
          </p:cNvSpPr>
          <p:nvPr/>
        </p:nvSpPr>
        <p:spPr>
          <a:xfrm>
            <a:off x="280549" y="3118719"/>
            <a:ext cx="3397601" cy="94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0" dirty="0"/>
              <a:t>Heavy </a:t>
            </a:r>
            <a:r>
              <a:rPr lang="en-US" dirty="0">
                <a:solidFill>
                  <a:schemeClr val="accent1"/>
                </a:solidFill>
              </a:rPr>
              <a:t>pre-processing</a:t>
            </a:r>
            <a:r>
              <a:rPr lang="en-US" b="0" dirty="0"/>
              <a:t>: Not suitable for real-time</a:t>
            </a:r>
          </a:p>
        </p:txBody>
      </p:sp>
      <p:sp>
        <p:nvSpPr>
          <p:cNvPr id="69" name="Content Placeholder 1">
            <a:extLst>
              <a:ext uri="{FF2B5EF4-FFF2-40B4-BE49-F238E27FC236}">
                <a16:creationId xmlns:a16="http://schemas.microsoft.com/office/drawing/2014/main" id="{5A79C8D0-559B-41AD-BBFA-1F27155050D7}"/>
              </a:ext>
            </a:extLst>
          </p:cNvPr>
          <p:cNvSpPr txBox="1">
            <a:spLocks/>
          </p:cNvSpPr>
          <p:nvPr/>
        </p:nvSpPr>
        <p:spPr>
          <a:xfrm>
            <a:off x="604326" y="4455229"/>
            <a:ext cx="3397602" cy="128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0" dirty="0"/>
              <a:t>Most on ASIC via </a:t>
            </a:r>
            <a:r>
              <a:rPr lang="en-US" dirty="0">
                <a:solidFill>
                  <a:schemeClr val="accent1"/>
                </a:solidFill>
              </a:rPr>
              <a:t>simulation</a:t>
            </a:r>
            <a:r>
              <a:rPr lang="en-US" b="0" dirty="0"/>
              <a:t>: not end-to-end, far from practical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0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67" grpId="0" build="p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E61F2-8ABB-4720-8E21-965B702E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F49A74-FE7C-4819-9459-8674138E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Existing Work vs. Ours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B3F00B-CE24-4B37-A881-A6CCA963A28E}"/>
              </a:ext>
            </a:extLst>
          </p:cNvPr>
          <p:cNvSpPr/>
          <p:nvPr/>
        </p:nvSpPr>
        <p:spPr>
          <a:xfrm>
            <a:off x="4077368" y="2193199"/>
            <a:ext cx="377199" cy="377199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C14749-4172-46BB-95B8-A9084BFE5A2E}"/>
              </a:ext>
            </a:extLst>
          </p:cNvPr>
          <p:cNvGrpSpPr/>
          <p:nvPr/>
        </p:nvGrpSpPr>
        <p:grpSpPr>
          <a:xfrm>
            <a:off x="4643166" y="2509143"/>
            <a:ext cx="1050927" cy="2111785"/>
            <a:chOff x="3433982" y="2057720"/>
            <a:chExt cx="1273821" cy="255968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1403D1-7596-4AB2-BD22-CB9803616186}"/>
                </a:ext>
              </a:extLst>
            </p:cNvPr>
            <p:cNvSpPr/>
            <p:nvPr/>
          </p:nvSpPr>
          <p:spPr>
            <a:xfrm>
              <a:off x="3433982" y="2057720"/>
              <a:ext cx="1273821" cy="2559680"/>
            </a:xfrm>
            <a:custGeom>
              <a:avLst/>
              <a:gdLst>
                <a:gd name="connsiteX0" fmla="*/ 1273821 w 1273821"/>
                <a:gd name="connsiteY0" fmla="*/ 0 h 2559680"/>
                <a:gd name="connsiteX1" fmla="*/ 1273821 w 1273821"/>
                <a:gd name="connsiteY1" fmla="*/ 2559680 h 2559680"/>
                <a:gd name="connsiteX2" fmla="*/ 1149271 w 1273821"/>
                <a:gd name="connsiteY2" fmla="*/ 2553391 h 2559680"/>
                <a:gd name="connsiteX3" fmla="*/ 0 w 1273821"/>
                <a:gd name="connsiteY3" fmla="*/ 1279840 h 2559680"/>
                <a:gd name="connsiteX4" fmla="*/ 1149271 w 1273821"/>
                <a:gd name="connsiteY4" fmla="*/ 6289 h 255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821" h="2559680">
                  <a:moveTo>
                    <a:pt x="1273821" y="0"/>
                  </a:moveTo>
                  <a:lnTo>
                    <a:pt x="1273821" y="2559680"/>
                  </a:lnTo>
                  <a:lnTo>
                    <a:pt x="1149271" y="2553391"/>
                  </a:lnTo>
                  <a:cubicBezTo>
                    <a:pt x="503743" y="2487834"/>
                    <a:pt x="0" y="1942665"/>
                    <a:pt x="0" y="1279840"/>
                  </a:cubicBezTo>
                  <a:cubicBezTo>
                    <a:pt x="0" y="617016"/>
                    <a:pt x="503743" y="71847"/>
                    <a:pt x="1149271" y="6289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36A079-E026-4644-BB8F-E950C4EA452C}"/>
                </a:ext>
              </a:extLst>
            </p:cNvPr>
            <p:cNvCxnSpPr>
              <a:cxnSpLocks/>
              <a:stCxn id="9" idx="0"/>
              <a:endCxn id="9" idx="1"/>
            </p:cNvCxnSpPr>
            <p:nvPr/>
          </p:nvCxnSpPr>
          <p:spPr>
            <a:xfrm>
              <a:off x="4707803" y="2057720"/>
              <a:ext cx="0" cy="2559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82B9762-DDB8-4FC9-AC1F-E111B6A0F530}"/>
              </a:ext>
            </a:extLst>
          </p:cNvPr>
          <p:cNvSpPr/>
          <p:nvPr/>
        </p:nvSpPr>
        <p:spPr>
          <a:xfrm>
            <a:off x="5095804" y="2961517"/>
            <a:ext cx="1207036" cy="120703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9F563-85DD-4222-90D0-EFE71DDF9027}"/>
              </a:ext>
            </a:extLst>
          </p:cNvPr>
          <p:cNvCxnSpPr>
            <a:cxnSpLocks/>
          </p:cNvCxnSpPr>
          <p:nvPr/>
        </p:nvCxnSpPr>
        <p:spPr>
          <a:xfrm flipH="1">
            <a:off x="4265967" y="3565035"/>
            <a:ext cx="37719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3BAA7D-4DA1-4DE5-B043-650DBDEEB071}"/>
              </a:ext>
            </a:extLst>
          </p:cNvPr>
          <p:cNvCxnSpPr>
            <a:cxnSpLocks/>
          </p:cNvCxnSpPr>
          <p:nvPr/>
        </p:nvCxnSpPr>
        <p:spPr>
          <a:xfrm flipH="1" flipV="1">
            <a:off x="4555154" y="2570398"/>
            <a:ext cx="377199" cy="2645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A412E5-3048-4F26-B659-C552D295387F}"/>
              </a:ext>
            </a:extLst>
          </p:cNvPr>
          <p:cNvCxnSpPr>
            <a:cxnSpLocks/>
          </p:cNvCxnSpPr>
          <p:nvPr/>
        </p:nvCxnSpPr>
        <p:spPr>
          <a:xfrm flipH="1">
            <a:off x="4555154" y="4295161"/>
            <a:ext cx="377199" cy="2640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49E3F45-612A-47BB-95C2-B20543886ED1}"/>
              </a:ext>
            </a:extLst>
          </p:cNvPr>
          <p:cNvSpPr/>
          <p:nvPr/>
        </p:nvSpPr>
        <p:spPr>
          <a:xfrm>
            <a:off x="3740504" y="3376436"/>
            <a:ext cx="377199" cy="377199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CDCA3A-2791-4842-A190-8B9013652973}"/>
              </a:ext>
            </a:extLst>
          </p:cNvPr>
          <p:cNvSpPr/>
          <p:nvPr/>
        </p:nvSpPr>
        <p:spPr>
          <a:xfrm>
            <a:off x="4073696" y="4559200"/>
            <a:ext cx="377199" cy="377199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284702-3285-4DA7-97C9-15C9231E9FFD}"/>
              </a:ext>
            </a:extLst>
          </p:cNvPr>
          <p:cNvSpPr/>
          <p:nvPr/>
        </p:nvSpPr>
        <p:spPr>
          <a:xfrm flipH="1">
            <a:off x="7831554" y="2193433"/>
            <a:ext cx="377199" cy="377199"/>
          </a:xfrm>
          <a:prstGeom prst="ellipse">
            <a:avLst/>
          </a:prstGeom>
          <a:solidFill>
            <a:srgbClr val="FFC000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105908-49EA-4ECD-8B2C-E5D7DC62D8AD}"/>
              </a:ext>
            </a:extLst>
          </p:cNvPr>
          <p:cNvGrpSpPr/>
          <p:nvPr/>
        </p:nvGrpSpPr>
        <p:grpSpPr>
          <a:xfrm flipH="1">
            <a:off x="6592027" y="2509377"/>
            <a:ext cx="1050927" cy="2111785"/>
            <a:chOff x="3433982" y="2057720"/>
            <a:chExt cx="1273821" cy="25596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ADC798-151D-41EA-981B-23545CA83A0E}"/>
                </a:ext>
              </a:extLst>
            </p:cNvPr>
            <p:cNvSpPr/>
            <p:nvPr/>
          </p:nvSpPr>
          <p:spPr>
            <a:xfrm>
              <a:off x="3433982" y="2057720"/>
              <a:ext cx="1273821" cy="2559680"/>
            </a:xfrm>
            <a:custGeom>
              <a:avLst/>
              <a:gdLst>
                <a:gd name="connsiteX0" fmla="*/ 1273821 w 1273821"/>
                <a:gd name="connsiteY0" fmla="*/ 0 h 2559680"/>
                <a:gd name="connsiteX1" fmla="*/ 1273821 w 1273821"/>
                <a:gd name="connsiteY1" fmla="*/ 2559680 h 2559680"/>
                <a:gd name="connsiteX2" fmla="*/ 1149271 w 1273821"/>
                <a:gd name="connsiteY2" fmla="*/ 2553391 h 2559680"/>
                <a:gd name="connsiteX3" fmla="*/ 0 w 1273821"/>
                <a:gd name="connsiteY3" fmla="*/ 1279840 h 2559680"/>
                <a:gd name="connsiteX4" fmla="*/ 1149271 w 1273821"/>
                <a:gd name="connsiteY4" fmla="*/ 6289 h 255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821" h="2559680">
                  <a:moveTo>
                    <a:pt x="1273821" y="0"/>
                  </a:moveTo>
                  <a:lnTo>
                    <a:pt x="1273821" y="2559680"/>
                  </a:lnTo>
                  <a:lnTo>
                    <a:pt x="1149271" y="2553391"/>
                  </a:lnTo>
                  <a:cubicBezTo>
                    <a:pt x="503743" y="2487834"/>
                    <a:pt x="0" y="1942665"/>
                    <a:pt x="0" y="1279840"/>
                  </a:cubicBezTo>
                  <a:cubicBezTo>
                    <a:pt x="0" y="617016"/>
                    <a:pt x="503743" y="71847"/>
                    <a:pt x="1149271" y="6289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D5E2B0C-566C-430B-B31F-DE19C38CF162}"/>
                </a:ext>
              </a:extLst>
            </p:cNvPr>
            <p:cNvCxnSpPr>
              <a:cxnSpLocks/>
              <a:stCxn id="54" idx="0"/>
              <a:endCxn id="54" idx="1"/>
            </p:cNvCxnSpPr>
            <p:nvPr/>
          </p:nvCxnSpPr>
          <p:spPr>
            <a:xfrm>
              <a:off x="4707803" y="2057720"/>
              <a:ext cx="0" cy="2559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103D7DF3-8ED7-404B-9F11-3B068DFC3D15}"/>
              </a:ext>
            </a:extLst>
          </p:cNvPr>
          <p:cNvSpPr/>
          <p:nvPr/>
        </p:nvSpPr>
        <p:spPr>
          <a:xfrm flipH="1">
            <a:off x="5983280" y="2961751"/>
            <a:ext cx="1207036" cy="1207036"/>
          </a:xfrm>
          <a:prstGeom prst="ellipse">
            <a:avLst/>
          </a:prstGeom>
          <a:solidFill>
            <a:srgbClr val="FFC000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91B679-D770-41F1-A148-6156446F9C43}"/>
              </a:ext>
            </a:extLst>
          </p:cNvPr>
          <p:cNvCxnSpPr>
            <a:cxnSpLocks/>
          </p:cNvCxnSpPr>
          <p:nvPr/>
        </p:nvCxnSpPr>
        <p:spPr>
          <a:xfrm>
            <a:off x="7642954" y="3565269"/>
            <a:ext cx="37719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FCB943-C668-4535-9E95-FD221A4BC873}"/>
              </a:ext>
            </a:extLst>
          </p:cNvPr>
          <p:cNvCxnSpPr>
            <a:cxnSpLocks/>
          </p:cNvCxnSpPr>
          <p:nvPr/>
        </p:nvCxnSpPr>
        <p:spPr>
          <a:xfrm flipV="1">
            <a:off x="7353767" y="2570633"/>
            <a:ext cx="377199" cy="2645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EB50B6-5214-4F08-8926-B9D47D9EC05B}"/>
              </a:ext>
            </a:extLst>
          </p:cNvPr>
          <p:cNvCxnSpPr>
            <a:cxnSpLocks/>
          </p:cNvCxnSpPr>
          <p:nvPr/>
        </p:nvCxnSpPr>
        <p:spPr>
          <a:xfrm>
            <a:off x="7353767" y="4295396"/>
            <a:ext cx="377199" cy="2640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5E03DC8-82BC-4399-BB93-46C641330B59}"/>
              </a:ext>
            </a:extLst>
          </p:cNvPr>
          <p:cNvSpPr/>
          <p:nvPr/>
        </p:nvSpPr>
        <p:spPr>
          <a:xfrm flipH="1">
            <a:off x="8168418" y="3376670"/>
            <a:ext cx="377199" cy="377199"/>
          </a:xfrm>
          <a:prstGeom prst="ellipse">
            <a:avLst/>
          </a:prstGeom>
          <a:solidFill>
            <a:srgbClr val="FFC000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ADF221D-911D-403E-9C71-C7FD657BCD14}"/>
              </a:ext>
            </a:extLst>
          </p:cNvPr>
          <p:cNvSpPr/>
          <p:nvPr/>
        </p:nvSpPr>
        <p:spPr>
          <a:xfrm flipH="1">
            <a:off x="7835225" y="4559437"/>
            <a:ext cx="377199" cy="377199"/>
          </a:xfrm>
          <a:prstGeom prst="ellipse">
            <a:avLst/>
          </a:prstGeom>
          <a:solidFill>
            <a:srgbClr val="FFC000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260342BD-3506-42FA-B163-5A5CE813EB2A}"/>
              </a:ext>
            </a:extLst>
          </p:cNvPr>
          <p:cNvSpPr txBox="1">
            <a:spLocks/>
          </p:cNvSpPr>
          <p:nvPr/>
        </p:nvSpPr>
        <p:spPr>
          <a:xfrm>
            <a:off x="8223429" y="1597002"/>
            <a:ext cx="3397602" cy="128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Support a wide range of GNNs: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Generic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02FE61A7-7204-491E-A677-831B47AB79DF}"/>
              </a:ext>
            </a:extLst>
          </p:cNvPr>
          <p:cNvSpPr txBox="1">
            <a:spLocks/>
          </p:cNvSpPr>
          <p:nvPr/>
        </p:nvSpPr>
        <p:spPr>
          <a:xfrm>
            <a:off x="8733160" y="3118719"/>
            <a:ext cx="2684594" cy="94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No pre-processing: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Real-time</a:t>
            </a:r>
            <a:r>
              <a:rPr lang="en-US" b="0" dirty="0"/>
              <a:t> oriented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29F98699-32AC-44A2-91A7-7CB5E6B0431F}"/>
              </a:ext>
            </a:extLst>
          </p:cNvPr>
          <p:cNvSpPr txBox="1">
            <a:spLocks/>
          </p:cNvSpPr>
          <p:nvPr/>
        </p:nvSpPr>
        <p:spPr>
          <a:xfrm>
            <a:off x="8492704" y="4455228"/>
            <a:ext cx="3553017" cy="147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Evaluated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end-to-end</a:t>
            </a:r>
            <a:r>
              <a:rPr lang="en-US" b="0" dirty="0"/>
              <a:t> on FPGA</a:t>
            </a: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ED003FFE-93F9-4465-9DEE-E085A621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25" y="1597002"/>
            <a:ext cx="3397602" cy="128231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b="0" dirty="0"/>
              <a:t>Most focus on Graph Convolution Network (GCN): A </a:t>
            </a:r>
            <a:r>
              <a:rPr lang="en-US" dirty="0">
                <a:solidFill>
                  <a:schemeClr val="accent1"/>
                </a:solidFill>
              </a:rPr>
              <a:t>limited type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1884D30-7FBF-493B-B2A6-7CD65184C9DD}"/>
              </a:ext>
            </a:extLst>
          </p:cNvPr>
          <p:cNvSpPr txBox="1">
            <a:spLocks/>
          </p:cNvSpPr>
          <p:nvPr/>
        </p:nvSpPr>
        <p:spPr>
          <a:xfrm>
            <a:off x="280549" y="3118719"/>
            <a:ext cx="3397601" cy="94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0" dirty="0"/>
              <a:t>Heavy </a:t>
            </a:r>
            <a:r>
              <a:rPr lang="en-US" dirty="0">
                <a:solidFill>
                  <a:schemeClr val="accent1"/>
                </a:solidFill>
              </a:rPr>
              <a:t>pre-processing</a:t>
            </a:r>
            <a:r>
              <a:rPr lang="en-US" b="0" dirty="0"/>
              <a:t>: Not suitable for real-time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E8144947-9435-49C1-9ADD-D1037678DA4D}"/>
              </a:ext>
            </a:extLst>
          </p:cNvPr>
          <p:cNvSpPr txBox="1">
            <a:spLocks/>
          </p:cNvSpPr>
          <p:nvPr/>
        </p:nvSpPr>
        <p:spPr>
          <a:xfrm>
            <a:off x="604326" y="4455229"/>
            <a:ext cx="3397602" cy="128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0" dirty="0"/>
              <a:t>Most on ASIC via </a:t>
            </a:r>
            <a:r>
              <a:rPr lang="en-US" dirty="0">
                <a:solidFill>
                  <a:schemeClr val="accent1"/>
                </a:solidFill>
              </a:rPr>
              <a:t>simulation</a:t>
            </a:r>
            <a:r>
              <a:rPr lang="en-US" b="0" dirty="0"/>
              <a:t>: not end-to-end, far from practical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864E-2E77-44F1-AB24-A3EE995494F2}"/>
              </a:ext>
            </a:extLst>
          </p:cNvPr>
          <p:cNvSpPr txBox="1"/>
          <p:nvPr/>
        </p:nvSpPr>
        <p:spPr>
          <a:xfrm>
            <a:off x="6169785" y="4455228"/>
            <a:ext cx="5608753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FlowGNN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: a dataflow-based general GNN architecture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(HPCA’23)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rbel" panose="020B0503020204020204" pitchFamily="34" charset="0"/>
              </a:rPr>
              <a:t>High-Level Synthesis (HLS) based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rbel" panose="020B0503020204020204" pitchFamily="34" charset="0"/>
              </a:rPr>
              <a:t>Open sourced: https://github.com/sharc-lab/flowgnn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1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3" grpId="0" animBg="1"/>
      <p:bldP spid="29" grpId="0"/>
      <p:bldP spid="30" grpId="0"/>
      <p:bldP spid="31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676869C-2BA7-658E-F641-8A3DE93C2980}"/>
              </a:ext>
            </a:extLst>
          </p:cNvPr>
          <p:cNvGrpSpPr/>
          <p:nvPr/>
        </p:nvGrpSpPr>
        <p:grpSpPr>
          <a:xfrm>
            <a:off x="6035037" y="2071022"/>
            <a:ext cx="3108960" cy="3993439"/>
            <a:chOff x="6035037" y="2071022"/>
            <a:chExt cx="3108960" cy="39934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F0D18-FE36-C39B-177F-06CB6085D423}"/>
                </a:ext>
              </a:extLst>
            </p:cNvPr>
            <p:cNvSpPr/>
            <p:nvPr/>
          </p:nvSpPr>
          <p:spPr>
            <a:xfrm>
              <a:off x="6035037" y="2955501"/>
              <a:ext cx="3108960" cy="31089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E8D2FB-B65C-5CD7-8C94-D507E4E59E36}"/>
                </a:ext>
              </a:extLst>
            </p:cNvPr>
            <p:cNvSpPr/>
            <p:nvPr/>
          </p:nvSpPr>
          <p:spPr>
            <a:xfrm>
              <a:off x="6275670" y="3118713"/>
              <a:ext cx="2656572" cy="7308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BABF02-4BE6-FE81-31F1-FDE8468E0DC1}"/>
                </a:ext>
              </a:extLst>
            </p:cNvPr>
            <p:cNvSpPr/>
            <p:nvPr/>
          </p:nvSpPr>
          <p:spPr>
            <a:xfrm>
              <a:off x="6275670" y="5101518"/>
              <a:ext cx="2656572" cy="7736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MP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70DE1D-8002-823E-C8EA-24797C540BE5}"/>
                </a:ext>
              </a:extLst>
            </p:cNvPr>
            <p:cNvSpPr/>
            <p:nvPr/>
          </p:nvSpPr>
          <p:spPr>
            <a:xfrm>
              <a:off x="6261231" y="4012819"/>
              <a:ext cx="2656572" cy="9114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NT-to-MP Adapter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rbel" panose="020B0503020204020204" pitchFamily="34" charset="0"/>
                </a:rPr>
                <a:t>(edge multicasting)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13C888-699A-3DD1-3E9C-9849CB44789B}"/>
                </a:ext>
              </a:extLst>
            </p:cNvPr>
            <p:cNvSpPr txBox="1"/>
            <p:nvPr/>
          </p:nvSpPr>
          <p:spPr>
            <a:xfrm>
              <a:off x="7051708" y="2071022"/>
              <a:ext cx="13162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rPr>
                <a:t>FPGA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9A144-5212-89D4-E8D3-5E54A3CAB533}"/>
              </a:ext>
            </a:extLst>
          </p:cNvPr>
          <p:cNvGrpSpPr/>
          <p:nvPr/>
        </p:nvGrpSpPr>
        <p:grpSpPr>
          <a:xfrm>
            <a:off x="1280159" y="2075557"/>
            <a:ext cx="1645920" cy="4413832"/>
            <a:chOff x="1280159" y="2075557"/>
            <a:chExt cx="1645920" cy="4413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6A917F-3470-D79F-D3C0-1F81D86E58B7}"/>
                </a:ext>
              </a:extLst>
            </p:cNvPr>
            <p:cNvSpPr/>
            <p:nvPr/>
          </p:nvSpPr>
          <p:spPr>
            <a:xfrm>
              <a:off x="1280159" y="2583136"/>
              <a:ext cx="1645920" cy="16459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5C386C-ED23-90A9-A51C-52193B2286F0}"/>
                </a:ext>
              </a:extLst>
            </p:cNvPr>
            <p:cNvSpPr/>
            <p:nvPr/>
          </p:nvSpPr>
          <p:spPr>
            <a:xfrm>
              <a:off x="1280159" y="4843469"/>
              <a:ext cx="1645920" cy="16459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5A2AEE-4BE3-70EE-521E-2EBF970F97D6}"/>
                </a:ext>
              </a:extLst>
            </p:cNvPr>
            <p:cNvSpPr/>
            <p:nvPr/>
          </p:nvSpPr>
          <p:spPr>
            <a:xfrm>
              <a:off x="1491914" y="2707729"/>
              <a:ext cx="1222409" cy="573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EDDBCA-723D-D2C1-7A15-D753EFCF45E0}"/>
                </a:ext>
              </a:extLst>
            </p:cNvPr>
            <p:cNvSpPr/>
            <p:nvPr/>
          </p:nvSpPr>
          <p:spPr>
            <a:xfrm>
              <a:off x="1491914" y="4987313"/>
              <a:ext cx="1222409" cy="923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MP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831CB2B-8F3F-06E1-C4DD-6CB1105BF336}"/>
                </a:ext>
              </a:extLst>
            </p:cNvPr>
            <p:cNvSpPr/>
            <p:nvPr/>
          </p:nvSpPr>
          <p:spPr>
            <a:xfrm>
              <a:off x="1886551" y="4372900"/>
              <a:ext cx="423512" cy="375385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2D4A16-7F59-EFAC-2E62-EEF4CDC4D0FD}"/>
                </a:ext>
              </a:extLst>
            </p:cNvPr>
            <p:cNvSpPr/>
            <p:nvPr/>
          </p:nvSpPr>
          <p:spPr>
            <a:xfrm>
              <a:off x="1491914" y="3400605"/>
              <a:ext cx="1222409" cy="629458"/>
            </a:xfrm>
            <a:prstGeom prst="rect">
              <a:avLst/>
            </a:prstGeom>
            <a:pattFill prst="wdUp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9E4B8E-EFA1-14E2-65F7-9BD440521FEE}"/>
                </a:ext>
              </a:extLst>
            </p:cNvPr>
            <p:cNvSpPr/>
            <p:nvPr/>
          </p:nvSpPr>
          <p:spPr>
            <a:xfrm>
              <a:off x="1491914" y="6019772"/>
              <a:ext cx="1222409" cy="276508"/>
            </a:xfrm>
            <a:prstGeom prst="rect">
              <a:avLst/>
            </a:prstGeom>
            <a:pattFill prst="wdUp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623CF6-4B56-D47F-751F-8DE393132C22}"/>
                </a:ext>
              </a:extLst>
            </p:cNvPr>
            <p:cNvSpPr txBox="1"/>
            <p:nvPr/>
          </p:nvSpPr>
          <p:spPr>
            <a:xfrm>
              <a:off x="1609827" y="2075557"/>
              <a:ext cx="13162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orbel" panose="020B0503020204020204" pitchFamily="34" charset="0"/>
                </a:rPr>
                <a:t>GPU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57213-7D0E-E3B2-A10D-D2C52584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1067352"/>
          </a:xfrm>
        </p:spPr>
        <p:txBody>
          <a:bodyPr>
            <a:normAutofit/>
          </a:bodyPr>
          <a:lstStyle/>
          <a:p>
            <a:r>
              <a:rPr lang="en-US" dirty="0"/>
              <a:t>What optimizations that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GPU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cannot</a:t>
            </a:r>
            <a:r>
              <a:rPr lang="en-US" dirty="0"/>
              <a:t> but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FPGA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NT: node transformation; MP: message passing (gather and scatter)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9E4D1-0950-E382-F28D-39B819D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4D5B6-2010-4BBC-60FA-0221927E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Technologies to Improve Performance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D4F2508-6A4E-64D0-9A2D-697865ED90D7}"/>
              </a:ext>
            </a:extLst>
          </p:cNvPr>
          <p:cNvSpPr txBox="1">
            <a:spLocks/>
          </p:cNvSpPr>
          <p:nvPr/>
        </p:nvSpPr>
        <p:spPr>
          <a:xfrm>
            <a:off x="3012705" y="4046690"/>
            <a:ext cx="2560322" cy="1322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Time multiplex for the same hardware resources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9E9C1C-B3F5-A97D-F7B2-819CF9D40909}"/>
              </a:ext>
            </a:extLst>
          </p:cNvPr>
          <p:cNvGrpSpPr/>
          <p:nvPr/>
        </p:nvGrpSpPr>
        <p:grpSpPr>
          <a:xfrm>
            <a:off x="2382251" y="3147634"/>
            <a:ext cx="2523425" cy="3119475"/>
            <a:chOff x="2382251" y="3147634"/>
            <a:chExt cx="2523425" cy="3119475"/>
          </a:xfrm>
        </p:grpSpPr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3AEE88C3-12EC-90C7-4C40-91EC2FF2CC96}"/>
                </a:ext>
              </a:extLst>
            </p:cNvPr>
            <p:cNvSpPr txBox="1">
              <a:spLocks/>
            </p:cNvSpPr>
            <p:nvPr/>
          </p:nvSpPr>
          <p:spPr>
            <a:xfrm>
              <a:off x="3012705" y="3147634"/>
              <a:ext cx="1892971" cy="6639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dirty="0"/>
                <a:t>Idle resource</a:t>
              </a: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3CC68212-CFF2-8EE5-FE64-F862CF532E2C}"/>
                </a:ext>
              </a:extLst>
            </p:cNvPr>
            <p:cNvSpPr txBox="1">
              <a:spLocks/>
            </p:cNvSpPr>
            <p:nvPr/>
          </p:nvSpPr>
          <p:spPr>
            <a:xfrm>
              <a:off x="3012705" y="5603140"/>
              <a:ext cx="1892971" cy="6639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dirty="0"/>
                <a:t>Idle resource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B8B5091-483A-371A-B527-80F407500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2251" y="3417149"/>
              <a:ext cx="664143" cy="3516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0734DFB-FFBE-9D45-0B57-23DAE8C1A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2251" y="5878827"/>
              <a:ext cx="664143" cy="3516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7DC332-7C12-B9C7-8099-C7782AEA0DBA}"/>
              </a:ext>
            </a:extLst>
          </p:cNvPr>
          <p:cNvGrpSpPr/>
          <p:nvPr/>
        </p:nvGrpSpPr>
        <p:grpSpPr>
          <a:xfrm>
            <a:off x="8758989" y="3324949"/>
            <a:ext cx="3011237" cy="2402991"/>
            <a:chOff x="8758989" y="3324949"/>
            <a:chExt cx="3011237" cy="2402991"/>
          </a:xfrm>
        </p:grpSpPr>
        <p:sp>
          <p:nvSpPr>
            <p:cNvPr id="21" name="Content Placeholder 1">
              <a:extLst>
                <a:ext uri="{FF2B5EF4-FFF2-40B4-BE49-F238E27FC236}">
                  <a16:creationId xmlns:a16="http://schemas.microsoft.com/office/drawing/2014/main" id="{F826823B-110B-24FA-6445-1FB14FC82FCC}"/>
                </a:ext>
              </a:extLst>
            </p:cNvPr>
            <p:cNvSpPr txBox="1">
              <a:spLocks/>
            </p:cNvSpPr>
            <p:nvPr/>
          </p:nvSpPr>
          <p:spPr>
            <a:xfrm>
              <a:off x="9461633" y="3324949"/>
              <a:ext cx="2308593" cy="24029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dirty="0"/>
                <a:t>Each region’s logic is customized differently according to a specific function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2545836-2E82-672C-1A42-ABB516FE1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8989" y="3502611"/>
              <a:ext cx="70264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C37B5-C519-FF24-AC38-77B436329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8989" y="4468536"/>
              <a:ext cx="70264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B97D0F-78EE-FE5E-B9A1-B935F83624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8989" y="5488355"/>
              <a:ext cx="70264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74B636-61CC-F059-9A82-2D82CA1080E3}"/>
              </a:ext>
            </a:extLst>
          </p:cNvPr>
          <p:cNvCxnSpPr>
            <a:cxnSpLocks/>
          </p:cNvCxnSpPr>
          <p:nvPr/>
        </p:nvCxnSpPr>
        <p:spPr>
          <a:xfrm>
            <a:off x="5621154" y="2269780"/>
            <a:ext cx="0" cy="420624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57213-7D0E-E3B2-A10D-D2C52584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1067352"/>
          </a:xfrm>
        </p:spPr>
        <p:txBody>
          <a:bodyPr>
            <a:normAutofit/>
          </a:bodyPr>
          <a:lstStyle/>
          <a:p>
            <a:r>
              <a:rPr lang="en-US" dirty="0"/>
              <a:t>What optimizations that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GPU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cannot</a:t>
            </a:r>
            <a:r>
              <a:rPr lang="en-US" dirty="0"/>
              <a:t> but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FPGA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NT: node transformation; MP: message passing (gather and scatter)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9E4D1-0950-E382-F28D-39B819D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4D5B6-2010-4BBC-60FA-0221927E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Technologies to Improve Performance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23CF6-4B56-D47F-751F-8DE393132C22}"/>
              </a:ext>
            </a:extLst>
          </p:cNvPr>
          <p:cNvSpPr txBox="1"/>
          <p:nvPr/>
        </p:nvSpPr>
        <p:spPr>
          <a:xfrm>
            <a:off x="1609827" y="2075557"/>
            <a:ext cx="1316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GPU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13C888-699A-3DD1-3E9C-9849CB44789B}"/>
              </a:ext>
            </a:extLst>
          </p:cNvPr>
          <p:cNvSpPr txBox="1"/>
          <p:nvPr/>
        </p:nvSpPr>
        <p:spPr>
          <a:xfrm>
            <a:off x="7051708" y="2071022"/>
            <a:ext cx="1316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FPGA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74B636-61CC-F059-9A82-2D82CA1080E3}"/>
              </a:ext>
            </a:extLst>
          </p:cNvPr>
          <p:cNvCxnSpPr>
            <a:cxnSpLocks/>
          </p:cNvCxnSpPr>
          <p:nvPr/>
        </p:nvCxnSpPr>
        <p:spPr>
          <a:xfrm>
            <a:off x="5621154" y="2269780"/>
            <a:ext cx="0" cy="420624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D1FE540-CC5E-766F-FBD7-ED09AFE9A255}"/>
              </a:ext>
            </a:extLst>
          </p:cNvPr>
          <p:cNvGrpSpPr/>
          <p:nvPr/>
        </p:nvGrpSpPr>
        <p:grpSpPr>
          <a:xfrm>
            <a:off x="711459" y="3004573"/>
            <a:ext cx="4357780" cy="1218249"/>
            <a:chOff x="711459" y="3004573"/>
            <a:chExt cx="4357780" cy="121824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483F0E-7856-BE2A-B890-2D22647D4BC4}"/>
                </a:ext>
              </a:extLst>
            </p:cNvPr>
            <p:cNvSpPr/>
            <p:nvPr/>
          </p:nvSpPr>
          <p:spPr>
            <a:xfrm>
              <a:off x="920818" y="3004573"/>
              <a:ext cx="1316252" cy="573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3E440-B1D7-3FAA-8523-D1F4218CD2F9}"/>
                </a:ext>
              </a:extLst>
            </p:cNvPr>
            <p:cNvSpPr/>
            <p:nvPr/>
          </p:nvSpPr>
          <p:spPr>
            <a:xfrm>
              <a:off x="2584114" y="3004573"/>
              <a:ext cx="1949786" cy="5739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MP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432345-3534-75F6-F937-C2D73F6E8D17}"/>
                </a:ext>
              </a:extLst>
            </p:cNvPr>
            <p:cNvCxnSpPr>
              <a:cxnSpLocks/>
            </p:cNvCxnSpPr>
            <p:nvPr/>
          </p:nvCxnSpPr>
          <p:spPr>
            <a:xfrm>
              <a:off x="711459" y="3763693"/>
              <a:ext cx="4101841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BCDA772-EE68-4F60-C8D5-138EC230A85F}"/>
                </a:ext>
              </a:extLst>
            </p:cNvPr>
            <p:cNvSpPr txBox="1"/>
            <p:nvPr/>
          </p:nvSpPr>
          <p:spPr>
            <a:xfrm>
              <a:off x="4150565" y="3761157"/>
              <a:ext cx="9186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time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E80F644-833D-65C9-75F1-DF21DD875CC3}"/>
              </a:ext>
            </a:extLst>
          </p:cNvPr>
          <p:cNvSpPr txBox="1"/>
          <p:nvPr/>
        </p:nvSpPr>
        <p:spPr>
          <a:xfrm>
            <a:off x="772298" y="5312441"/>
            <a:ext cx="3911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</a:rPr>
              <a:t>NT and MP are computed sequentially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0D8E96-0E32-5738-3662-E9F4271CCB40}"/>
              </a:ext>
            </a:extLst>
          </p:cNvPr>
          <p:cNvGrpSpPr/>
          <p:nvPr/>
        </p:nvGrpSpPr>
        <p:grpSpPr>
          <a:xfrm>
            <a:off x="1280330" y="3445736"/>
            <a:ext cx="2466308" cy="1426528"/>
            <a:chOff x="1280330" y="3445736"/>
            <a:chExt cx="2466308" cy="1426528"/>
          </a:xfrm>
        </p:grpSpPr>
        <p:sp>
          <p:nvSpPr>
            <p:cNvPr id="64" name="Content Placeholder 1">
              <a:extLst>
                <a:ext uri="{FF2B5EF4-FFF2-40B4-BE49-F238E27FC236}">
                  <a16:creationId xmlns:a16="http://schemas.microsoft.com/office/drawing/2014/main" id="{84A765AA-C565-CAE2-6BAE-8CA6BDF6DD60}"/>
                </a:ext>
              </a:extLst>
            </p:cNvPr>
            <p:cNvSpPr txBox="1">
              <a:spLocks/>
            </p:cNvSpPr>
            <p:nvPr/>
          </p:nvSpPr>
          <p:spPr>
            <a:xfrm>
              <a:off x="1280330" y="3858416"/>
              <a:ext cx="2466308" cy="10138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i="1" dirty="0">
                  <a:solidFill>
                    <a:srgbClr val="C00000"/>
                  </a:solidFill>
                </a:rPr>
                <a:t>Possible idleness and inefficiency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2BC1E4A-EFCE-38D0-B685-2DAF0AD8CD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231" y="3447304"/>
              <a:ext cx="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366A8F6-98BB-F8BA-9B47-B7B3D293F5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7560" y="3445736"/>
              <a:ext cx="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49B4120-2DB9-FE3F-ACD6-4FD96484E08B}"/>
              </a:ext>
            </a:extLst>
          </p:cNvPr>
          <p:cNvGrpSpPr/>
          <p:nvPr/>
        </p:nvGrpSpPr>
        <p:grpSpPr>
          <a:xfrm>
            <a:off x="6026384" y="2751123"/>
            <a:ext cx="6136493" cy="1721957"/>
            <a:chOff x="6026384" y="2751123"/>
            <a:chExt cx="6136493" cy="172195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D83A28-8091-DF67-C8A9-5440EB65E047}"/>
                </a:ext>
              </a:extLst>
            </p:cNvPr>
            <p:cNvSpPr txBox="1"/>
            <p:nvPr/>
          </p:nvSpPr>
          <p:spPr>
            <a:xfrm>
              <a:off x="11244203" y="4011415"/>
              <a:ext cx="9186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time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CEBCE1D-31C1-EE8A-CF81-425926A71D72}"/>
                </a:ext>
              </a:extLst>
            </p:cNvPr>
            <p:cNvGrpSpPr/>
            <p:nvPr/>
          </p:nvGrpSpPr>
          <p:grpSpPr>
            <a:xfrm>
              <a:off x="6026384" y="2751123"/>
              <a:ext cx="5924316" cy="1279270"/>
              <a:chOff x="6026384" y="2751123"/>
              <a:chExt cx="5924316" cy="127927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53A93AF-D17C-62AD-703D-240957347458}"/>
                  </a:ext>
                </a:extLst>
              </p:cNvPr>
              <p:cNvSpPr/>
              <p:nvPr/>
            </p:nvSpPr>
            <p:spPr>
              <a:xfrm>
                <a:off x="6748911" y="2841877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1776786-AF74-E426-609F-1EED7A4AEEAD}"/>
                  </a:ext>
                </a:extLst>
              </p:cNvPr>
              <p:cNvSpPr/>
              <p:nvPr/>
            </p:nvSpPr>
            <p:spPr>
              <a:xfrm>
                <a:off x="9005239" y="3493688"/>
                <a:ext cx="60264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64E9AD-45C8-E00D-D799-CC18D52CC5DD}"/>
                  </a:ext>
                </a:extLst>
              </p:cNvPr>
              <p:cNvSpPr txBox="1"/>
              <p:nvPr/>
            </p:nvSpPr>
            <p:spPr>
              <a:xfrm>
                <a:off x="6026384" y="2793924"/>
                <a:ext cx="683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NT</a:t>
                </a:r>
                <a:endParaRPr lang="en-US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B1E43F5-8F2B-7797-FAF8-5E1A02C69435}"/>
                  </a:ext>
                </a:extLst>
              </p:cNvPr>
              <p:cNvSpPr txBox="1"/>
              <p:nvPr/>
            </p:nvSpPr>
            <p:spPr>
              <a:xfrm>
                <a:off x="6026384" y="3445736"/>
                <a:ext cx="683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rbel" panose="020B0503020204020204" pitchFamily="34" charset="0"/>
                  </a:rPr>
                  <a:t>MP</a:t>
                </a:r>
                <a:endParaRPr lang="en-US" sz="24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C97FFE1-26B3-DD1C-0FE4-5A7DEA3AB7DB}"/>
                  </a:ext>
                </a:extLst>
              </p:cNvPr>
              <p:cNvSpPr/>
              <p:nvPr/>
            </p:nvSpPr>
            <p:spPr>
              <a:xfrm>
                <a:off x="7218769" y="2841877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949EB08-C0BF-1E61-3721-BAFBA742B6C4}"/>
                  </a:ext>
                </a:extLst>
              </p:cNvPr>
              <p:cNvSpPr/>
              <p:nvPr/>
            </p:nvSpPr>
            <p:spPr>
              <a:xfrm>
                <a:off x="7688627" y="2841877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1F75F24-40F2-64D3-B8B6-86EDE142ECF2}"/>
                  </a:ext>
                </a:extLst>
              </p:cNvPr>
              <p:cNvSpPr/>
              <p:nvPr/>
            </p:nvSpPr>
            <p:spPr>
              <a:xfrm>
                <a:off x="8158485" y="2841877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C881DC9-EB09-08F0-AFB2-6F99BDFCC4EE}"/>
                  </a:ext>
                </a:extLst>
              </p:cNvPr>
              <p:cNvSpPr/>
              <p:nvPr/>
            </p:nvSpPr>
            <p:spPr>
              <a:xfrm>
                <a:off x="8628345" y="2841877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05DE628-B789-EC80-F915-96BE69B9E988}"/>
                  </a:ext>
                </a:extLst>
              </p:cNvPr>
              <p:cNvSpPr/>
              <p:nvPr/>
            </p:nvSpPr>
            <p:spPr>
              <a:xfrm>
                <a:off x="9716439" y="3493688"/>
                <a:ext cx="329261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55CE67F-7840-6430-3D81-5B39F689518A}"/>
                  </a:ext>
                </a:extLst>
              </p:cNvPr>
              <p:cNvSpPr/>
              <p:nvPr/>
            </p:nvSpPr>
            <p:spPr>
              <a:xfrm>
                <a:off x="10154253" y="3493688"/>
                <a:ext cx="55184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E6EA116-206B-45BF-53E9-35114974E68C}"/>
                  </a:ext>
                </a:extLst>
              </p:cNvPr>
              <p:cNvSpPr/>
              <p:nvPr/>
            </p:nvSpPr>
            <p:spPr>
              <a:xfrm>
                <a:off x="10814653" y="3493688"/>
                <a:ext cx="1014665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CB29C2D-9CFD-9A1E-60FB-41733E3C3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2412" y="4030393"/>
                <a:ext cx="5898288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Content Placeholder 1">
                <a:extLst>
                  <a:ext uri="{FF2B5EF4-FFF2-40B4-BE49-F238E27FC236}">
                    <a16:creationId xmlns:a16="http://schemas.microsoft.com/office/drawing/2014/main" id="{DC385365-5C8E-EF11-BDB8-D022B8FB9B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1562" y="3439974"/>
                <a:ext cx="1797112" cy="559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0041" indent="-400041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857229" indent="-400041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SzPct val="80000"/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1142971" indent="-285744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Corbel" panose="020B0503020204020204" pitchFamily="34" charset="0"/>
                  <a:buChar char="‐"/>
                  <a:defRPr sz="18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0" i="1" dirty="0">
                    <a:solidFill>
                      <a:srgbClr val="C00000"/>
                    </a:solidFill>
                  </a:rPr>
                  <a:t>Idle resource</a:t>
                </a:r>
              </a:p>
            </p:txBody>
          </p:sp>
          <p:sp>
            <p:nvSpPr>
              <p:cNvPr id="71" name="Content Placeholder 1">
                <a:extLst>
                  <a:ext uri="{FF2B5EF4-FFF2-40B4-BE49-F238E27FC236}">
                    <a16:creationId xmlns:a16="http://schemas.microsoft.com/office/drawing/2014/main" id="{79AA6C3D-042F-4834-8FF6-CDE6A706DE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4070" y="2751123"/>
                <a:ext cx="1797112" cy="559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0041" indent="-400041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857229" indent="-400041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SzPct val="80000"/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1142971" indent="-285744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Corbel" panose="020B0503020204020204" pitchFamily="34" charset="0"/>
                  <a:buChar char="‐"/>
                  <a:defRPr sz="18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0" i="1" dirty="0">
                    <a:solidFill>
                      <a:srgbClr val="C00000"/>
                    </a:solidFill>
                  </a:rPr>
                  <a:t>Idle resource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5DEEA60-E222-17C1-C39C-CA14C7E145B9}"/>
              </a:ext>
            </a:extLst>
          </p:cNvPr>
          <p:cNvGrpSpPr/>
          <p:nvPr/>
        </p:nvGrpSpPr>
        <p:grpSpPr>
          <a:xfrm>
            <a:off x="6037234" y="4858186"/>
            <a:ext cx="6136493" cy="1679156"/>
            <a:chOff x="6037234" y="4858186"/>
            <a:chExt cx="6136493" cy="167915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0495BB-9877-77F2-12D2-71E14E31D1EE}"/>
                </a:ext>
              </a:extLst>
            </p:cNvPr>
            <p:cNvSpPr/>
            <p:nvPr/>
          </p:nvSpPr>
          <p:spPr>
            <a:xfrm>
              <a:off x="6759761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E06C18-1179-A206-7141-32FD710D29B9}"/>
                </a:ext>
              </a:extLst>
            </p:cNvPr>
            <p:cNvSpPr/>
            <p:nvPr/>
          </p:nvSpPr>
          <p:spPr>
            <a:xfrm>
              <a:off x="7243169" y="5557950"/>
              <a:ext cx="6026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6C25BC-645F-76B9-82A6-5B77066A996E}"/>
                </a:ext>
              </a:extLst>
            </p:cNvPr>
            <p:cNvSpPr txBox="1"/>
            <p:nvPr/>
          </p:nvSpPr>
          <p:spPr>
            <a:xfrm>
              <a:off x="6037234" y="4858186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  <a:endParaRPr lang="en-US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C811B64-E6C7-D051-EE1E-B197EE7A9C59}"/>
                </a:ext>
              </a:extLst>
            </p:cNvPr>
            <p:cNvSpPr txBox="1"/>
            <p:nvPr/>
          </p:nvSpPr>
          <p:spPr>
            <a:xfrm>
              <a:off x="6037234" y="5509998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rbel" panose="020B0503020204020204" pitchFamily="34" charset="0"/>
                </a:rPr>
                <a:t>MP</a:t>
              </a:r>
              <a:endParaRPr lang="en-US" sz="24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7ACF54-42E7-E91D-C562-0692532D88A3}"/>
                </a:ext>
              </a:extLst>
            </p:cNvPr>
            <p:cNvSpPr/>
            <p:nvPr/>
          </p:nvSpPr>
          <p:spPr>
            <a:xfrm>
              <a:off x="7229619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5387C-5B10-052B-7C38-EC0A1D7A64CF}"/>
                </a:ext>
              </a:extLst>
            </p:cNvPr>
            <p:cNvSpPr/>
            <p:nvPr/>
          </p:nvSpPr>
          <p:spPr>
            <a:xfrm>
              <a:off x="7699477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6E8E13-78D5-73F9-8A00-95238B9EC462}"/>
                </a:ext>
              </a:extLst>
            </p:cNvPr>
            <p:cNvSpPr/>
            <p:nvPr/>
          </p:nvSpPr>
          <p:spPr>
            <a:xfrm>
              <a:off x="8169335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D9B3EC7-8297-F59B-5D13-9B01D7754345}"/>
                </a:ext>
              </a:extLst>
            </p:cNvPr>
            <p:cNvSpPr/>
            <p:nvPr/>
          </p:nvSpPr>
          <p:spPr>
            <a:xfrm>
              <a:off x="8639195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6A58A34-43FB-4929-51E6-C941B2D0CB2A}"/>
                </a:ext>
              </a:extLst>
            </p:cNvPr>
            <p:cNvSpPr/>
            <p:nvPr/>
          </p:nvSpPr>
          <p:spPr>
            <a:xfrm>
              <a:off x="7954369" y="5557950"/>
              <a:ext cx="329261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6CDF5C-B062-F4DE-B907-99B334CAD0C1}"/>
                </a:ext>
              </a:extLst>
            </p:cNvPr>
            <p:cNvSpPr/>
            <p:nvPr/>
          </p:nvSpPr>
          <p:spPr>
            <a:xfrm>
              <a:off x="8392183" y="5557950"/>
              <a:ext cx="5518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49C6A44-4EE5-0A58-74EB-6F14D1CE1B09}"/>
                </a:ext>
              </a:extLst>
            </p:cNvPr>
            <p:cNvSpPr/>
            <p:nvPr/>
          </p:nvSpPr>
          <p:spPr>
            <a:xfrm>
              <a:off x="9052583" y="5557950"/>
              <a:ext cx="1014665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65992F-B5C9-F7B0-E780-C41C7BE50DC8}"/>
                </a:ext>
              </a:extLst>
            </p:cNvPr>
            <p:cNvCxnSpPr>
              <a:cxnSpLocks/>
            </p:cNvCxnSpPr>
            <p:nvPr/>
          </p:nvCxnSpPr>
          <p:spPr>
            <a:xfrm>
              <a:off x="6063262" y="6094655"/>
              <a:ext cx="5898288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1D960-B4C3-91E5-DCF3-7194A941C799}"/>
                </a:ext>
              </a:extLst>
            </p:cNvPr>
            <p:cNvSpPr txBox="1"/>
            <p:nvPr/>
          </p:nvSpPr>
          <p:spPr>
            <a:xfrm>
              <a:off x="11255053" y="6075677"/>
              <a:ext cx="9186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time</a:t>
              </a:r>
            </a:p>
          </p:txBody>
        </p:sp>
      </p:grpSp>
      <p:pic>
        <p:nvPicPr>
          <p:cNvPr id="88" name="Graphic 87" descr="Badge Question Mark with solid fill">
            <a:extLst>
              <a:ext uri="{FF2B5EF4-FFF2-40B4-BE49-F238E27FC236}">
                <a16:creationId xmlns:a16="http://schemas.microsoft.com/office/drawing/2014/main" id="{1C12E484-855B-3887-F8E2-E9C41D22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5989" y="47464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57213-7D0E-E3B2-A10D-D2C52584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1067352"/>
          </a:xfrm>
        </p:spPr>
        <p:txBody>
          <a:bodyPr>
            <a:normAutofit/>
          </a:bodyPr>
          <a:lstStyle/>
          <a:p>
            <a:r>
              <a:rPr lang="en-US" dirty="0"/>
              <a:t>What optimizations that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GPU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cannot</a:t>
            </a:r>
            <a:r>
              <a:rPr lang="en-US" dirty="0"/>
              <a:t> but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FPGA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NT: node transformation; MP: message passing (gather and scatter)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9E4D1-0950-E382-F28D-39B819D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4D5B6-2010-4BBC-60FA-0221927E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Technologies to Improve Performance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13C888-699A-3DD1-3E9C-9849CB44789B}"/>
              </a:ext>
            </a:extLst>
          </p:cNvPr>
          <p:cNvSpPr txBox="1"/>
          <p:nvPr/>
        </p:nvSpPr>
        <p:spPr>
          <a:xfrm>
            <a:off x="7051708" y="2071022"/>
            <a:ext cx="1316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FPGA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D83A28-8091-DF67-C8A9-5440EB65E047}"/>
              </a:ext>
            </a:extLst>
          </p:cNvPr>
          <p:cNvSpPr txBox="1"/>
          <p:nvPr/>
        </p:nvSpPr>
        <p:spPr>
          <a:xfrm>
            <a:off x="11244203" y="4011415"/>
            <a:ext cx="918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time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CEBCE1D-31C1-EE8A-CF81-425926A71D72}"/>
              </a:ext>
            </a:extLst>
          </p:cNvPr>
          <p:cNvGrpSpPr/>
          <p:nvPr/>
        </p:nvGrpSpPr>
        <p:grpSpPr>
          <a:xfrm>
            <a:off x="6026384" y="2751123"/>
            <a:ext cx="5924316" cy="1279270"/>
            <a:chOff x="6026384" y="2751123"/>
            <a:chExt cx="5924316" cy="127927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53A93AF-D17C-62AD-703D-240957347458}"/>
                </a:ext>
              </a:extLst>
            </p:cNvPr>
            <p:cNvSpPr/>
            <p:nvPr/>
          </p:nvSpPr>
          <p:spPr>
            <a:xfrm>
              <a:off x="6748911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776786-AF74-E426-609F-1EED7A4AEEAD}"/>
                </a:ext>
              </a:extLst>
            </p:cNvPr>
            <p:cNvSpPr/>
            <p:nvPr/>
          </p:nvSpPr>
          <p:spPr>
            <a:xfrm>
              <a:off x="9005239" y="3493688"/>
              <a:ext cx="6026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64E9AD-45C8-E00D-D799-CC18D52CC5DD}"/>
                </a:ext>
              </a:extLst>
            </p:cNvPr>
            <p:cNvSpPr txBox="1"/>
            <p:nvPr/>
          </p:nvSpPr>
          <p:spPr>
            <a:xfrm>
              <a:off x="6026384" y="2793924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  <a:endParaRPr lang="en-US" sz="2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B1E43F5-8F2B-7797-FAF8-5E1A02C69435}"/>
                </a:ext>
              </a:extLst>
            </p:cNvPr>
            <p:cNvSpPr txBox="1"/>
            <p:nvPr/>
          </p:nvSpPr>
          <p:spPr>
            <a:xfrm>
              <a:off x="6026384" y="3445736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rbel" panose="020B0503020204020204" pitchFamily="34" charset="0"/>
                </a:rPr>
                <a:t>MP</a:t>
              </a:r>
              <a:endParaRPr lang="en-US" sz="24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97FFE1-26B3-DD1C-0FE4-5A7DEA3AB7DB}"/>
                </a:ext>
              </a:extLst>
            </p:cNvPr>
            <p:cNvSpPr/>
            <p:nvPr/>
          </p:nvSpPr>
          <p:spPr>
            <a:xfrm>
              <a:off x="7218769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949EB08-C0BF-1E61-3721-BAFBA742B6C4}"/>
                </a:ext>
              </a:extLst>
            </p:cNvPr>
            <p:cNvSpPr/>
            <p:nvPr/>
          </p:nvSpPr>
          <p:spPr>
            <a:xfrm>
              <a:off x="7688627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F75F24-40F2-64D3-B8B6-86EDE142ECF2}"/>
                </a:ext>
              </a:extLst>
            </p:cNvPr>
            <p:cNvSpPr/>
            <p:nvPr/>
          </p:nvSpPr>
          <p:spPr>
            <a:xfrm>
              <a:off x="8158485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C881DC9-EB09-08F0-AFB2-6F99BDFCC4EE}"/>
                </a:ext>
              </a:extLst>
            </p:cNvPr>
            <p:cNvSpPr/>
            <p:nvPr/>
          </p:nvSpPr>
          <p:spPr>
            <a:xfrm>
              <a:off x="8628345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5DE628-B789-EC80-F915-96BE69B9E988}"/>
                </a:ext>
              </a:extLst>
            </p:cNvPr>
            <p:cNvSpPr/>
            <p:nvPr/>
          </p:nvSpPr>
          <p:spPr>
            <a:xfrm>
              <a:off x="9716439" y="3493688"/>
              <a:ext cx="329261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5CE67F-7840-6430-3D81-5B39F689518A}"/>
                </a:ext>
              </a:extLst>
            </p:cNvPr>
            <p:cNvSpPr/>
            <p:nvPr/>
          </p:nvSpPr>
          <p:spPr>
            <a:xfrm>
              <a:off x="10154253" y="3493688"/>
              <a:ext cx="5518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E6EA116-206B-45BF-53E9-35114974E68C}"/>
                </a:ext>
              </a:extLst>
            </p:cNvPr>
            <p:cNvSpPr/>
            <p:nvPr/>
          </p:nvSpPr>
          <p:spPr>
            <a:xfrm>
              <a:off x="10814653" y="3493688"/>
              <a:ext cx="1014665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CB29C2D-9CFD-9A1E-60FB-41733E3C3645}"/>
                </a:ext>
              </a:extLst>
            </p:cNvPr>
            <p:cNvCxnSpPr>
              <a:cxnSpLocks/>
            </p:cNvCxnSpPr>
            <p:nvPr/>
          </p:nvCxnSpPr>
          <p:spPr>
            <a:xfrm>
              <a:off x="6052412" y="4030393"/>
              <a:ext cx="5898288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Content Placeholder 1">
              <a:extLst>
                <a:ext uri="{FF2B5EF4-FFF2-40B4-BE49-F238E27FC236}">
                  <a16:creationId xmlns:a16="http://schemas.microsoft.com/office/drawing/2014/main" id="{DC385365-5C8E-EF11-BDB8-D022B8FB9B4D}"/>
                </a:ext>
              </a:extLst>
            </p:cNvPr>
            <p:cNvSpPr txBox="1">
              <a:spLocks/>
            </p:cNvSpPr>
            <p:nvPr/>
          </p:nvSpPr>
          <p:spPr>
            <a:xfrm>
              <a:off x="6961562" y="3439974"/>
              <a:ext cx="1797112" cy="5591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i="1" dirty="0">
                  <a:solidFill>
                    <a:srgbClr val="C00000"/>
                  </a:solidFill>
                </a:rPr>
                <a:t>Idle resource</a:t>
              </a:r>
            </a:p>
          </p:txBody>
        </p:sp>
        <p:sp>
          <p:nvSpPr>
            <p:cNvPr id="71" name="Content Placeholder 1">
              <a:extLst>
                <a:ext uri="{FF2B5EF4-FFF2-40B4-BE49-F238E27FC236}">
                  <a16:creationId xmlns:a16="http://schemas.microsoft.com/office/drawing/2014/main" id="{79AA6C3D-042F-4834-8FF6-CDE6A706DE48}"/>
                </a:ext>
              </a:extLst>
            </p:cNvPr>
            <p:cNvSpPr txBox="1">
              <a:spLocks/>
            </p:cNvSpPr>
            <p:nvPr/>
          </p:nvSpPr>
          <p:spPr>
            <a:xfrm>
              <a:off x="9474070" y="2751123"/>
              <a:ext cx="1797112" cy="5591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i="1" dirty="0">
                  <a:solidFill>
                    <a:srgbClr val="C00000"/>
                  </a:solidFill>
                </a:rPr>
                <a:t>Idle resource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5DEEA60-E222-17C1-C39C-CA14C7E145B9}"/>
              </a:ext>
            </a:extLst>
          </p:cNvPr>
          <p:cNvGrpSpPr/>
          <p:nvPr/>
        </p:nvGrpSpPr>
        <p:grpSpPr>
          <a:xfrm>
            <a:off x="6037234" y="4858186"/>
            <a:ext cx="6136493" cy="1679156"/>
            <a:chOff x="6037234" y="4858186"/>
            <a:chExt cx="6136493" cy="167915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0495BB-9877-77F2-12D2-71E14E31D1EE}"/>
                </a:ext>
              </a:extLst>
            </p:cNvPr>
            <p:cNvSpPr/>
            <p:nvPr/>
          </p:nvSpPr>
          <p:spPr>
            <a:xfrm>
              <a:off x="6759761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E06C18-1179-A206-7141-32FD710D29B9}"/>
                </a:ext>
              </a:extLst>
            </p:cNvPr>
            <p:cNvSpPr/>
            <p:nvPr/>
          </p:nvSpPr>
          <p:spPr>
            <a:xfrm>
              <a:off x="7243169" y="5557950"/>
              <a:ext cx="6026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6C25BC-645F-76B9-82A6-5B77066A996E}"/>
                </a:ext>
              </a:extLst>
            </p:cNvPr>
            <p:cNvSpPr txBox="1"/>
            <p:nvPr/>
          </p:nvSpPr>
          <p:spPr>
            <a:xfrm>
              <a:off x="6037234" y="4858186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  <a:endParaRPr lang="en-US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C811B64-E6C7-D051-EE1E-B197EE7A9C59}"/>
                </a:ext>
              </a:extLst>
            </p:cNvPr>
            <p:cNvSpPr txBox="1"/>
            <p:nvPr/>
          </p:nvSpPr>
          <p:spPr>
            <a:xfrm>
              <a:off x="6037234" y="5509998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rbel" panose="020B0503020204020204" pitchFamily="34" charset="0"/>
                </a:rPr>
                <a:t>MP</a:t>
              </a:r>
              <a:endParaRPr lang="en-US" sz="24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7ACF54-42E7-E91D-C562-0692532D88A3}"/>
                </a:ext>
              </a:extLst>
            </p:cNvPr>
            <p:cNvSpPr/>
            <p:nvPr/>
          </p:nvSpPr>
          <p:spPr>
            <a:xfrm>
              <a:off x="7229619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5387C-5B10-052B-7C38-EC0A1D7A64CF}"/>
                </a:ext>
              </a:extLst>
            </p:cNvPr>
            <p:cNvSpPr/>
            <p:nvPr/>
          </p:nvSpPr>
          <p:spPr>
            <a:xfrm>
              <a:off x="7699477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6E8E13-78D5-73F9-8A00-95238B9EC462}"/>
                </a:ext>
              </a:extLst>
            </p:cNvPr>
            <p:cNvSpPr/>
            <p:nvPr/>
          </p:nvSpPr>
          <p:spPr>
            <a:xfrm>
              <a:off x="8169335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D9B3EC7-8297-F59B-5D13-9B01D7754345}"/>
                </a:ext>
              </a:extLst>
            </p:cNvPr>
            <p:cNvSpPr/>
            <p:nvPr/>
          </p:nvSpPr>
          <p:spPr>
            <a:xfrm>
              <a:off x="8639195" y="4906139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6A58A34-43FB-4929-51E6-C941B2D0CB2A}"/>
                </a:ext>
              </a:extLst>
            </p:cNvPr>
            <p:cNvSpPr/>
            <p:nvPr/>
          </p:nvSpPr>
          <p:spPr>
            <a:xfrm>
              <a:off x="7954369" y="5557950"/>
              <a:ext cx="329261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6CDF5C-B062-F4DE-B907-99B334CAD0C1}"/>
                </a:ext>
              </a:extLst>
            </p:cNvPr>
            <p:cNvSpPr/>
            <p:nvPr/>
          </p:nvSpPr>
          <p:spPr>
            <a:xfrm>
              <a:off x="8392183" y="5557950"/>
              <a:ext cx="5518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49C6A44-4EE5-0A58-74EB-6F14D1CE1B09}"/>
                </a:ext>
              </a:extLst>
            </p:cNvPr>
            <p:cNvSpPr/>
            <p:nvPr/>
          </p:nvSpPr>
          <p:spPr>
            <a:xfrm>
              <a:off x="9052583" y="5557950"/>
              <a:ext cx="1014665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65992F-B5C9-F7B0-E780-C41C7BE50DC8}"/>
                </a:ext>
              </a:extLst>
            </p:cNvPr>
            <p:cNvCxnSpPr>
              <a:cxnSpLocks/>
            </p:cNvCxnSpPr>
            <p:nvPr/>
          </p:nvCxnSpPr>
          <p:spPr>
            <a:xfrm>
              <a:off x="6063262" y="6094655"/>
              <a:ext cx="5898288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1D960-B4C3-91E5-DCF3-7194A941C799}"/>
                </a:ext>
              </a:extLst>
            </p:cNvPr>
            <p:cNvSpPr txBox="1"/>
            <p:nvPr/>
          </p:nvSpPr>
          <p:spPr>
            <a:xfrm>
              <a:off x="11255053" y="6075677"/>
              <a:ext cx="9186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time</a:t>
              </a:r>
            </a:p>
          </p:txBody>
        </p:sp>
      </p:grpSp>
      <p:pic>
        <p:nvPicPr>
          <p:cNvPr id="88" name="Graphic 87" descr="Badge Question Mark with solid fill">
            <a:extLst>
              <a:ext uri="{FF2B5EF4-FFF2-40B4-BE49-F238E27FC236}">
                <a16:creationId xmlns:a16="http://schemas.microsoft.com/office/drawing/2014/main" id="{1C12E484-855B-3887-F8E2-E9C41D22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5989" y="4746483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7423EE-F713-AD7D-4702-83185D31408B}"/>
              </a:ext>
            </a:extLst>
          </p:cNvPr>
          <p:cNvSpPr/>
          <p:nvPr/>
        </p:nvSpPr>
        <p:spPr>
          <a:xfrm>
            <a:off x="993761" y="3318776"/>
            <a:ext cx="4322781" cy="19094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Secret</a:t>
            </a:r>
            <a:endParaRPr lang="en-US" sz="32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Fully utilize all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Each submodule specially customized</a:t>
            </a:r>
            <a:endParaRPr lang="en-US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57213-7D0E-E3B2-A10D-D2C52584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1067352"/>
          </a:xfrm>
        </p:spPr>
        <p:txBody>
          <a:bodyPr>
            <a:normAutofit/>
          </a:bodyPr>
          <a:lstStyle/>
          <a:p>
            <a:r>
              <a:rPr lang="en-US" dirty="0"/>
              <a:t>Overlapping NT and MP on FPGA: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ready-node queue</a:t>
            </a:r>
          </a:p>
          <a:p>
            <a:pPr lvl="1"/>
            <a:r>
              <a:rPr lang="en-US" dirty="0"/>
              <a:t>Ready for message passing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9E4D1-0950-E382-F28D-39B819D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4D5B6-2010-4BBC-60FA-0221927E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Technologies to Improve Performance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D83A28-8091-DF67-C8A9-5440EB65E047}"/>
              </a:ext>
            </a:extLst>
          </p:cNvPr>
          <p:cNvSpPr txBox="1"/>
          <p:nvPr/>
        </p:nvSpPr>
        <p:spPr>
          <a:xfrm>
            <a:off x="8035011" y="3612742"/>
            <a:ext cx="918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time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CEBCE1D-31C1-EE8A-CF81-425926A71D72}"/>
              </a:ext>
            </a:extLst>
          </p:cNvPr>
          <p:cNvGrpSpPr/>
          <p:nvPr/>
        </p:nvGrpSpPr>
        <p:grpSpPr>
          <a:xfrm>
            <a:off x="2817192" y="2352450"/>
            <a:ext cx="5924316" cy="1279270"/>
            <a:chOff x="6026384" y="2751123"/>
            <a:chExt cx="5924316" cy="127927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53A93AF-D17C-62AD-703D-240957347458}"/>
                </a:ext>
              </a:extLst>
            </p:cNvPr>
            <p:cNvSpPr/>
            <p:nvPr/>
          </p:nvSpPr>
          <p:spPr>
            <a:xfrm>
              <a:off x="6748911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776786-AF74-E426-609F-1EED7A4AEEAD}"/>
                </a:ext>
              </a:extLst>
            </p:cNvPr>
            <p:cNvSpPr/>
            <p:nvPr/>
          </p:nvSpPr>
          <p:spPr>
            <a:xfrm>
              <a:off x="9005239" y="3493688"/>
              <a:ext cx="6026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64E9AD-45C8-E00D-D799-CC18D52CC5DD}"/>
                </a:ext>
              </a:extLst>
            </p:cNvPr>
            <p:cNvSpPr txBox="1"/>
            <p:nvPr/>
          </p:nvSpPr>
          <p:spPr>
            <a:xfrm>
              <a:off x="6026384" y="2793924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  <a:endParaRPr lang="en-US" sz="2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B1E43F5-8F2B-7797-FAF8-5E1A02C69435}"/>
                </a:ext>
              </a:extLst>
            </p:cNvPr>
            <p:cNvSpPr txBox="1"/>
            <p:nvPr/>
          </p:nvSpPr>
          <p:spPr>
            <a:xfrm>
              <a:off x="6026384" y="3445736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rbel" panose="020B0503020204020204" pitchFamily="34" charset="0"/>
                </a:rPr>
                <a:t>MP</a:t>
              </a:r>
              <a:endParaRPr lang="en-US" sz="24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97FFE1-26B3-DD1C-0FE4-5A7DEA3AB7DB}"/>
                </a:ext>
              </a:extLst>
            </p:cNvPr>
            <p:cNvSpPr/>
            <p:nvPr/>
          </p:nvSpPr>
          <p:spPr>
            <a:xfrm>
              <a:off x="7218769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949EB08-C0BF-1E61-3721-BAFBA742B6C4}"/>
                </a:ext>
              </a:extLst>
            </p:cNvPr>
            <p:cNvSpPr/>
            <p:nvPr/>
          </p:nvSpPr>
          <p:spPr>
            <a:xfrm>
              <a:off x="7688627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F75F24-40F2-64D3-B8B6-86EDE142ECF2}"/>
                </a:ext>
              </a:extLst>
            </p:cNvPr>
            <p:cNvSpPr/>
            <p:nvPr/>
          </p:nvSpPr>
          <p:spPr>
            <a:xfrm>
              <a:off x="8158485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C881DC9-EB09-08F0-AFB2-6F99BDFCC4EE}"/>
                </a:ext>
              </a:extLst>
            </p:cNvPr>
            <p:cNvSpPr/>
            <p:nvPr/>
          </p:nvSpPr>
          <p:spPr>
            <a:xfrm>
              <a:off x="8628345" y="284187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5DE628-B789-EC80-F915-96BE69B9E988}"/>
                </a:ext>
              </a:extLst>
            </p:cNvPr>
            <p:cNvSpPr/>
            <p:nvPr/>
          </p:nvSpPr>
          <p:spPr>
            <a:xfrm>
              <a:off x="9716439" y="3493688"/>
              <a:ext cx="329261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5CE67F-7840-6430-3D81-5B39F689518A}"/>
                </a:ext>
              </a:extLst>
            </p:cNvPr>
            <p:cNvSpPr/>
            <p:nvPr/>
          </p:nvSpPr>
          <p:spPr>
            <a:xfrm>
              <a:off x="10154253" y="3493688"/>
              <a:ext cx="5518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E6EA116-206B-45BF-53E9-35114974E68C}"/>
                </a:ext>
              </a:extLst>
            </p:cNvPr>
            <p:cNvSpPr/>
            <p:nvPr/>
          </p:nvSpPr>
          <p:spPr>
            <a:xfrm>
              <a:off x="10814653" y="3493688"/>
              <a:ext cx="1014665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CB29C2D-9CFD-9A1E-60FB-41733E3C3645}"/>
                </a:ext>
              </a:extLst>
            </p:cNvPr>
            <p:cNvCxnSpPr>
              <a:cxnSpLocks/>
            </p:cNvCxnSpPr>
            <p:nvPr/>
          </p:nvCxnSpPr>
          <p:spPr>
            <a:xfrm>
              <a:off x="6052412" y="4030393"/>
              <a:ext cx="5898288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Content Placeholder 1">
              <a:extLst>
                <a:ext uri="{FF2B5EF4-FFF2-40B4-BE49-F238E27FC236}">
                  <a16:creationId xmlns:a16="http://schemas.microsoft.com/office/drawing/2014/main" id="{DC385365-5C8E-EF11-BDB8-D022B8FB9B4D}"/>
                </a:ext>
              </a:extLst>
            </p:cNvPr>
            <p:cNvSpPr txBox="1">
              <a:spLocks/>
            </p:cNvSpPr>
            <p:nvPr/>
          </p:nvSpPr>
          <p:spPr>
            <a:xfrm>
              <a:off x="6961562" y="3439974"/>
              <a:ext cx="1797112" cy="5591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i="1" dirty="0">
                  <a:solidFill>
                    <a:srgbClr val="C00000"/>
                  </a:solidFill>
                </a:rPr>
                <a:t>Idle resource</a:t>
              </a:r>
            </a:p>
          </p:txBody>
        </p:sp>
        <p:sp>
          <p:nvSpPr>
            <p:cNvPr id="71" name="Content Placeholder 1">
              <a:extLst>
                <a:ext uri="{FF2B5EF4-FFF2-40B4-BE49-F238E27FC236}">
                  <a16:creationId xmlns:a16="http://schemas.microsoft.com/office/drawing/2014/main" id="{79AA6C3D-042F-4834-8FF6-CDE6A706DE48}"/>
                </a:ext>
              </a:extLst>
            </p:cNvPr>
            <p:cNvSpPr txBox="1">
              <a:spLocks/>
            </p:cNvSpPr>
            <p:nvPr/>
          </p:nvSpPr>
          <p:spPr>
            <a:xfrm>
              <a:off x="9474070" y="2751123"/>
              <a:ext cx="1797112" cy="5591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00041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857229" indent="-400041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2971" indent="-28574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orbel" panose="020B0503020204020204" pitchFamily="34" charset="0"/>
                <a:buChar char="‐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0" i="1" dirty="0">
                  <a:solidFill>
                    <a:srgbClr val="C00000"/>
                  </a:solidFill>
                </a:rPr>
                <a:t>Idle resource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1A45D-7962-6286-A401-EF322DC01CB7}"/>
              </a:ext>
            </a:extLst>
          </p:cNvPr>
          <p:cNvGrpSpPr/>
          <p:nvPr/>
        </p:nvGrpSpPr>
        <p:grpSpPr>
          <a:xfrm>
            <a:off x="2817192" y="4399620"/>
            <a:ext cx="6136493" cy="2123656"/>
            <a:chOff x="2817192" y="4399620"/>
            <a:chExt cx="6136493" cy="212365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0495BB-9877-77F2-12D2-71E14E31D1EE}"/>
                </a:ext>
              </a:extLst>
            </p:cNvPr>
            <p:cNvSpPr/>
            <p:nvPr/>
          </p:nvSpPr>
          <p:spPr>
            <a:xfrm>
              <a:off x="3539719" y="444757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E06C18-1179-A206-7141-32FD710D29B9}"/>
                </a:ext>
              </a:extLst>
            </p:cNvPr>
            <p:cNvSpPr/>
            <p:nvPr/>
          </p:nvSpPr>
          <p:spPr>
            <a:xfrm>
              <a:off x="4023127" y="5543884"/>
              <a:ext cx="6026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6C25BC-645F-76B9-82A6-5B77066A996E}"/>
                </a:ext>
              </a:extLst>
            </p:cNvPr>
            <p:cNvSpPr txBox="1"/>
            <p:nvPr/>
          </p:nvSpPr>
          <p:spPr>
            <a:xfrm>
              <a:off x="2817192" y="4399620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  <a:endParaRPr lang="en-US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C811B64-E6C7-D051-EE1E-B197EE7A9C59}"/>
                </a:ext>
              </a:extLst>
            </p:cNvPr>
            <p:cNvSpPr txBox="1"/>
            <p:nvPr/>
          </p:nvSpPr>
          <p:spPr>
            <a:xfrm>
              <a:off x="2817192" y="5495932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rbel" panose="020B0503020204020204" pitchFamily="34" charset="0"/>
                </a:rPr>
                <a:t>MP</a:t>
              </a:r>
              <a:endParaRPr lang="en-US" sz="24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7ACF54-42E7-E91D-C562-0692532D88A3}"/>
                </a:ext>
              </a:extLst>
            </p:cNvPr>
            <p:cNvSpPr/>
            <p:nvPr/>
          </p:nvSpPr>
          <p:spPr>
            <a:xfrm>
              <a:off x="4009577" y="444757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5387C-5B10-052B-7C38-EC0A1D7A64CF}"/>
                </a:ext>
              </a:extLst>
            </p:cNvPr>
            <p:cNvSpPr/>
            <p:nvPr/>
          </p:nvSpPr>
          <p:spPr>
            <a:xfrm>
              <a:off x="4479435" y="444757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6E8E13-78D5-73F9-8A00-95238B9EC462}"/>
                </a:ext>
              </a:extLst>
            </p:cNvPr>
            <p:cNvSpPr/>
            <p:nvPr/>
          </p:nvSpPr>
          <p:spPr>
            <a:xfrm>
              <a:off x="4949293" y="444757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D9B3EC7-8297-F59B-5D13-9B01D7754345}"/>
                </a:ext>
              </a:extLst>
            </p:cNvPr>
            <p:cNvSpPr/>
            <p:nvPr/>
          </p:nvSpPr>
          <p:spPr>
            <a:xfrm>
              <a:off x="5419153" y="444757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6A58A34-43FB-4929-51E6-C941B2D0CB2A}"/>
                </a:ext>
              </a:extLst>
            </p:cNvPr>
            <p:cNvSpPr/>
            <p:nvPr/>
          </p:nvSpPr>
          <p:spPr>
            <a:xfrm>
              <a:off x="4734327" y="5543884"/>
              <a:ext cx="329261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6CDF5C-B062-F4DE-B907-99B334CAD0C1}"/>
                </a:ext>
              </a:extLst>
            </p:cNvPr>
            <p:cNvSpPr/>
            <p:nvPr/>
          </p:nvSpPr>
          <p:spPr>
            <a:xfrm>
              <a:off x="5172141" y="5543884"/>
              <a:ext cx="5518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49C6A44-4EE5-0A58-74EB-6F14D1CE1B09}"/>
                </a:ext>
              </a:extLst>
            </p:cNvPr>
            <p:cNvSpPr/>
            <p:nvPr/>
          </p:nvSpPr>
          <p:spPr>
            <a:xfrm>
              <a:off x="5832541" y="5543884"/>
              <a:ext cx="1014665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65992F-B5C9-F7B0-E780-C41C7BE50DC8}"/>
                </a:ext>
              </a:extLst>
            </p:cNvPr>
            <p:cNvCxnSpPr>
              <a:cxnSpLocks/>
            </p:cNvCxnSpPr>
            <p:nvPr/>
          </p:nvCxnSpPr>
          <p:spPr>
            <a:xfrm>
              <a:off x="2843220" y="6080589"/>
              <a:ext cx="5898288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1D960-B4C3-91E5-DCF3-7194A941C799}"/>
                </a:ext>
              </a:extLst>
            </p:cNvPr>
            <p:cNvSpPr txBox="1"/>
            <p:nvPr/>
          </p:nvSpPr>
          <p:spPr>
            <a:xfrm>
              <a:off x="8035011" y="6061611"/>
              <a:ext cx="9186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time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FAC8E4A-E0A6-CB29-A1E2-FCB06E1E4B91}"/>
                </a:ext>
              </a:extLst>
            </p:cNvPr>
            <p:cNvSpPr/>
            <p:nvPr/>
          </p:nvSpPr>
          <p:spPr>
            <a:xfrm>
              <a:off x="3539719" y="4972744"/>
              <a:ext cx="3296789" cy="365760"/>
            </a:xfrm>
            <a:prstGeom prst="roundRect">
              <a:avLst>
                <a:gd name="adj" fmla="val 4035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ready-node queue</a:t>
              </a:r>
              <a:endParaRPr lang="en-US" sz="24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A0EFCF2-1944-170E-4A5B-58D1E16F2056}"/>
                </a:ext>
              </a:extLst>
            </p:cNvPr>
            <p:cNvCxnSpPr>
              <a:cxnSpLocks/>
            </p:cNvCxnSpPr>
            <p:nvPr/>
          </p:nvCxnSpPr>
          <p:spPr>
            <a:xfrm>
              <a:off x="3712906" y="471417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77B62E-2DB8-C3B7-85D2-92BDF0CE9935}"/>
                </a:ext>
              </a:extLst>
            </p:cNvPr>
            <p:cNvCxnSpPr>
              <a:cxnSpLocks/>
            </p:cNvCxnSpPr>
            <p:nvPr/>
          </p:nvCxnSpPr>
          <p:spPr>
            <a:xfrm>
              <a:off x="4169243" y="471417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283383D-36B6-703A-715A-2E403B1A0985}"/>
                </a:ext>
              </a:extLst>
            </p:cNvPr>
            <p:cNvCxnSpPr>
              <a:cxnSpLocks/>
            </p:cNvCxnSpPr>
            <p:nvPr/>
          </p:nvCxnSpPr>
          <p:spPr>
            <a:xfrm>
              <a:off x="4625580" y="471417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A1CCFE-08CE-C4E6-1AF0-695554C10202}"/>
                </a:ext>
              </a:extLst>
            </p:cNvPr>
            <p:cNvCxnSpPr>
              <a:cxnSpLocks/>
            </p:cNvCxnSpPr>
            <p:nvPr/>
          </p:nvCxnSpPr>
          <p:spPr>
            <a:xfrm>
              <a:off x="5081917" y="471417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114BF4-EB1F-FAE1-BCA3-3DF42369B7EE}"/>
                </a:ext>
              </a:extLst>
            </p:cNvPr>
            <p:cNvCxnSpPr>
              <a:cxnSpLocks/>
            </p:cNvCxnSpPr>
            <p:nvPr/>
          </p:nvCxnSpPr>
          <p:spPr>
            <a:xfrm>
              <a:off x="5538253" y="471417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412004-F26F-E723-9427-8FBF05616AC8}"/>
                </a:ext>
              </a:extLst>
            </p:cNvPr>
            <p:cNvCxnSpPr>
              <a:cxnSpLocks/>
            </p:cNvCxnSpPr>
            <p:nvPr/>
          </p:nvCxnSpPr>
          <p:spPr>
            <a:xfrm>
              <a:off x="4033181" y="5314205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C1018CA-A5ED-019F-0146-3A508FADA8A7}"/>
                </a:ext>
              </a:extLst>
            </p:cNvPr>
            <p:cNvCxnSpPr>
              <a:cxnSpLocks/>
            </p:cNvCxnSpPr>
            <p:nvPr/>
          </p:nvCxnSpPr>
          <p:spPr>
            <a:xfrm>
              <a:off x="4694314" y="5314205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5F18BE-908F-42D7-1651-0735966E3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49771" y="5314205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630FEDD-25A0-3C49-3E53-7A6394680F85}"/>
                </a:ext>
              </a:extLst>
            </p:cNvPr>
            <p:cNvCxnSpPr>
              <a:cxnSpLocks/>
            </p:cNvCxnSpPr>
            <p:nvPr/>
          </p:nvCxnSpPr>
          <p:spPr>
            <a:xfrm>
              <a:off x="5801374" y="5314205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08090A3-AF19-B55A-BC64-2A5A9983CA4F}"/>
              </a:ext>
            </a:extLst>
          </p:cNvPr>
          <p:cNvSpPr/>
          <p:nvPr/>
        </p:nvSpPr>
        <p:spPr>
          <a:xfrm>
            <a:off x="7605461" y="4424040"/>
            <a:ext cx="3592468" cy="1280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Drawback</a:t>
            </a:r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: no node/edge level parallelism: one by one is still too slow!</a:t>
            </a:r>
            <a:endParaRPr lang="en-US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57213-7D0E-E3B2-A10D-D2C52584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1067352"/>
          </a:xfrm>
        </p:spPr>
        <p:txBody>
          <a:bodyPr>
            <a:normAutofit/>
          </a:bodyPr>
          <a:lstStyle/>
          <a:p>
            <a:r>
              <a:rPr lang="en-US" dirty="0"/>
              <a:t>Overlapping NT and MP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multiple</a:t>
            </a:r>
            <a:r>
              <a:rPr lang="en-US" dirty="0"/>
              <a:t> nodes/edges: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multi-casting</a:t>
            </a:r>
          </a:p>
          <a:p>
            <a:pPr lvl="1"/>
            <a:r>
              <a:rPr lang="en-US" dirty="0"/>
              <a:t>To avoid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memory bank conflict </a:t>
            </a:r>
            <a:r>
              <a:rPr lang="en-US" dirty="0"/>
              <a:t>– a common problem when processing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9E4D1-0950-E382-F28D-39B819D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4D5B6-2010-4BBC-60FA-0221927E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Technologies to Improve Performance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17B3745-233A-C8F8-7467-DFF3DDE38664}"/>
              </a:ext>
            </a:extLst>
          </p:cNvPr>
          <p:cNvGrpSpPr/>
          <p:nvPr/>
        </p:nvGrpSpPr>
        <p:grpSpPr>
          <a:xfrm>
            <a:off x="640049" y="2518374"/>
            <a:ext cx="4441355" cy="2142215"/>
            <a:chOff x="640049" y="2518374"/>
            <a:chExt cx="4441355" cy="214221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0495BB-9877-77F2-12D2-71E14E31D1EE}"/>
                </a:ext>
              </a:extLst>
            </p:cNvPr>
            <p:cNvSpPr/>
            <p:nvPr/>
          </p:nvSpPr>
          <p:spPr>
            <a:xfrm>
              <a:off x="1362576" y="256632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E06C18-1179-A206-7141-32FD710D29B9}"/>
                </a:ext>
              </a:extLst>
            </p:cNvPr>
            <p:cNvSpPr/>
            <p:nvPr/>
          </p:nvSpPr>
          <p:spPr>
            <a:xfrm>
              <a:off x="1845984" y="3662638"/>
              <a:ext cx="6026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6C25BC-645F-76B9-82A6-5B77066A996E}"/>
                </a:ext>
              </a:extLst>
            </p:cNvPr>
            <p:cNvSpPr txBox="1"/>
            <p:nvPr/>
          </p:nvSpPr>
          <p:spPr>
            <a:xfrm>
              <a:off x="640049" y="2518374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NT</a:t>
              </a:r>
              <a:endParaRPr lang="en-US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C811B64-E6C7-D051-EE1E-B197EE7A9C59}"/>
                </a:ext>
              </a:extLst>
            </p:cNvPr>
            <p:cNvSpPr txBox="1"/>
            <p:nvPr/>
          </p:nvSpPr>
          <p:spPr>
            <a:xfrm>
              <a:off x="640049" y="3614686"/>
              <a:ext cx="683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rbel" panose="020B0503020204020204" pitchFamily="34" charset="0"/>
                </a:rPr>
                <a:t>MP</a:t>
              </a:r>
              <a:endParaRPr lang="en-US" sz="24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7ACF54-42E7-E91D-C562-0692532D88A3}"/>
                </a:ext>
              </a:extLst>
            </p:cNvPr>
            <p:cNvSpPr/>
            <p:nvPr/>
          </p:nvSpPr>
          <p:spPr>
            <a:xfrm>
              <a:off x="1832434" y="256632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5387C-5B10-052B-7C38-EC0A1D7A64CF}"/>
                </a:ext>
              </a:extLst>
            </p:cNvPr>
            <p:cNvSpPr/>
            <p:nvPr/>
          </p:nvSpPr>
          <p:spPr>
            <a:xfrm>
              <a:off x="2302292" y="256632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6E8E13-78D5-73F9-8A00-95238B9EC462}"/>
                </a:ext>
              </a:extLst>
            </p:cNvPr>
            <p:cNvSpPr/>
            <p:nvPr/>
          </p:nvSpPr>
          <p:spPr>
            <a:xfrm>
              <a:off x="2772150" y="256632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D9B3EC7-8297-F59B-5D13-9B01D7754345}"/>
                </a:ext>
              </a:extLst>
            </p:cNvPr>
            <p:cNvSpPr/>
            <p:nvPr/>
          </p:nvSpPr>
          <p:spPr>
            <a:xfrm>
              <a:off x="3242010" y="2566327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6A58A34-43FB-4929-51E6-C941B2D0CB2A}"/>
                </a:ext>
              </a:extLst>
            </p:cNvPr>
            <p:cNvSpPr/>
            <p:nvPr/>
          </p:nvSpPr>
          <p:spPr>
            <a:xfrm>
              <a:off x="2557184" y="3662638"/>
              <a:ext cx="329261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6CDF5C-B062-F4DE-B907-99B334CAD0C1}"/>
                </a:ext>
              </a:extLst>
            </p:cNvPr>
            <p:cNvSpPr/>
            <p:nvPr/>
          </p:nvSpPr>
          <p:spPr>
            <a:xfrm>
              <a:off x="2994998" y="3662638"/>
              <a:ext cx="551847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49C6A44-4EE5-0A58-74EB-6F14D1CE1B09}"/>
                </a:ext>
              </a:extLst>
            </p:cNvPr>
            <p:cNvSpPr/>
            <p:nvPr/>
          </p:nvSpPr>
          <p:spPr>
            <a:xfrm>
              <a:off x="3655398" y="3662638"/>
              <a:ext cx="1014665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65992F-B5C9-F7B0-E780-C41C7BE50DC8}"/>
                </a:ext>
              </a:extLst>
            </p:cNvPr>
            <p:cNvCxnSpPr>
              <a:cxnSpLocks/>
            </p:cNvCxnSpPr>
            <p:nvPr/>
          </p:nvCxnSpPr>
          <p:spPr>
            <a:xfrm>
              <a:off x="666077" y="4199343"/>
              <a:ext cx="418169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1D960-B4C3-91E5-DCF3-7194A941C799}"/>
                </a:ext>
              </a:extLst>
            </p:cNvPr>
            <p:cNvSpPr txBox="1"/>
            <p:nvPr/>
          </p:nvSpPr>
          <p:spPr>
            <a:xfrm>
              <a:off x="4162730" y="4198924"/>
              <a:ext cx="9186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time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FAC8E4A-E0A6-CB29-A1E2-FCB06E1E4B91}"/>
                </a:ext>
              </a:extLst>
            </p:cNvPr>
            <p:cNvSpPr/>
            <p:nvPr/>
          </p:nvSpPr>
          <p:spPr>
            <a:xfrm>
              <a:off x="1362576" y="3091498"/>
              <a:ext cx="3296789" cy="365760"/>
            </a:xfrm>
            <a:prstGeom prst="roundRect">
              <a:avLst>
                <a:gd name="adj" fmla="val 4035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ready-node queue</a:t>
              </a:r>
              <a:endParaRPr lang="en-US" sz="24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A0EFCF2-1944-170E-4A5B-58D1E16F2056}"/>
                </a:ext>
              </a:extLst>
            </p:cNvPr>
            <p:cNvCxnSpPr>
              <a:cxnSpLocks/>
            </p:cNvCxnSpPr>
            <p:nvPr/>
          </p:nvCxnSpPr>
          <p:spPr>
            <a:xfrm>
              <a:off x="1535763" y="2832933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77B62E-2DB8-C3B7-85D2-92BDF0CE9935}"/>
                </a:ext>
              </a:extLst>
            </p:cNvPr>
            <p:cNvCxnSpPr>
              <a:cxnSpLocks/>
            </p:cNvCxnSpPr>
            <p:nvPr/>
          </p:nvCxnSpPr>
          <p:spPr>
            <a:xfrm>
              <a:off x="1992100" y="2832933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283383D-36B6-703A-715A-2E403B1A0985}"/>
                </a:ext>
              </a:extLst>
            </p:cNvPr>
            <p:cNvCxnSpPr>
              <a:cxnSpLocks/>
            </p:cNvCxnSpPr>
            <p:nvPr/>
          </p:nvCxnSpPr>
          <p:spPr>
            <a:xfrm>
              <a:off x="2448437" y="2832933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A1CCFE-08CE-C4E6-1AF0-695554C10202}"/>
                </a:ext>
              </a:extLst>
            </p:cNvPr>
            <p:cNvCxnSpPr>
              <a:cxnSpLocks/>
            </p:cNvCxnSpPr>
            <p:nvPr/>
          </p:nvCxnSpPr>
          <p:spPr>
            <a:xfrm>
              <a:off x="2904774" y="2832933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114BF4-EB1F-FAE1-BCA3-3DF42369B7EE}"/>
                </a:ext>
              </a:extLst>
            </p:cNvPr>
            <p:cNvCxnSpPr>
              <a:cxnSpLocks/>
            </p:cNvCxnSpPr>
            <p:nvPr/>
          </p:nvCxnSpPr>
          <p:spPr>
            <a:xfrm>
              <a:off x="3361110" y="2832933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412004-F26F-E723-9427-8FBF05616AC8}"/>
                </a:ext>
              </a:extLst>
            </p:cNvPr>
            <p:cNvCxnSpPr>
              <a:cxnSpLocks/>
            </p:cNvCxnSpPr>
            <p:nvPr/>
          </p:nvCxnSpPr>
          <p:spPr>
            <a:xfrm>
              <a:off x="1856038" y="343295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C1018CA-A5ED-019F-0146-3A508FADA8A7}"/>
                </a:ext>
              </a:extLst>
            </p:cNvPr>
            <p:cNvCxnSpPr>
              <a:cxnSpLocks/>
            </p:cNvCxnSpPr>
            <p:nvPr/>
          </p:nvCxnSpPr>
          <p:spPr>
            <a:xfrm>
              <a:off x="2517171" y="343295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5F18BE-908F-42D7-1651-0735966E32F4}"/>
                </a:ext>
              </a:extLst>
            </p:cNvPr>
            <p:cNvCxnSpPr>
              <a:cxnSpLocks/>
            </p:cNvCxnSpPr>
            <p:nvPr/>
          </p:nvCxnSpPr>
          <p:spPr>
            <a:xfrm>
              <a:off x="2972628" y="343295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630FEDD-25A0-3C49-3E53-7A6394680F85}"/>
                </a:ext>
              </a:extLst>
            </p:cNvPr>
            <p:cNvCxnSpPr>
              <a:cxnSpLocks/>
            </p:cNvCxnSpPr>
            <p:nvPr/>
          </p:nvCxnSpPr>
          <p:spPr>
            <a:xfrm>
              <a:off x="3624231" y="3432959"/>
              <a:ext cx="281240" cy="3134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C0AA5947-50FF-85A3-2D7C-AEB5574C977E}"/>
              </a:ext>
            </a:extLst>
          </p:cNvPr>
          <p:cNvSpPr/>
          <p:nvPr/>
        </p:nvSpPr>
        <p:spPr>
          <a:xfrm>
            <a:off x="5583936" y="3504107"/>
            <a:ext cx="978408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F63A973-9146-6BD0-F15A-5A9601D3CEBA}"/>
              </a:ext>
            </a:extLst>
          </p:cNvPr>
          <p:cNvGrpSpPr/>
          <p:nvPr/>
        </p:nvGrpSpPr>
        <p:grpSpPr>
          <a:xfrm>
            <a:off x="7179922" y="2474575"/>
            <a:ext cx="4441357" cy="3912088"/>
            <a:chOff x="7179922" y="2474575"/>
            <a:chExt cx="4441357" cy="391208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2F99BF0-660E-7553-86F9-2FC8374AA0F5}"/>
                </a:ext>
              </a:extLst>
            </p:cNvPr>
            <p:cNvSpPr txBox="1"/>
            <p:nvPr/>
          </p:nvSpPr>
          <p:spPr>
            <a:xfrm>
              <a:off x="10702605" y="5924998"/>
              <a:ext cx="9186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time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07D3EF-4A12-851F-3589-982ED0032FDC}"/>
                </a:ext>
              </a:extLst>
            </p:cNvPr>
            <p:cNvGrpSpPr/>
            <p:nvPr/>
          </p:nvGrpSpPr>
          <p:grpSpPr>
            <a:xfrm>
              <a:off x="7179922" y="2474575"/>
              <a:ext cx="4207724" cy="3512197"/>
              <a:chOff x="6528280" y="2174046"/>
              <a:chExt cx="4207724" cy="3914663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ABCE0D2-9758-1C14-A2CD-A205F7327066}"/>
                  </a:ext>
                </a:extLst>
              </p:cNvPr>
              <p:cNvGrpSpPr/>
              <p:nvPr/>
            </p:nvGrpSpPr>
            <p:grpSpPr>
              <a:xfrm>
                <a:off x="6528280" y="2174046"/>
                <a:ext cx="2967722" cy="461665"/>
                <a:chOff x="6528281" y="2517955"/>
                <a:chExt cx="2967722" cy="461665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B5556B62-EBBF-DABF-9EB8-D41B2F79FBC6}"/>
                    </a:ext>
                  </a:extLst>
                </p:cNvPr>
                <p:cNvSpPr/>
                <p:nvPr/>
              </p:nvSpPr>
              <p:spPr>
                <a:xfrm>
                  <a:off x="7250809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39476544-E5A4-22F4-C8CC-5B0AD35809DC}"/>
                    </a:ext>
                  </a:extLst>
                </p:cNvPr>
                <p:cNvSpPr txBox="1"/>
                <p:nvPr/>
              </p:nvSpPr>
              <p:spPr>
                <a:xfrm>
                  <a:off x="6528281" y="2517955"/>
                  <a:ext cx="75710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NT1</a:t>
                  </a:r>
                  <a:endParaRPr lang="en-US" sz="2400" dirty="0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6595F7A3-A6E1-51D7-AF24-42BE41C06764}"/>
                    </a:ext>
                  </a:extLst>
                </p:cNvPr>
                <p:cNvSpPr/>
                <p:nvPr/>
              </p:nvSpPr>
              <p:spPr>
                <a:xfrm>
                  <a:off x="7720667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2AD721E-40A5-4ACE-71F9-64163834E547}"/>
                    </a:ext>
                  </a:extLst>
                </p:cNvPr>
                <p:cNvSpPr/>
                <p:nvPr/>
              </p:nvSpPr>
              <p:spPr>
                <a:xfrm>
                  <a:off x="8190525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6FBBF2AA-2406-69DC-608B-D79F5AD6FD67}"/>
                    </a:ext>
                  </a:extLst>
                </p:cNvPr>
                <p:cNvSpPr/>
                <p:nvPr/>
              </p:nvSpPr>
              <p:spPr>
                <a:xfrm>
                  <a:off x="8660383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11E3769-94FF-05E8-36AF-2FC9C9EAE555}"/>
                    </a:ext>
                  </a:extLst>
                </p:cNvPr>
                <p:cNvSpPr/>
                <p:nvPr/>
              </p:nvSpPr>
              <p:spPr>
                <a:xfrm>
                  <a:off x="9130243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E63471D-252E-0972-9D4A-34A4B1F27425}"/>
                  </a:ext>
                </a:extLst>
              </p:cNvPr>
              <p:cNvGrpSpPr/>
              <p:nvPr/>
            </p:nvGrpSpPr>
            <p:grpSpPr>
              <a:xfrm>
                <a:off x="6528282" y="5458398"/>
                <a:ext cx="4030014" cy="461665"/>
                <a:chOff x="6528282" y="5646267"/>
                <a:chExt cx="4030014" cy="461665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2E50D4A9-0D52-A539-9D23-152A1FB1F22B}"/>
                    </a:ext>
                  </a:extLst>
                </p:cNvPr>
                <p:cNvSpPr/>
                <p:nvPr/>
              </p:nvSpPr>
              <p:spPr>
                <a:xfrm>
                  <a:off x="7734217" y="5694219"/>
                  <a:ext cx="456307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2B988D-EF44-23B8-5E2A-44C5FE55B599}"/>
                    </a:ext>
                  </a:extLst>
                </p:cNvPr>
                <p:cNvSpPr txBox="1"/>
                <p:nvPr/>
              </p:nvSpPr>
              <p:spPr>
                <a:xfrm>
                  <a:off x="6528282" y="5646267"/>
                  <a:ext cx="79161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latin typeface="Corbel" panose="020B0503020204020204" pitchFamily="34" charset="0"/>
                    </a:rPr>
                    <a:t>MP4</a:t>
                  </a:r>
                  <a:endParaRPr lang="en-US" sz="2400" dirty="0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84D77D4-D12B-2E86-BE27-78FBEE81CB45}"/>
                    </a:ext>
                  </a:extLst>
                </p:cNvPr>
                <p:cNvSpPr/>
                <p:nvPr/>
              </p:nvSpPr>
              <p:spPr>
                <a:xfrm>
                  <a:off x="8299077" y="5694219"/>
                  <a:ext cx="618512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91E6AA99-B4E8-946E-D764-102317A0586E}"/>
                    </a:ext>
                  </a:extLst>
                </p:cNvPr>
                <p:cNvSpPr/>
                <p:nvPr/>
              </p:nvSpPr>
              <p:spPr>
                <a:xfrm>
                  <a:off x="9026141" y="5694219"/>
                  <a:ext cx="551847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CE007699-A043-6162-04CE-125AF2D6CF42}"/>
                    </a:ext>
                  </a:extLst>
                </p:cNvPr>
                <p:cNvSpPr/>
                <p:nvPr/>
              </p:nvSpPr>
              <p:spPr>
                <a:xfrm>
                  <a:off x="9683806" y="5694219"/>
                  <a:ext cx="874490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10A0522-F20C-92AE-6D83-91C336598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310" y="6088709"/>
                <a:ext cx="4181694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B3AC9307-5CCA-7FD4-101B-BB09628599EF}"/>
                  </a:ext>
                </a:extLst>
              </p:cNvPr>
              <p:cNvSpPr/>
              <p:nvPr/>
            </p:nvSpPr>
            <p:spPr>
              <a:xfrm>
                <a:off x="7250808" y="3283802"/>
                <a:ext cx="3296789" cy="713428"/>
              </a:xfrm>
              <a:prstGeom prst="roundRect">
                <a:avLst>
                  <a:gd name="adj" fmla="val 4035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ready-node queue + </a:t>
                </a: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multi-casting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097A00B-173A-0BDE-C7E7-4BD6776F0133}"/>
                  </a:ext>
                </a:extLst>
              </p:cNvPr>
              <p:cNvGrpSpPr/>
              <p:nvPr/>
            </p:nvGrpSpPr>
            <p:grpSpPr>
              <a:xfrm>
                <a:off x="6528282" y="5027808"/>
                <a:ext cx="4030014" cy="461665"/>
                <a:chOff x="6528282" y="5646267"/>
                <a:chExt cx="4030014" cy="461665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B3726B8-CBF3-9CFA-F7C4-286A51EB401B}"/>
                    </a:ext>
                  </a:extLst>
                </p:cNvPr>
                <p:cNvSpPr/>
                <p:nvPr/>
              </p:nvSpPr>
              <p:spPr>
                <a:xfrm>
                  <a:off x="7734218" y="5694219"/>
                  <a:ext cx="177568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6F169295-3529-E90F-4307-C74CE15CC901}"/>
                    </a:ext>
                  </a:extLst>
                </p:cNvPr>
                <p:cNvSpPr txBox="1"/>
                <p:nvPr/>
              </p:nvSpPr>
              <p:spPr>
                <a:xfrm>
                  <a:off x="6528282" y="5646267"/>
                  <a:ext cx="8957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latin typeface="Corbel" panose="020B0503020204020204" pitchFamily="34" charset="0"/>
                    </a:rPr>
                    <a:t>MP3</a:t>
                  </a:r>
                  <a:endParaRPr lang="en-US" sz="2400" dirty="0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081C7E-9CCA-254D-7867-917032FA772A}"/>
                    </a:ext>
                  </a:extLst>
                </p:cNvPr>
                <p:cNvSpPr/>
                <p:nvPr/>
              </p:nvSpPr>
              <p:spPr>
                <a:xfrm>
                  <a:off x="8020339" y="5694219"/>
                  <a:ext cx="1116393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48C704DB-4840-35FD-E6EC-96210F8D98BD}"/>
                    </a:ext>
                  </a:extLst>
                </p:cNvPr>
                <p:cNvSpPr/>
                <p:nvPr/>
              </p:nvSpPr>
              <p:spPr>
                <a:xfrm>
                  <a:off x="9245285" y="5694219"/>
                  <a:ext cx="711200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74C6418-52BE-67DE-1C2E-0CF668861244}"/>
                    </a:ext>
                  </a:extLst>
                </p:cNvPr>
                <p:cNvSpPr/>
                <p:nvPr/>
              </p:nvSpPr>
              <p:spPr>
                <a:xfrm>
                  <a:off x="10050963" y="5694219"/>
                  <a:ext cx="507333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387D791-9F2F-C7CF-F38A-099F8F2373DA}"/>
                  </a:ext>
                </a:extLst>
              </p:cNvPr>
              <p:cNvGrpSpPr/>
              <p:nvPr/>
            </p:nvGrpSpPr>
            <p:grpSpPr>
              <a:xfrm>
                <a:off x="6528281" y="4597217"/>
                <a:ext cx="4030015" cy="461665"/>
                <a:chOff x="6528281" y="5646267"/>
                <a:chExt cx="4030015" cy="461665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87CF3FF-974B-34F7-129E-69012794C59E}"/>
                    </a:ext>
                  </a:extLst>
                </p:cNvPr>
                <p:cNvSpPr/>
                <p:nvPr/>
              </p:nvSpPr>
              <p:spPr>
                <a:xfrm>
                  <a:off x="7734217" y="5694219"/>
                  <a:ext cx="602647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0166680D-923C-69EC-8149-28B7F2BD5E5E}"/>
                    </a:ext>
                  </a:extLst>
                </p:cNvPr>
                <p:cNvSpPr txBox="1"/>
                <p:nvPr/>
              </p:nvSpPr>
              <p:spPr>
                <a:xfrm>
                  <a:off x="6528281" y="5646267"/>
                  <a:ext cx="79161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latin typeface="Corbel" panose="020B0503020204020204" pitchFamily="34" charset="0"/>
                    </a:rPr>
                    <a:t>MP2</a:t>
                  </a:r>
                  <a:endParaRPr lang="en-US" sz="2400" dirty="0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3B0B9F94-0588-A1AE-5CBF-58E5282D061A}"/>
                    </a:ext>
                  </a:extLst>
                </p:cNvPr>
                <p:cNvSpPr/>
                <p:nvPr/>
              </p:nvSpPr>
              <p:spPr>
                <a:xfrm>
                  <a:off x="8445417" y="5694219"/>
                  <a:ext cx="329261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8F67FDB-8A6C-DD55-FE8A-C2181CC9B98B}"/>
                    </a:ext>
                  </a:extLst>
                </p:cNvPr>
                <p:cNvSpPr/>
                <p:nvPr/>
              </p:nvSpPr>
              <p:spPr>
                <a:xfrm>
                  <a:off x="8883231" y="5694219"/>
                  <a:ext cx="551847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235A949C-F7B3-2C83-EFE0-D19E2A41259B}"/>
                    </a:ext>
                  </a:extLst>
                </p:cNvPr>
                <p:cNvSpPr/>
                <p:nvPr/>
              </p:nvSpPr>
              <p:spPr>
                <a:xfrm>
                  <a:off x="9543631" y="5694219"/>
                  <a:ext cx="1014665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8FA1DA41-F279-5360-1828-49664E75E82D}"/>
                  </a:ext>
                </a:extLst>
              </p:cNvPr>
              <p:cNvGrpSpPr/>
              <p:nvPr/>
            </p:nvGrpSpPr>
            <p:grpSpPr>
              <a:xfrm>
                <a:off x="6528282" y="4166626"/>
                <a:ext cx="4030014" cy="461665"/>
                <a:chOff x="6528282" y="5646267"/>
                <a:chExt cx="4030014" cy="461665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C8670F2-6A01-AC3D-BA14-35A696137D43}"/>
                    </a:ext>
                  </a:extLst>
                </p:cNvPr>
                <p:cNvSpPr/>
                <p:nvPr/>
              </p:nvSpPr>
              <p:spPr>
                <a:xfrm>
                  <a:off x="7734217" y="5694219"/>
                  <a:ext cx="352209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3E3A808-532D-D7A2-F388-2F0AFF0DE988}"/>
                    </a:ext>
                  </a:extLst>
                </p:cNvPr>
                <p:cNvSpPr txBox="1"/>
                <p:nvPr/>
              </p:nvSpPr>
              <p:spPr>
                <a:xfrm>
                  <a:off x="6528282" y="5646267"/>
                  <a:ext cx="8957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latin typeface="Corbel" panose="020B0503020204020204" pitchFamily="34" charset="0"/>
                    </a:rPr>
                    <a:t>MP1</a:t>
                  </a:r>
                  <a:endParaRPr lang="en-US" sz="2400" dirty="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7BC796B-A02B-9450-EA12-4A06AE9CCAC5}"/>
                    </a:ext>
                  </a:extLst>
                </p:cNvPr>
                <p:cNvSpPr/>
                <p:nvPr/>
              </p:nvSpPr>
              <p:spPr>
                <a:xfrm>
                  <a:off x="8190525" y="5694219"/>
                  <a:ext cx="374517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2B83323-594A-5DA7-C96D-2ACCA563868C}"/>
                    </a:ext>
                  </a:extLst>
                </p:cNvPr>
                <p:cNvSpPr/>
                <p:nvPr/>
              </p:nvSpPr>
              <p:spPr>
                <a:xfrm>
                  <a:off x="8669141" y="5694219"/>
                  <a:ext cx="1014665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0BE65B87-A4CB-2D66-0D24-0B12E23EF8D5}"/>
                    </a:ext>
                  </a:extLst>
                </p:cNvPr>
                <p:cNvSpPr/>
                <p:nvPr/>
              </p:nvSpPr>
              <p:spPr>
                <a:xfrm>
                  <a:off x="9792359" y="5694219"/>
                  <a:ext cx="765937" cy="3657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4CF25E0E-5BBE-BA7D-D96D-7DF38C246318}"/>
                  </a:ext>
                </a:extLst>
              </p:cNvPr>
              <p:cNvGrpSpPr/>
              <p:nvPr/>
            </p:nvGrpSpPr>
            <p:grpSpPr>
              <a:xfrm>
                <a:off x="6528280" y="2660158"/>
                <a:ext cx="2967722" cy="461665"/>
                <a:chOff x="6528281" y="2517955"/>
                <a:chExt cx="2967722" cy="461665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3208BD7F-96F0-C56E-A0AB-386096277100}"/>
                    </a:ext>
                  </a:extLst>
                </p:cNvPr>
                <p:cNvSpPr/>
                <p:nvPr/>
              </p:nvSpPr>
              <p:spPr>
                <a:xfrm>
                  <a:off x="7250809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D778F251-7C4C-0599-D050-FD647AAA03CD}"/>
                    </a:ext>
                  </a:extLst>
                </p:cNvPr>
                <p:cNvSpPr txBox="1"/>
                <p:nvPr/>
              </p:nvSpPr>
              <p:spPr>
                <a:xfrm>
                  <a:off x="6528281" y="2517955"/>
                  <a:ext cx="79160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NT2</a:t>
                  </a:r>
                  <a:endParaRPr lang="en-US" sz="2400" dirty="0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96A7AB4C-1884-ADB1-9591-EB9EE72E1F2D}"/>
                    </a:ext>
                  </a:extLst>
                </p:cNvPr>
                <p:cNvSpPr/>
                <p:nvPr/>
              </p:nvSpPr>
              <p:spPr>
                <a:xfrm>
                  <a:off x="7720667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481EA48-B89F-3EB2-0DDB-474C19EDDB8B}"/>
                    </a:ext>
                  </a:extLst>
                </p:cNvPr>
                <p:cNvSpPr/>
                <p:nvPr/>
              </p:nvSpPr>
              <p:spPr>
                <a:xfrm>
                  <a:off x="8190525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663ACCF-846B-75D4-BF80-3638C6165B4A}"/>
                    </a:ext>
                  </a:extLst>
                </p:cNvPr>
                <p:cNvSpPr/>
                <p:nvPr/>
              </p:nvSpPr>
              <p:spPr>
                <a:xfrm>
                  <a:off x="8660383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27E6EC0-89A6-DEBE-AF3B-1BD05547859B}"/>
                    </a:ext>
                  </a:extLst>
                </p:cNvPr>
                <p:cNvSpPr/>
                <p:nvPr/>
              </p:nvSpPr>
              <p:spPr>
                <a:xfrm>
                  <a:off x="9130243" y="2565908"/>
                  <a:ext cx="365760" cy="3657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39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57213-7D0E-E3B2-A10D-D2C52584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1067352"/>
          </a:xfrm>
        </p:spPr>
        <p:txBody>
          <a:bodyPr>
            <a:normAutofit/>
          </a:bodyPr>
          <a:lstStyle/>
          <a:p>
            <a:r>
              <a:rPr lang="en-US" dirty="0"/>
              <a:t>Overlapping NT and MP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multiple</a:t>
            </a:r>
            <a:r>
              <a:rPr lang="en-US" dirty="0"/>
              <a:t> nodes/edges: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multi-casting</a:t>
            </a:r>
          </a:p>
          <a:p>
            <a:pPr lvl="1"/>
            <a:r>
              <a:rPr lang="en-US" dirty="0"/>
              <a:t>To avoid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memory bank conflict </a:t>
            </a:r>
            <a:r>
              <a:rPr lang="en-US" dirty="0"/>
              <a:t>– a common problem when processing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9E4D1-0950-E382-F28D-39B819D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4D5B6-2010-4BBC-60FA-0221927E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Technologies to Improve Performance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847F45-C37C-5A71-F1C0-847010F30D4B}"/>
              </a:ext>
            </a:extLst>
          </p:cNvPr>
          <p:cNvSpPr txBox="1"/>
          <p:nvPr/>
        </p:nvSpPr>
        <p:spPr>
          <a:xfrm>
            <a:off x="10702605" y="5924998"/>
            <a:ext cx="918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time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7185133-99C9-6FCC-05C9-0515B7101B00}"/>
              </a:ext>
            </a:extLst>
          </p:cNvPr>
          <p:cNvGrpSpPr/>
          <p:nvPr/>
        </p:nvGrpSpPr>
        <p:grpSpPr>
          <a:xfrm>
            <a:off x="7179922" y="2474575"/>
            <a:ext cx="4207724" cy="3512197"/>
            <a:chOff x="6528280" y="2174046"/>
            <a:chExt cx="4207724" cy="391466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49412BB-F131-CD0A-03EB-0AAF6706F463}"/>
                </a:ext>
              </a:extLst>
            </p:cNvPr>
            <p:cNvGrpSpPr/>
            <p:nvPr/>
          </p:nvGrpSpPr>
          <p:grpSpPr>
            <a:xfrm>
              <a:off x="6528280" y="2174046"/>
              <a:ext cx="2967722" cy="461665"/>
              <a:chOff x="6528281" y="2517955"/>
              <a:chExt cx="2967722" cy="46166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B04D74-7841-C89E-8BEC-26DB75C78524}"/>
                  </a:ext>
                </a:extLst>
              </p:cNvPr>
              <p:cNvSpPr/>
              <p:nvPr/>
            </p:nvSpPr>
            <p:spPr>
              <a:xfrm>
                <a:off x="7250809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21D19E-A0F5-BD5A-515D-0882E5998B37}"/>
                  </a:ext>
                </a:extLst>
              </p:cNvPr>
              <p:cNvSpPr txBox="1"/>
              <p:nvPr/>
            </p:nvSpPr>
            <p:spPr>
              <a:xfrm>
                <a:off x="6528281" y="2517955"/>
                <a:ext cx="7571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NT1</a:t>
                </a:r>
                <a:endParaRPr lang="en-US" sz="24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6067A1-50C6-DE18-363D-FC732ADF4B08}"/>
                  </a:ext>
                </a:extLst>
              </p:cNvPr>
              <p:cNvSpPr/>
              <p:nvPr/>
            </p:nvSpPr>
            <p:spPr>
              <a:xfrm>
                <a:off x="7720667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0212E59-1944-6F71-A7A8-1DE9E53AEE5A}"/>
                  </a:ext>
                </a:extLst>
              </p:cNvPr>
              <p:cNvSpPr/>
              <p:nvPr/>
            </p:nvSpPr>
            <p:spPr>
              <a:xfrm>
                <a:off x="8190525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F3279A1-8753-7EA2-0413-8EB6544543B6}"/>
                  </a:ext>
                </a:extLst>
              </p:cNvPr>
              <p:cNvSpPr/>
              <p:nvPr/>
            </p:nvSpPr>
            <p:spPr>
              <a:xfrm>
                <a:off x="8660383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6EA713-6277-93C8-3A1D-847596BF799D}"/>
                  </a:ext>
                </a:extLst>
              </p:cNvPr>
              <p:cNvSpPr/>
              <p:nvPr/>
            </p:nvSpPr>
            <p:spPr>
              <a:xfrm>
                <a:off x="9130243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B892723-80DF-1399-880B-80E1922DAE2D}"/>
                </a:ext>
              </a:extLst>
            </p:cNvPr>
            <p:cNvGrpSpPr/>
            <p:nvPr/>
          </p:nvGrpSpPr>
          <p:grpSpPr>
            <a:xfrm>
              <a:off x="6528282" y="5458398"/>
              <a:ext cx="4030014" cy="461665"/>
              <a:chOff x="6528282" y="5646267"/>
              <a:chExt cx="4030014" cy="461665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246C7FD-DCBA-BE0D-692A-63DCBF931BBF}"/>
                  </a:ext>
                </a:extLst>
              </p:cNvPr>
              <p:cNvSpPr/>
              <p:nvPr/>
            </p:nvSpPr>
            <p:spPr>
              <a:xfrm>
                <a:off x="7734217" y="5694219"/>
                <a:ext cx="45630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409835-68BC-59A7-EBE7-15BC397F8DD4}"/>
                  </a:ext>
                </a:extLst>
              </p:cNvPr>
              <p:cNvSpPr txBox="1"/>
              <p:nvPr/>
            </p:nvSpPr>
            <p:spPr>
              <a:xfrm>
                <a:off x="6528282" y="5646267"/>
                <a:ext cx="791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rbel" panose="020B0503020204020204" pitchFamily="34" charset="0"/>
                  </a:rPr>
                  <a:t>MP4</a:t>
                </a:r>
                <a:endParaRPr lang="en-US" sz="24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4ADE34-F72B-1169-A3C2-CA1BF8B51178}"/>
                  </a:ext>
                </a:extLst>
              </p:cNvPr>
              <p:cNvSpPr/>
              <p:nvPr/>
            </p:nvSpPr>
            <p:spPr>
              <a:xfrm>
                <a:off x="8299077" y="5694219"/>
                <a:ext cx="618512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BF9ED8-F54D-F968-8F7A-353A47D73E47}"/>
                  </a:ext>
                </a:extLst>
              </p:cNvPr>
              <p:cNvSpPr/>
              <p:nvPr/>
            </p:nvSpPr>
            <p:spPr>
              <a:xfrm>
                <a:off x="9026141" y="5694219"/>
                <a:ext cx="55184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974A57-CD88-791A-5199-78E6DF9D1050}"/>
                  </a:ext>
                </a:extLst>
              </p:cNvPr>
              <p:cNvSpPr/>
              <p:nvPr/>
            </p:nvSpPr>
            <p:spPr>
              <a:xfrm>
                <a:off x="9683806" y="5694219"/>
                <a:ext cx="874490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2DA845-3F12-3C01-1369-D04AC4E817C0}"/>
                </a:ext>
              </a:extLst>
            </p:cNvPr>
            <p:cNvCxnSpPr>
              <a:cxnSpLocks/>
            </p:cNvCxnSpPr>
            <p:nvPr/>
          </p:nvCxnSpPr>
          <p:spPr>
            <a:xfrm>
              <a:off x="6554310" y="6088709"/>
              <a:ext cx="418169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81075CC-0F74-E1D2-183F-51894320453A}"/>
                </a:ext>
              </a:extLst>
            </p:cNvPr>
            <p:cNvSpPr/>
            <p:nvPr/>
          </p:nvSpPr>
          <p:spPr>
            <a:xfrm>
              <a:off x="7250808" y="3283802"/>
              <a:ext cx="3296789" cy="713428"/>
            </a:xfrm>
            <a:prstGeom prst="roundRect">
              <a:avLst>
                <a:gd name="adj" fmla="val 4035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ready-node queue +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Corbel" panose="020B0503020204020204" pitchFamily="34" charset="0"/>
                </a:rPr>
                <a:t>multi-casting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D7F7BB0-5D56-1F7D-889D-25B3317AF103}"/>
                </a:ext>
              </a:extLst>
            </p:cNvPr>
            <p:cNvGrpSpPr/>
            <p:nvPr/>
          </p:nvGrpSpPr>
          <p:grpSpPr>
            <a:xfrm>
              <a:off x="6528282" y="5027808"/>
              <a:ext cx="4030014" cy="461665"/>
              <a:chOff x="6528282" y="5646267"/>
              <a:chExt cx="4030014" cy="46166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3F76D41-4090-8E51-E0E0-100CDE915C8B}"/>
                  </a:ext>
                </a:extLst>
              </p:cNvPr>
              <p:cNvSpPr/>
              <p:nvPr/>
            </p:nvSpPr>
            <p:spPr>
              <a:xfrm>
                <a:off x="7734218" y="5694219"/>
                <a:ext cx="177568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B83D05-7D9A-92ED-9C53-5C8812DC3CB9}"/>
                  </a:ext>
                </a:extLst>
              </p:cNvPr>
              <p:cNvSpPr txBox="1"/>
              <p:nvPr/>
            </p:nvSpPr>
            <p:spPr>
              <a:xfrm>
                <a:off x="6528282" y="5646267"/>
                <a:ext cx="8957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rbel" panose="020B0503020204020204" pitchFamily="34" charset="0"/>
                  </a:rPr>
                  <a:t>MP3</a:t>
                </a:r>
                <a:endParaRPr lang="en-US" sz="24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428C231-B782-8D87-529D-537A97915FFF}"/>
                  </a:ext>
                </a:extLst>
              </p:cNvPr>
              <p:cNvSpPr/>
              <p:nvPr/>
            </p:nvSpPr>
            <p:spPr>
              <a:xfrm>
                <a:off x="8020339" y="5694219"/>
                <a:ext cx="1116393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42EEEB-7D90-27D2-58AF-BEADFBABFB16}"/>
                  </a:ext>
                </a:extLst>
              </p:cNvPr>
              <p:cNvSpPr/>
              <p:nvPr/>
            </p:nvSpPr>
            <p:spPr>
              <a:xfrm>
                <a:off x="9245285" y="5694219"/>
                <a:ext cx="711200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287927C-19A6-E6C5-A9C6-A1FE30BBB577}"/>
                  </a:ext>
                </a:extLst>
              </p:cNvPr>
              <p:cNvSpPr/>
              <p:nvPr/>
            </p:nvSpPr>
            <p:spPr>
              <a:xfrm>
                <a:off x="10050963" y="5694219"/>
                <a:ext cx="507333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0442BA1-C8E1-1D92-8859-B548EDFBF057}"/>
                </a:ext>
              </a:extLst>
            </p:cNvPr>
            <p:cNvGrpSpPr/>
            <p:nvPr/>
          </p:nvGrpSpPr>
          <p:grpSpPr>
            <a:xfrm>
              <a:off x="6528281" y="4597217"/>
              <a:ext cx="4030015" cy="461665"/>
              <a:chOff x="6528281" y="5646267"/>
              <a:chExt cx="4030015" cy="4616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48FDBD-1E61-0861-A71C-8BDB91DCD251}"/>
                  </a:ext>
                </a:extLst>
              </p:cNvPr>
              <p:cNvSpPr/>
              <p:nvPr/>
            </p:nvSpPr>
            <p:spPr>
              <a:xfrm>
                <a:off x="7734217" y="5694219"/>
                <a:ext cx="60264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F56B8B9-0D2A-06D7-6B9B-F1CEBA3417F5}"/>
                  </a:ext>
                </a:extLst>
              </p:cNvPr>
              <p:cNvSpPr txBox="1"/>
              <p:nvPr/>
            </p:nvSpPr>
            <p:spPr>
              <a:xfrm>
                <a:off x="6528281" y="5646267"/>
                <a:ext cx="7916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rbel" panose="020B0503020204020204" pitchFamily="34" charset="0"/>
                  </a:rPr>
                  <a:t>MP2</a:t>
                </a:r>
                <a:endParaRPr lang="en-US" sz="240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4568655-C620-DB97-A7E7-97157FC239AC}"/>
                  </a:ext>
                </a:extLst>
              </p:cNvPr>
              <p:cNvSpPr/>
              <p:nvPr/>
            </p:nvSpPr>
            <p:spPr>
              <a:xfrm>
                <a:off x="8445417" y="5694219"/>
                <a:ext cx="329261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FDE2FB3-F032-6CEE-3BC7-64FD47F0BDD5}"/>
                  </a:ext>
                </a:extLst>
              </p:cNvPr>
              <p:cNvSpPr/>
              <p:nvPr/>
            </p:nvSpPr>
            <p:spPr>
              <a:xfrm>
                <a:off x="8883231" y="5694219"/>
                <a:ext cx="55184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D9FE8D6-D95E-5FDC-229E-C2FABAF95307}"/>
                  </a:ext>
                </a:extLst>
              </p:cNvPr>
              <p:cNvSpPr/>
              <p:nvPr/>
            </p:nvSpPr>
            <p:spPr>
              <a:xfrm>
                <a:off x="9543631" y="5694219"/>
                <a:ext cx="1014665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8B3A5AD-B41E-66B8-1E95-6E916034A622}"/>
                </a:ext>
              </a:extLst>
            </p:cNvPr>
            <p:cNvGrpSpPr/>
            <p:nvPr/>
          </p:nvGrpSpPr>
          <p:grpSpPr>
            <a:xfrm>
              <a:off x="6528282" y="4166626"/>
              <a:ext cx="4030014" cy="461665"/>
              <a:chOff x="6528282" y="5646267"/>
              <a:chExt cx="4030014" cy="461665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3ACAB3F-9298-B6D9-668F-31B5DBB4CB2E}"/>
                  </a:ext>
                </a:extLst>
              </p:cNvPr>
              <p:cNvSpPr/>
              <p:nvPr/>
            </p:nvSpPr>
            <p:spPr>
              <a:xfrm>
                <a:off x="7734217" y="5694219"/>
                <a:ext cx="352209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7502347-C6D2-9B9F-5253-A78EAD589C5F}"/>
                  </a:ext>
                </a:extLst>
              </p:cNvPr>
              <p:cNvSpPr txBox="1"/>
              <p:nvPr/>
            </p:nvSpPr>
            <p:spPr>
              <a:xfrm>
                <a:off x="6528282" y="5646267"/>
                <a:ext cx="8957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rbel" panose="020B0503020204020204" pitchFamily="34" charset="0"/>
                  </a:rPr>
                  <a:t>MP1</a:t>
                </a:r>
                <a:endParaRPr lang="en-US" sz="240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6D3D1B8-F15F-D001-41AF-06FAAA2EA1E4}"/>
                  </a:ext>
                </a:extLst>
              </p:cNvPr>
              <p:cNvSpPr/>
              <p:nvPr/>
            </p:nvSpPr>
            <p:spPr>
              <a:xfrm>
                <a:off x="8190525" y="5694219"/>
                <a:ext cx="37451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841519E-7EE5-0BE5-FF5B-5C62A10FF3D6}"/>
                  </a:ext>
                </a:extLst>
              </p:cNvPr>
              <p:cNvSpPr/>
              <p:nvPr/>
            </p:nvSpPr>
            <p:spPr>
              <a:xfrm>
                <a:off x="8669141" y="5694219"/>
                <a:ext cx="1014665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EC4CA2A-32E5-C6E1-9398-1AFA1E077247}"/>
                  </a:ext>
                </a:extLst>
              </p:cNvPr>
              <p:cNvSpPr/>
              <p:nvPr/>
            </p:nvSpPr>
            <p:spPr>
              <a:xfrm>
                <a:off x="9792359" y="5694219"/>
                <a:ext cx="765937" cy="3657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1266692-FB35-72FA-DA76-3F13810E96DB}"/>
                </a:ext>
              </a:extLst>
            </p:cNvPr>
            <p:cNvGrpSpPr/>
            <p:nvPr/>
          </p:nvGrpSpPr>
          <p:grpSpPr>
            <a:xfrm>
              <a:off x="6528280" y="2660158"/>
              <a:ext cx="2967722" cy="461665"/>
              <a:chOff x="6528281" y="2517955"/>
              <a:chExt cx="2967722" cy="46166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5733464-CCA8-6BA4-0A1F-26C1F70C61CF}"/>
                  </a:ext>
                </a:extLst>
              </p:cNvPr>
              <p:cNvSpPr/>
              <p:nvPr/>
            </p:nvSpPr>
            <p:spPr>
              <a:xfrm>
                <a:off x="7250809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2C95B2B-5315-88C2-9CD4-25DCA98C4EE2}"/>
                  </a:ext>
                </a:extLst>
              </p:cNvPr>
              <p:cNvSpPr txBox="1"/>
              <p:nvPr/>
            </p:nvSpPr>
            <p:spPr>
              <a:xfrm>
                <a:off x="6528281" y="2517955"/>
                <a:ext cx="7916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NT2</a:t>
                </a:r>
                <a:endParaRPr lang="en-US" sz="240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C6BBFDF-6F17-403F-9116-6F68C9E89838}"/>
                  </a:ext>
                </a:extLst>
              </p:cNvPr>
              <p:cNvSpPr/>
              <p:nvPr/>
            </p:nvSpPr>
            <p:spPr>
              <a:xfrm>
                <a:off x="7720667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3F9CA49-DFAB-A870-BDC9-0F71694EC8B0}"/>
                  </a:ext>
                </a:extLst>
              </p:cNvPr>
              <p:cNvSpPr/>
              <p:nvPr/>
            </p:nvSpPr>
            <p:spPr>
              <a:xfrm>
                <a:off x="8190525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6A5DCE1-655F-6A98-FD55-971052128F81}"/>
                  </a:ext>
                </a:extLst>
              </p:cNvPr>
              <p:cNvSpPr/>
              <p:nvPr/>
            </p:nvSpPr>
            <p:spPr>
              <a:xfrm>
                <a:off x="8660383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2FF73BC-98F3-BEFD-A170-6EE9595DF3B8}"/>
                  </a:ext>
                </a:extLst>
              </p:cNvPr>
              <p:cNvSpPr/>
              <p:nvPr/>
            </p:nvSpPr>
            <p:spPr>
              <a:xfrm>
                <a:off x="9130243" y="2565908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34E0A221-5C6F-303E-967B-CF933C63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2" y="2197411"/>
            <a:ext cx="6825419" cy="39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42A3A-E23B-4133-BD89-2F7A09E4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148DE2-49D5-4C24-8025-C8732736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Sharc Lab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EC619-FA35-0523-76D4-663B03F59A7C}"/>
              </a:ext>
            </a:extLst>
          </p:cNvPr>
          <p:cNvSpPr/>
          <p:nvPr/>
        </p:nvSpPr>
        <p:spPr>
          <a:xfrm>
            <a:off x="208115" y="1077057"/>
            <a:ext cx="11229672" cy="77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</a:t>
            </a:r>
            <a:r>
              <a:rPr lang="en-US" sz="3200" b="1" dirty="0">
                <a:latin typeface="Corbel" panose="020B0503020204020204" pitchFamily="34" charset="0"/>
              </a:rPr>
              <a:t>oftware/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Har</a:t>
            </a:r>
            <a:r>
              <a:rPr lang="en-US" sz="3200" b="1" dirty="0">
                <a:latin typeface="Corbel" panose="020B0503020204020204" pitchFamily="34" charset="0"/>
              </a:rPr>
              <a:t>dware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C</a:t>
            </a:r>
            <a:r>
              <a:rPr lang="en-US" sz="3200" b="1" dirty="0">
                <a:latin typeface="Corbel" panose="020B0503020204020204" pitchFamily="34" charset="0"/>
              </a:rPr>
              <a:t>o-Design for Intelligence and Efficiency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4E0E4CC-080A-6B87-F41B-88E0A5607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82" y="68603"/>
            <a:ext cx="1277617" cy="1033832"/>
          </a:xfrm>
          <a:prstGeom prst="rect">
            <a:avLst/>
          </a:prstGeom>
        </p:spPr>
      </p:pic>
      <p:pic>
        <p:nvPicPr>
          <p:cNvPr id="13" name="Picture 12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68B13B92-6A6F-9D4B-4CFA-16F885882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9" y="1788053"/>
            <a:ext cx="316992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256F48D-C6A6-AC0E-6C77-9CCE587AC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59" y="3755755"/>
            <a:ext cx="316992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2C7805-1791-D75F-307C-C72C4449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79" y="1788053"/>
            <a:ext cx="316992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361907-FFCF-250F-F3DD-7C612842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89" y="3755755"/>
            <a:ext cx="316992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95E8C2-BAC8-A821-60F1-4B010DDA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09" y="1788053"/>
            <a:ext cx="316992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posing for a photo by a body of water&#10;&#10;Description automatically generated">
            <a:extLst>
              <a:ext uri="{FF2B5EF4-FFF2-40B4-BE49-F238E27FC236}">
                <a16:creationId xmlns:a16="http://schemas.microsoft.com/office/drawing/2014/main" id="{1562D628-C7FB-0E62-A330-C43C4691E9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19" y="3755755"/>
            <a:ext cx="3169921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374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3CD90-24FA-462B-8BAE-EF6BF2C2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71D43C-E878-4410-B8A0-A37A1BC0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FlowGNN</a:t>
            </a:r>
            <a:r>
              <a:rPr lang="en-US" dirty="0"/>
              <a:t> Architecture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7F3D738-E05C-E4BE-8C3C-AAA2B7214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1802563"/>
            <a:ext cx="11887200" cy="37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9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121749-1F5E-27A2-8DB3-66A0FFF73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on seven GNN models with edge embeddings</a:t>
            </a:r>
          </a:p>
          <a:p>
            <a:pPr lvl="1"/>
            <a:r>
              <a:rPr lang="en-US" dirty="0"/>
              <a:t> GCN, GIN, GIN + virtual node, </a:t>
            </a:r>
            <a:r>
              <a:rPr lang="en-US" altLang="zh-CN" dirty="0"/>
              <a:t>GAT, PNA, DGN, </a:t>
            </a:r>
            <a:r>
              <a:rPr lang="en-US" altLang="zh-CN" dirty="0" err="1"/>
              <a:t>TrackGNN</a:t>
            </a:r>
            <a:endParaRPr lang="en-US" altLang="zh-CN" dirty="0"/>
          </a:p>
          <a:p>
            <a:pPr lvl="1"/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TrackGNN</a:t>
            </a:r>
            <a:r>
              <a:rPr lang="en-US" dirty="0"/>
              <a:t> is a specialized GNN in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high energy physics</a:t>
            </a:r>
          </a:p>
          <a:p>
            <a:endParaRPr lang="en-US" dirty="0"/>
          </a:p>
          <a:p>
            <a:r>
              <a:rPr lang="en-US" dirty="0"/>
              <a:t>Evaluated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end-to-end on-board </a:t>
            </a:r>
            <a:r>
              <a:rPr lang="en-US" dirty="0"/>
              <a:t>on Xilinx </a:t>
            </a:r>
            <a:r>
              <a:rPr lang="en-US" dirty="0" err="1"/>
              <a:t>Alveo</a:t>
            </a:r>
            <a:r>
              <a:rPr lang="en-US" dirty="0"/>
              <a:t> U50 @ 300 MHz</a:t>
            </a:r>
          </a:p>
          <a:p>
            <a:pPr lvl="1"/>
            <a:r>
              <a:rPr lang="en-US" b="1" dirty="0"/>
              <a:t>CPU</a:t>
            </a:r>
            <a:r>
              <a:rPr lang="en-US" dirty="0"/>
              <a:t> baseline:</a:t>
            </a:r>
            <a:r>
              <a:rPr lang="en-US" b="0" dirty="0"/>
              <a:t> Intel Xeon Gold 6226R </a:t>
            </a:r>
            <a:r>
              <a:rPr lang="en-US" b="1" dirty="0"/>
              <a:t>(batch size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dirty="0"/>
              <a:t>)</a:t>
            </a:r>
          </a:p>
          <a:p>
            <a:pPr lvl="1"/>
            <a:r>
              <a:rPr lang="en-US" b="1" dirty="0"/>
              <a:t>GPU</a:t>
            </a:r>
            <a:r>
              <a:rPr lang="en-US" dirty="0"/>
              <a:t> baseline:</a:t>
            </a:r>
            <a:r>
              <a:rPr lang="en-US" b="0" dirty="0"/>
              <a:t> NVIDIA RTX A6000 </a:t>
            </a:r>
            <a:r>
              <a:rPr lang="en-US" b="1" dirty="0"/>
              <a:t>(batch size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 ~ 1024</a:t>
            </a:r>
            <a:r>
              <a:rPr lang="en-US" b="1" dirty="0"/>
              <a:t>)</a:t>
            </a:r>
          </a:p>
          <a:p>
            <a:pPr lvl="1"/>
            <a:endParaRPr lang="en-US" b="1" dirty="0"/>
          </a:p>
          <a:p>
            <a:r>
              <a:rPr lang="en-US" dirty="0"/>
              <a:t>Evaluated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eight</a:t>
            </a:r>
            <a:r>
              <a:rPr lang="en-US" dirty="0"/>
              <a:t> datasets, including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two</a:t>
            </a:r>
            <a:r>
              <a:rPr lang="en-US" dirty="0"/>
              <a:t> from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high-energy physics</a:t>
            </a:r>
          </a:p>
          <a:p>
            <a:pPr lvl="1"/>
            <a:r>
              <a:rPr lang="en-US" dirty="0"/>
              <a:t>Many small graphs are sent to the FPGA one by one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batch size 1</a:t>
            </a:r>
          </a:p>
          <a:p>
            <a:pPr lvl="1"/>
            <a:r>
              <a:rPr lang="en-US" dirty="0"/>
              <a:t>Not a single large graph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D3936-66F8-61D5-E686-6252656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5A0B5-5121-CF9D-A0D9-880DBAA3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Setup</a:t>
            </a:r>
          </a:p>
        </p:txBody>
      </p:sp>
    </p:spTree>
    <p:extLst>
      <p:ext uri="{BB962C8B-B14F-4D97-AF65-F5344CB8AC3E}">
        <p14:creationId xmlns:p14="http://schemas.microsoft.com/office/powerpoint/2010/main" val="1436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48AE5-A2E8-4760-BCB1-62640CBA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E3BEAB-47CC-4AE6-BDC4-F997398F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– End-to-end Latency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3367C-C47B-49FA-9EA0-BCE8A7F28193}"/>
              </a:ext>
            </a:extLst>
          </p:cNvPr>
          <p:cNvSpPr txBox="1"/>
          <p:nvPr/>
        </p:nvSpPr>
        <p:spPr>
          <a:xfrm>
            <a:off x="2931595" y="1393066"/>
            <a:ext cx="245225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(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2A7DB-F7D7-4C30-87D2-2B2124BEEFEB}"/>
              </a:ext>
            </a:extLst>
          </p:cNvPr>
          <p:cNvSpPr txBox="1"/>
          <p:nvPr/>
        </p:nvSpPr>
        <p:spPr>
          <a:xfrm>
            <a:off x="2998787" y="1393066"/>
            <a:ext cx="295101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25EBA-37B9-4A63-9CA1-7FEFABD18715}"/>
              </a:ext>
            </a:extLst>
          </p:cNvPr>
          <p:cNvSpPr txBox="1"/>
          <p:nvPr/>
        </p:nvSpPr>
        <p:spPr>
          <a:xfrm>
            <a:off x="3105087" y="1393066"/>
            <a:ext cx="245225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84BF7-2D62-47F4-AE2C-759486E4CB64}"/>
              </a:ext>
            </a:extLst>
          </p:cNvPr>
          <p:cNvSpPr txBox="1"/>
          <p:nvPr/>
        </p:nvSpPr>
        <p:spPr>
          <a:xfrm>
            <a:off x="3172496" y="1393066"/>
            <a:ext cx="232756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77C87-EF42-4B56-BFF6-D9B67BE9689B}"/>
              </a:ext>
            </a:extLst>
          </p:cNvPr>
          <p:cNvSpPr txBox="1"/>
          <p:nvPr/>
        </p:nvSpPr>
        <p:spPr>
          <a:xfrm>
            <a:off x="3225626" y="1393066"/>
            <a:ext cx="369915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AB5C59-1AB4-4569-B71D-8CCEA11C0042}"/>
              </a:ext>
            </a:extLst>
          </p:cNvPr>
          <p:cNvSpPr txBox="1"/>
          <p:nvPr/>
        </p:nvSpPr>
        <p:spPr>
          <a:xfrm>
            <a:off x="3415671" y="1393066"/>
            <a:ext cx="307570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346B76-92A5-4F3D-A366-903F0E900F46}"/>
              </a:ext>
            </a:extLst>
          </p:cNvPr>
          <p:cNvSpPr txBox="1"/>
          <p:nvPr/>
        </p:nvSpPr>
        <p:spPr>
          <a:xfrm>
            <a:off x="3532836" y="1393066"/>
            <a:ext cx="232756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9CD18-74F7-42F1-B8A4-912269D501E6}"/>
              </a:ext>
            </a:extLst>
          </p:cNvPr>
          <p:cNvSpPr txBox="1"/>
          <p:nvPr/>
        </p:nvSpPr>
        <p:spPr>
          <a:xfrm>
            <a:off x="3583787" y="1393066"/>
            <a:ext cx="320039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8C39F2-1C3E-4F05-B5A7-62F3D668A168}"/>
              </a:ext>
            </a:extLst>
          </p:cNvPr>
          <p:cNvSpPr txBox="1"/>
          <p:nvPr/>
        </p:nvSpPr>
        <p:spPr>
          <a:xfrm>
            <a:off x="3722283" y="1393066"/>
            <a:ext cx="245225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30537C-2912-4EA8-8889-B5732EF0C8C6}"/>
              </a:ext>
            </a:extLst>
          </p:cNvPr>
          <p:cNvSpPr txBox="1"/>
          <p:nvPr/>
        </p:nvSpPr>
        <p:spPr>
          <a:xfrm>
            <a:off x="3778344" y="1393066"/>
            <a:ext cx="307570" cy="36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7" spc="0" baseline="0" dirty="0">
                <a:solidFill>
                  <a:srgbClr val="FFFFFF"/>
                </a:solidFill>
                <a:latin typeface="Calibri"/>
                <a:cs typeface="Calibri"/>
                <a:sym typeface="Calibri"/>
                <a:rtl val="0"/>
              </a:rPr>
              <a:t>V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65848-41E7-C2C3-A9B5-F455D38BF3FF}"/>
              </a:ext>
            </a:extLst>
          </p:cNvPr>
          <p:cNvGrpSpPr/>
          <p:nvPr/>
        </p:nvGrpSpPr>
        <p:grpSpPr>
          <a:xfrm>
            <a:off x="1891543" y="1143001"/>
            <a:ext cx="7415954" cy="5295450"/>
            <a:chOff x="1891544" y="1905007"/>
            <a:chExt cx="6349682" cy="45313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DF14AC-E4C9-42FC-8E19-8A21ECEE1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" t="-4" r="74109" b="66324"/>
            <a:stretch/>
          </p:blipFill>
          <p:spPr>
            <a:xfrm>
              <a:off x="1891544" y="1905007"/>
              <a:ext cx="6306109" cy="4118121"/>
            </a:xfrm>
            <a:custGeom>
              <a:avLst/>
              <a:gdLst>
                <a:gd name="connsiteX0" fmla="*/ 528 w 9867220"/>
                <a:gd name="connsiteY0" fmla="*/ 304 h 4954098"/>
                <a:gd name="connsiteX1" fmla="*/ 9867748 w 9867220"/>
                <a:gd name="connsiteY1" fmla="*/ 304 h 4954098"/>
                <a:gd name="connsiteX2" fmla="*/ 9867748 w 9867220"/>
                <a:gd name="connsiteY2" fmla="*/ 4954403 h 4954098"/>
                <a:gd name="connsiteX3" fmla="*/ 528 w 9867220"/>
                <a:gd name="connsiteY3" fmla="*/ 4954403 h 495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7220" h="4954098">
                  <a:moveTo>
                    <a:pt x="528" y="304"/>
                  </a:moveTo>
                  <a:lnTo>
                    <a:pt x="9867748" y="304"/>
                  </a:lnTo>
                  <a:lnTo>
                    <a:pt x="9867748" y="4954403"/>
                  </a:lnTo>
                  <a:lnTo>
                    <a:pt x="528" y="4954403"/>
                  </a:lnTo>
                  <a:close/>
                </a:path>
              </a:pathLst>
            </a:custGeom>
          </p:spPr>
        </p:pic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2DD5B8E-2836-40A6-BE9C-039C6E939682}"/>
                </a:ext>
              </a:extLst>
            </p:cNvPr>
            <p:cNvSpPr/>
            <p:nvPr/>
          </p:nvSpPr>
          <p:spPr>
            <a:xfrm rot="5400000" flipV="1">
              <a:off x="5752494" y="2045122"/>
              <a:ext cx="23079" cy="4642006"/>
            </a:xfrm>
            <a:custGeom>
              <a:avLst/>
              <a:gdLst>
                <a:gd name="connsiteX0" fmla="*/ 168 w 9351"/>
                <a:gd name="connsiteY0" fmla="*/ 71 h 1880824"/>
                <a:gd name="connsiteX1" fmla="*/ 168 w 9351"/>
                <a:gd name="connsiteY1" fmla="*/ 1880896 h 188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1" h="1880824">
                  <a:moveTo>
                    <a:pt x="168" y="71"/>
                  </a:moveTo>
                  <a:lnTo>
                    <a:pt x="168" y="1880896"/>
                  </a:lnTo>
                </a:path>
              </a:pathLst>
            </a:custGeom>
            <a:noFill/>
            <a:ln w="29155" cap="flat">
              <a:solidFill>
                <a:srgbClr val="5482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BBB353-F8F1-42B9-9E2A-E08DB43DC507}"/>
                </a:ext>
              </a:extLst>
            </p:cNvPr>
            <p:cNvSpPr/>
            <p:nvPr/>
          </p:nvSpPr>
          <p:spPr>
            <a:xfrm rot="5400000" flipV="1">
              <a:off x="4654930" y="3186328"/>
              <a:ext cx="345745" cy="2731697"/>
            </a:xfrm>
            <a:custGeom>
              <a:avLst/>
              <a:gdLst>
                <a:gd name="connsiteX0" fmla="*/ -83 w 130176"/>
                <a:gd name="connsiteY0" fmla="*/ 61 h 1079566"/>
                <a:gd name="connsiteX1" fmla="*/ 130094 w 130176"/>
                <a:gd name="connsiteY1" fmla="*/ 61 h 1079566"/>
                <a:gd name="connsiteX2" fmla="*/ 130094 w 130176"/>
                <a:gd name="connsiteY2" fmla="*/ 1079628 h 1079566"/>
                <a:gd name="connsiteX3" fmla="*/ -83 w 130176"/>
                <a:gd name="connsiteY3" fmla="*/ 1079628 h 107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76" h="1079566">
                  <a:moveTo>
                    <a:pt x="-83" y="61"/>
                  </a:moveTo>
                  <a:lnTo>
                    <a:pt x="130094" y="61"/>
                  </a:lnTo>
                  <a:lnTo>
                    <a:pt x="130094" y="1079628"/>
                  </a:lnTo>
                  <a:lnTo>
                    <a:pt x="-83" y="1079628"/>
                  </a:lnTo>
                  <a:close/>
                </a:path>
              </a:pathLst>
            </a:custGeom>
            <a:solidFill>
              <a:srgbClr val="A9D18E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14FCC-730E-4C8F-8EF8-D09F4F115B72}"/>
                </a:ext>
              </a:extLst>
            </p:cNvPr>
            <p:cNvSpPr/>
            <p:nvPr/>
          </p:nvSpPr>
          <p:spPr>
            <a:xfrm rot="5400000" flipV="1">
              <a:off x="3376099" y="2157756"/>
              <a:ext cx="1211276" cy="1285136"/>
            </a:xfrm>
            <a:custGeom>
              <a:avLst/>
              <a:gdLst>
                <a:gd name="connsiteX0" fmla="*/ 451984 w 490779"/>
                <a:gd name="connsiteY0" fmla="*/ 88345 h 520705"/>
                <a:gd name="connsiteX1" fmla="*/ 453481 w 490779"/>
                <a:gd name="connsiteY1" fmla="*/ 89842 h 520705"/>
                <a:gd name="connsiteX2" fmla="*/ 454977 w 490779"/>
                <a:gd name="connsiteY2" fmla="*/ 90590 h 520705"/>
                <a:gd name="connsiteX3" fmla="*/ 456473 w 490779"/>
                <a:gd name="connsiteY3" fmla="*/ 90590 h 520705"/>
                <a:gd name="connsiteX4" fmla="*/ 457221 w 490779"/>
                <a:gd name="connsiteY4" fmla="*/ 89842 h 520705"/>
                <a:gd name="connsiteX5" fmla="*/ 489391 w 490779"/>
                <a:gd name="connsiteY5" fmla="*/ 55427 h 520705"/>
                <a:gd name="connsiteX6" fmla="*/ 490888 w 490779"/>
                <a:gd name="connsiteY6" fmla="*/ 53931 h 520705"/>
                <a:gd name="connsiteX7" fmla="*/ 490888 w 490779"/>
                <a:gd name="connsiteY7" fmla="*/ 52435 h 520705"/>
                <a:gd name="connsiteX8" fmla="*/ 490139 w 490779"/>
                <a:gd name="connsiteY8" fmla="*/ 50938 h 520705"/>
                <a:gd name="connsiteX9" fmla="*/ 488643 w 490779"/>
                <a:gd name="connsiteY9" fmla="*/ 48694 h 520705"/>
                <a:gd name="connsiteX10" fmla="*/ 487147 w 490779"/>
                <a:gd name="connsiteY10" fmla="*/ 47198 h 520705"/>
                <a:gd name="connsiteX11" fmla="*/ 484902 w 490779"/>
                <a:gd name="connsiteY11" fmla="*/ 46450 h 520705"/>
                <a:gd name="connsiteX12" fmla="*/ 483406 w 490779"/>
                <a:gd name="connsiteY12" fmla="*/ 46450 h 520705"/>
                <a:gd name="connsiteX13" fmla="*/ 481162 w 490779"/>
                <a:gd name="connsiteY13" fmla="*/ 45701 h 520705"/>
                <a:gd name="connsiteX14" fmla="*/ 456473 w 490779"/>
                <a:gd name="connsiteY14" fmla="*/ 46450 h 520705"/>
                <a:gd name="connsiteX15" fmla="*/ 442258 w 490779"/>
                <a:gd name="connsiteY15" fmla="*/ 45701 h 520705"/>
                <a:gd name="connsiteX16" fmla="*/ 431785 w 490779"/>
                <a:gd name="connsiteY16" fmla="*/ 44205 h 520705"/>
                <a:gd name="connsiteX17" fmla="*/ 425051 w 490779"/>
                <a:gd name="connsiteY17" fmla="*/ 41213 h 520705"/>
                <a:gd name="connsiteX18" fmla="*/ 419814 w 490779"/>
                <a:gd name="connsiteY18" fmla="*/ 37472 h 520705"/>
                <a:gd name="connsiteX19" fmla="*/ 416822 w 490779"/>
                <a:gd name="connsiteY19" fmla="*/ 32983 h 520705"/>
                <a:gd name="connsiteX20" fmla="*/ 415325 w 490779"/>
                <a:gd name="connsiteY20" fmla="*/ 27746 h 520705"/>
                <a:gd name="connsiteX21" fmla="*/ 416074 w 490779"/>
                <a:gd name="connsiteY21" fmla="*/ 22509 h 520705"/>
                <a:gd name="connsiteX22" fmla="*/ 419814 w 490779"/>
                <a:gd name="connsiteY22" fmla="*/ 17272 h 520705"/>
                <a:gd name="connsiteX23" fmla="*/ 425799 w 490779"/>
                <a:gd name="connsiteY23" fmla="*/ 12035 h 520705"/>
                <a:gd name="connsiteX24" fmla="*/ 431785 w 490779"/>
                <a:gd name="connsiteY24" fmla="*/ 9791 h 520705"/>
                <a:gd name="connsiteX25" fmla="*/ 436273 w 490779"/>
                <a:gd name="connsiteY25" fmla="*/ 8294 h 520705"/>
                <a:gd name="connsiteX26" fmla="*/ 438518 w 490779"/>
                <a:gd name="connsiteY26" fmla="*/ 7546 h 520705"/>
                <a:gd name="connsiteX27" fmla="*/ 439266 w 490779"/>
                <a:gd name="connsiteY27" fmla="*/ 6050 h 520705"/>
                <a:gd name="connsiteX28" fmla="*/ 438518 w 490779"/>
                <a:gd name="connsiteY28" fmla="*/ 5302 h 520705"/>
                <a:gd name="connsiteX29" fmla="*/ 437770 w 490779"/>
                <a:gd name="connsiteY29" fmla="*/ 3806 h 520705"/>
                <a:gd name="connsiteX30" fmla="*/ 436273 w 490779"/>
                <a:gd name="connsiteY30" fmla="*/ 2309 h 520705"/>
                <a:gd name="connsiteX31" fmla="*/ 434777 w 490779"/>
                <a:gd name="connsiteY31" fmla="*/ 813 h 520705"/>
                <a:gd name="connsiteX32" fmla="*/ 434029 w 490779"/>
                <a:gd name="connsiteY32" fmla="*/ 65 h 520705"/>
                <a:gd name="connsiteX33" fmla="*/ 432533 w 490779"/>
                <a:gd name="connsiteY33" fmla="*/ 65 h 520705"/>
                <a:gd name="connsiteX34" fmla="*/ 431036 w 490779"/>
                <a:gd name="connsiteY34" fmla="*/ 65 h 520705"/>
                <a:gd name="connsiteX35" fmla="*/ 428044 w 490779"/>
                <a:gd name="connsiteY35" fmla="*/ 813 h 520705"/>
                <a:gd name="connsiteX36" fmla="*/ 422807 w 490779"/>
                <a:gd name="connsiteY36" fmla="*/ 3057 h 520705"/>
                <a:gd name="connsiteX37" fmla="*/ 416822 w 490779"/>
                <a:gd name="connsiteY37" fmla="*/ 6050 h 520705"/>
                <a:gd name="connsiteX38" fmla="*/ 411585 w 490779"/>
                <a:gd name="connsiteY38" fmla="*/ 11287 h 520705"/>
                <a:gd name="connsiteX39" fmla="*/ 404851 w 490779"/>
                <a:gd name="connsiteY39" fmla="*/ 20265 h 520705"/>
                <a:gd name="connsiteX40" fmla="*/ 403355 w 490779"/>
                <a:gd name="connsiteY40" fmla="*/ 29242 h 520705"/>
                <a:gd name="connsiteX41" fmla="*/ 405600 w 490779"/>
                <a:gd name="connsiteY41" fmla="*/ 37472 h 520705"/>
                <a:gd name="connsiteX42" fmla="*/ 410837 w 490779"/>
                <a:gd name="connsiteY42" fmla="*/ 44205 h 520705"/>
                <a:gd name="connsiteX43" fmla="*/ 416822 w 490779"/>
                <a:gd name="connsiteY43" fmla="*/ 49442 h 520705"/>
                <a:gd name="connsiteX44" fmla="*/ 425799 w 490779"/>
                <a:gd name="connsiteY44" fmla="*/ 53183 h 520705"/>
                <a:gd name="connsiteX45" fmla="*/ 437770 w 490779"/>
                <a:gd name="connsiteY45" fmla="*/ 55427 h 520705"/>
                <a:gd name="connsiteX46" fmla="*/ 455725 w 490779"/>
                <a:gd name="connsiteY46" fmla="*/ 56175 h 520705"/>
                <a:gd name="connsiteX47" fmla="*/ 475925 w 490779"/>
                <a:gd name="connsiteY47" fmla="*/ 56175 h 520705"/>
                <a:gd name="connsiteX48" fmla="*/ 449740 w 490779"/>
                <a:gd name="connsiteY48" fmla="*/ 83108 h 520705"/>
                <a:gd name="connsiteX49" fmla="*/ 449740 w 490779"/>
                <a:gd name="connsiteY49" fmla="*/ 83857 h 520705"/>
                <a:gd name="connsiteX50" fmla="*/ 449740 w 490779"/>
                <a:gd name="connsiteY50" fmla="*/ 85353 h 520705"/>
                <a:gd name="connsiteX51" fmla="*/ 450488 w 490779"/>
                <a:gd name="connsiteY51" fmla="*/ 86849 h 520705"/>
                <a:gd name="connsiteX52" fmla="*/ 451984 w 490779"/>
                <a:gd name="connsiteY52" fmla="*/ 88345 h 520705"/>
                <a:gd name="connsiteX53" fmla="*/ 428792 w 490779"/>
                <a:gd name="connsiteY53" fmla="*/ 110042 h 520705"/>
                <a:gd name="connsiteX54" fmla="*/ 434029 w 490779"/>
                <a:gd name="connsiteY54" fmla="*/ 113034 h 520705"/>
                <a:gd name="connsiteX55" fmla="*/ 439266 w 490779"/>
                <a:gd name="connsiteY55" fmla="*/ 110042 h 520705"/>
                <a:gd name="connsiteX56" fmla="*/ 441510 w 490779"/>
                <a:gd name="connsiteY56" fmla="*/ 104805 h 520705"/>
                <a:gd name="connsiteX57" fmla="*/ 438518 w 490779"/>
                <a:gd name="connsiteY57" fmla="*/ 99568 h 520705"/>
                <a:gd name="connsiteX58" fmla="*/ 432533 w 490779"/>
                <a:gd name="connsiteY58" fmla="*/ 96575 h 520705"/>
                <a:gd name="connsiteX59" fmla="*/ 428044 w 490779"/>
                <a:gd name="connsiteY59" fmla="*/ 99568 h 520705"/>
                <a:gd name="connsiteX60" fmla="*/ 425051 w 490779"/>
                <a:gd name="connsiteY60" fmla="*/ 104805 h 520705"/>
                <a:gd name="connsiteX61" fmla="*/ 428792 w 490779"/>
                <a:gd name="connsiteY61" fmla="*/ 110042 h 520705"/>
                <a:gd name="connsiteX62" fmla="*/ 324800 w 490779"/>
                <a:gd name="connsiteY62" fmla="*/ 112286 h 520705"/>
                <a:gd name="connsiteX63" fmla="*/ 326297 w 490779"/>
                <a:gd name="connsiteY63" fmla="*/ 113782 h 520705"/>
                <a:gd name="connsiteX64" fmla="*/ 327793 w 490779"/>
                <a:gd name="connsiteY64" fmla="*/ 115278 h 520705"/>
                <a:gd name="connsiteX65" fmla="*/ 329289 w 490779"/>
                <a:gd name="connsiteY65" fmla="*/ 116027 h 520705"/>
                <a:gd name="connsiteX66" fmla="*/ 331534 w 490779"/>
                <a:gd name="connsiteY66" fmla="*/ 116775 h 520705"/>
                <a:gd name="connsiteX67" fmla="*/ 404851 w 490779"/>
                <a:gd name="connsiteY67" fmla="*/ 142960 h 520705"/>
                <a:gd name="connsiteX68" fmla="*/ 406348 w 490779"/>
                <a:gd name="connsiteY68" fmla="*/ 142960 h 520705"/>
                <a:gd name="connsiteX69" fmla="*/ 407844 w 490779"/>
                <a:gd name="connsiteY69" fmla="*/ 142960 h 520705"/>
                <a:gd name="connsiteX70" fmla="*/ 409340 w 490779"/>
                <a:gd name="connsiteY70" fmla="*/ 141463 h 520705"/>
                <a:gd name="connsiteX71" fmla="*/ 411585 w 490779"/>
                <a:gd name="connsiteY71" fmla="*/ 139219 h 520705"/>
                <a:gd name="connsiteX72" fmla="*/ 413829 w 490779"/>
                <a:gd name="connsiteY72" fmla="*/ 136975 h 520705"/>
                <a:gd name="connsiteX73" fmla="*/ 414577 w 490779"/>
                <a:gd name="connsiteY73" fmla="*/ 134730 h 520705"/>
                <a:gd name="connsiteX74" fmla="*/ 413829 w 490779"/>
                <a:gd name="connsiteY74" fmla="*/ 133982 h 520705"/>
                <a:gd name="connsiteX75" fmla="*/ 412333 w 490779"/>
                <a:gd name="connsiteY75" fmla="*/ 133234 h 520705"/>
                <a:gd name="connsiteX76" fmla="*/ 336771 w 490779"/>
                <a:gd name="connsiteY76" fmla="*/ 107049 h 520705"/>
                <a:gd name="connsiteX77" fmla="*/ 365200 w 490779"/>
                <a:gd name="connsiteY77" fmla="*/ 77123 h 520705"/>
                <a:gd name="connsiteX78" fmla="*/ 365200 w 490779"/>
                <a:gd name="connsiteY78" fmla="*/ 74879 h 520705"/>
                <a:gd name="connsiteX79" fmla="*/ 362956 w 490779"/>
                <a:gd name="connsiteY79" fmla="*/ 71886 h 520705"/>
                <a:gd name="connsiteX80" fmla="*/ 361459 w 490779"/>
                <a:gd name="connsiteY80" fmla="*/ 70390 h 520705"/>
                <a:gd name="connsiteX81" fmla="*/ 359963 w 490779"/>
                <a:gd name="connsiteY81" fmla="*/ 69642 h 520705"/>
                <a:gd name="connsiteX82" fmla="*/ 358467 w 490779"/>
                <a:gd name="connsiteY82" fmla="*/ 69642 h 520705"/>
                <a:gd name="connsiteX83" fmla="*/ 357719 w 490779"/>
                <a:gd name="connsiteY83" fmla="*/ 70390 h 520705"/>
                <a:gd name="connsiteX84" fmla="*/ 323304 w 490779"/>
                <a:gd name="connsiteY84" fmla="*/ 107049 h 520705"/>
                <a:gd name="connsiteX85" fmla="*/ 322556 w 490779"/>
                <a:gd name="connsiteY85" fmla="*/ 107797 h 520705"/>
                <a:gd name="connsiteX86" fmla="*/ 322556 w 490779"/>
                <a:gd name="connsiteY86" fmla="*/ 109293 h 520705"/>
                <a:gd name="connsiteX87" fmla="*/ 323304 w 490779"/>
                <a:gd name="connsiteY87" fmla="*/ 110790 h 520705"/>
                <a:gd name="connsiteX88" fmla="*/ 324800 w 490779"/>
                <a:gd name="connsiteY88" fmla="*/ 112286 h 520705"/>
                <a:gd name="connsiteX89" fmla="*/ 320312 w 490779"/>
                <a:gd name="connsiteY89" fmla="*/ 203559 h 520705"/>
                <a:gd name="connsiteX90" fmla="*/ 329289 w 490779"/>
                <a:gd name="connsiteY90" fmla="*/ 208796 h 520705"/>
                <a:gd name="connsiteX91" fmla="*/ 338267 w 490779"/>
                <a:gd name="connsiteY91" fmla="*/ 210292 h 520705"/>
                <a:gd name="connsiteX92" fmla="*/ 347993 w 490779"/>
                <a:gd name="connsiteY92" fmla="*/ 206552 h 520705"/>
                <a:gd name="connsiteX93" fmla="*/ 357719 w 490779"/>
                <a:gd name="connsiteY93" fmla="*/ 198322 h 520705"/>
                <a:gd name="connsiteX94" fmla="*/ 365200 w 490779"/>
                <a:gd name="connsiteY94" fmla="*/ 188596 h 520705"/>
                <a:gd name="connsiteX95" fmla="*/ 368193 w 490779"/>
                <a:gd name="connsiteY95" fmla="*/ 178870 h 520705"/>
                <a:gd name="connsiteX96" fmla="*/ 366696 w 490779"/>
                <a:gd name="connsiteY96" fmla="*/ 170641 h 520705"/>
                <a:gd name="connsiteX97" fmla="*/ 361459 w 490779"/>
                <a:gd name="connsiteY97" fmla="*/ 163159 h 520705"/>
                <a:gd name="connsiteX98" fmla="*/ 355474 w 490779"/>
                <a:gd name="connsiteY98" fmla="*/ 158671 h 520705"/>
                <a:gd name="connsiteX99" fmla="*/ 347993 w 490779"/>
                <a:gd name="connsiteY99" fmla="*/ 157174 h 520705"/>
                <a:gd name="connsiteX100" fmla="*/ 339763 w 490779"/>
                <a:gd name="connsiteY100" fmla="*/ 157923 h 520705"/>
                <a:gd name="connsiteX101" fmla="*/ 330786 w 490779"/>
                <a:gd name="connsiteY101" fmla="*/ 160915 h 520705"/>
                <a:gd name="connsiteX102" fmla="*/ 332282 w 490779"/>
                <a:gd name="connsiteY102" fmla="*/ 152686 h 520705"/>
                <a:gd name="connsiteX103" fmla="*/ 332282 w 490779"/>
                <a:gd name="connsiteY103" fmla="*/ 145204 h 520705"/>
                <a:gd name="connsiteX104" fmla="*/ 330037 w 490779"/>
                <a:gd name="connsiteY104" fmla="*/ 139219 h 520705"/>
                <a:gd name="connsiteX105" fmla="*/ 326297 w 490779"/>
                <a:gd name="connsiteY105" fmla="*/ 133982 h 520705"/>
                <a:gd name="connsiteX106" fmla="*/ 318815 w 490779"/>
                <a:gd name="connsiteY106" fmla="*/ 129493 h 520705"/>
                <a:gd name="connsiteX107" fmla="*/ 310586 w 490779"/>
                <a:gd name="connsiteY107" fmla="*/ 127997 h 520705"/>
                <a:gd name="connsiteX108" fmla="*/ 301608 w 490779"/>
                <a:gd name="connsiteY108" fmla="*/ 130989 h 520705"/>
                <a:gd name="connsiteX109" fmla="*/ 291882 w 490779"/>
                <a:gd name="connsiteY109" fmla="*/ 138471 h 520705"/>
                <a:gd name="connsiteX110" fmla="*/ 285149 w 490779"/>
                <a:gd name="connsiteY110" fmla="*/ 148197 h 520705"/>
                <a:gd name="connsiteX111" fmla="*/ 282905 w 490779"/>
                <a:gd name="connsiteY111" fmla="*/ 156426 h 520705"/>
                <a:gd name="connsiteX112" fmla="*/ 284401 w 490779"/>
                <a:gd name="connsiteY112" fmla="*/ 163908 h 520705"/>
                <a:gd name="connsiteX113" fmla="*/ 289638 w 490779"/>
                <a:gd name="connsiteY113" fmla="*/ 170641 h 520705"/>
                <a:gd name="connsiteX114" fmla="*/ 294875 w 490779"/>
                <a:gd name="connsiteY114" fmla="*/ 174382 h 520705"/>
                <a:gd name="connsiteX115" fmla="*/ 301608 w 490779"/>
                <a:gd name="connsiteY115" fmla="*/ 175878 h 520705"/>
                <a:gd name="connsiteX116" fmla="*/ 309090 w 490779"/>
                <a:gd name="connsiteY116" fmla="*/ 175878 h 520705"/>
                <a:gd name="connsiteX117" fmla="*/ 317319 w 490779"/>
                <a:gd name="connsiteY117" fmla="*/ 173633 h 520705"/>
                <a:gd name="connsiteX118" fmla="*/ 315075 w 490779"/>
                <a:gd name="connsiteY118" fmla="*/ 183359 h 520705"/>
                <a:gd name="connsiteX119" fmla="*/ 314327 w 490779"/>
                <a:gd name="connsiteY119" fmla="*/ 191589 h 520705"/>
                <a:gd name="connsiteX120" fmla="*/ 316571 w 490779"/>
                <a:gd name="connsiteY120" fmla="*/ 198322 h 520705"/>
                <a:gd name="connsiteX121" fmla="*/ 320312 w 490779"/>
                <a:gd name="connsiteY121" fmla="*/ 203559 h 520705"/>
                <a:gd name="connsiteX122" fmla="*/ 297867 w 490779"/>
                <a:gd name="connsiteY122" fmla="*/ 163159 h 520705"/>
                <a:gd name="connsiteX123" fmla="*/ 294875 w 490779"/>
                <a:gd name="connsiteY123" fmla="*/ 158671 h 520705"/>
                <a:gd name="connsiteX124" fmla="*/ 294127 w 490779"/>
                <a:gd name="connsiteY124" fmla="*/ 154182 h 520705"/>
                <a:gd name="connsiteX125" fmla="*/ 295623 w 490779"/>
                <a:gd name="connsiteY125" fmla="*/ 148945 h 520705"/>
                <a:gd name="connsiteX126" fmla="*/ 299364 w 490779"/>
                <a:gd name="connsiteY126" fmla="*/ 144456 h 520705"/>
                <a:gd name="connsiteX127" fmla="*/ 309090 w 490779"/>
                <a:gd name="connsiteY127" fmla="*/ 138471 h 520705"/>
                <a:gd name="connsiteX128" fmla="*/ 318067 w 490779"/>
                <a:gd name="connsiteY128" fmla="*/ 141463 h 520705"/>
                <a:gd name="connsiteX129" fmla="*/ 321060 w 490779"/>
                <a:gd name="connsiteY129" fmla="*/ 145952 h 520705"/>
                <a:gd name="connsiteX130" fmla="*/ 321808 w 490779"/>
                <a:gd name="connsiteY130" fmla="*/ 150441 h 520705"/>
                <a:gd name="connsiteX131" fmla="*/ 321808 w 490779"/>
                <a:gd name="connsiteY131" fmla="*/ 157174 h 520705"/>
                <a:gd name="connsiteX132" fmla="*/ 319563 w 490779"/>
                <a:gd name="connsiteY132" fmla="*/ 164656 h 520705"/>
                <a:gd name="connsiteX133" fmla="*/ 306845 w 490779"/>
                <a:gd name="connsiteY133" fmla="*/ 166900 h 520705"/>
                <a:gd name="connsiteX134" fmla="*/ 297867 w 490779"/>
                <a:gd name="connsiteY134" fmla="*/ 163159 h 520705"/>
                <a:gd name="connsiteX135" fmla="*/ 329289 w 490779"/>
                <a:gd name="connsiteY135" fmla="*/ 196078 h 520705"/>
                <a:gd name="connsiteX136" fmla="*/ 325549 w 490779"/>
                <a:gd name="connsiteY136" fmla="*/ 191589 h 520705"/>
                <a:gd name="connsiteX137" fmla="*/ 324800 w 490779"/>
                <a:gd name="connsiteY137" fmla="*/ 185604 h 520705"/>
                <a:gd name="connsiteX138" fmla="*/ 325549 w 490779"/>
                <a:gd name="connsiteY138" fmla="*/ 178870 h 520705"/>
                <a:gd name="connsiteX139" fmla="*/ 327793 w 490779"/>
                <a:gd name="connsiteY139" fmla="*/ 169893 h 520705"/>
                <a:gd name="connsiteX140" fmla="*/ 336023 w 490779"/>
                <a:gd name="connsiteY140" fmla="*/ 167648 h 520705"/>
                <a:gd name="connsiteX141" fmla="*/ 342756 w 490779"/>
                <a:gd name="connsiteY141" fmla="*/ 166900 h 520705"/>
                <a:gd name="connsiteX142" fmla="*/ 347993 w 490779"/>
                <a:gd name="connsiteY142" fmla="*/ 167648 h 520705"/>
                <a:gd name="connsiteX143" fmla="*/ 352482 w 490779"/>
                <a:gd name="connsiteY143" fmla="*/ 170641 h 520705"/>
                <a:gd name="connsiteX144" fmla="*/ 356971 w 490779"/>
                <a:gd name="connsiteY144" fmla="*/ 180367 h 520705"/>
                <a:gd name="connsiteX145" fmla="*/ 350985 w 490779"/>
                <a:gd name="connsiteY145" fmla="*/ 192337 h 520705"/>
                <a:gd name="connsiteX146" fmla="*/ 339015 w 490779"/>
                <a:gd name="connsiteY146" fmla="*/ 199818 h 520705"/>
                <a:gd name="connsiteX147" fmla="*/ 329289 w 490779"/>
                <a:gd name="connsiteY147" fmla="*/ 196078 h 520705"/>
                <a:gd name="connsiteX148" fmla="*/ 223802 w 490779"/>
                <a:gd name="connsiteY148" fmla="*/ 205803 h 520705"/>
                <a:gd name="connsiteX149" fmla="*/ 249986 w 490779"/>
                <a:gd name="connsiteY149" fmla="*/ 217774 h 520705"/>
                <a:gd name="connsiteX150" fmla="*/ 272431 w 490779"/>
                <a:gd name="connsiteY150" fmla="*/ 234233 h 520705"/>
                <a:gd name="connsiteX151" fmla="*/ 291134 w 490779"/>
                <a:gd name="connsiteY151" fmla="*/ 255929 h 520705"/>
                <a:gd name="connsiteX152" fmla="*/ 305349 w 490779"/>
                <a:gd name="connsiteY152" fmla="*/ 281366 h 520705"/>
                <a:gd name="connsiteX153" fmla="*/ 306097 w 490779"/>
                <a:gd name="connsiteY153" fmla="*/ 282862 h 520705"/>
                <a:gd name="connsiteX154" fmla="*/ 306845 w 490779"/>
                <a:gd name="connsiteY154" fmla="*/ 282862 h 520705"/>
                <a:gd name="connsiteX155" fmla="*/ 308341 w 490779"/>
                <a:gd name="connsiteY155" fmla="*/ 282862 h 520705"/>
                <a:gd name="connsiteX156" fmla="*/ 309838 w 490779"/>
                <a:gd name="connsiteY156" fmla="*/ 280618 h 520705"/>
                <a:gd name="connsiteX157" fmla="*/ 311334 w 490779"/>
                <a:gd name="connsiteY157" fmla="*/ 279121 h 520705"/>
                <a:gd name="connsiteX158" fmla="*/ 312082 w 490779"/>
                <a:gd name="connsiteY158" fmla="*/ 277625 h 520705"/>
                <a:gd name="connsiteX159" fmla="*/ 312830 w 490779"/>
                <a:gd name="connsiteY159" fmla="*/ 276877 h 520705"/>
                <a:gd name="connsiteX160" fmla="*/ 312830 w 490779"/>
                <a:gd name="connsiteY160" fmla="*/ 276129 h 520705"/>
                <a:gd name="connsiteX161" fmla="*/ 306845 w 490779"/>
                <a:gd name="connsiteY161" fmla="*/ 261914 h 520705"/>
                <a:gd name="connsiteX162" fmla="*/ 299364 w 490779"/>
                <a:gd name="connsiteY162" fmla="*/ 249196 h 520705"/>
                <a:gd name="connsiteX163" fmla="*/ 291134 w 490779"/>
                <a:gd name="connsiteY163" fmla="*/ 237225 h 520705"/>
                <a:gd name="connsiteX164" fmla="*/ 280660 w 490779"/>
                <a:gd name="connsiteY164" fmla="*/ 226003 h 520705"/>
                <a:gd name="connsiteX165" fmla="*/ 269438 w 490779"/>
                <a:gd name="connsiteY165" fmla="*/ 217026 h 520705"/>
                <a:gd name="connsiteX166" fmla="*/ 256720 w 490779"/>
                <a:gd name="connsiteY166" fmla="*/ 208796 h 520705"/>
                <a:gd name="connsiteX167" fmla="*/ 243253 w 490779"/>
                <a:gd name="connsiteY167" fmla="*/ 202811 h 520705"/>
                <a:gd name="connsiteX168" fmla="*/ 229039 w 490779"/>
                <a:gd name="connsiteY168" fmla="*/ 197574 h 520705"/>
                <a:gd name="connsiteX169" fmla="*/ 228290 w 490779"/>
                <a:gd name="connsiteY169" fmla="*/ 197574 h 520705"/>
                <a:gd name="connsiteX170" fmla="*/ 227542 w 490779"/>
                <a:gd name="connsiteY170" fmla="*/ 198322 h 520705"/>
                <a:gd name="connsiteX171" fmla="*/ 226046 w 490779"/>
                <a:gd name="connsiteY171" fmla="*/ 199070 h 520705"/>
                <a:gd name="connsiteX172" fmla="*/ 224550 w 490779"/>
                <a:gd name="connsiteY172" fmla="*/ 200567 h 520705"/>
                <a:gd name="connsiteX173" fmla="*/ 223053 w 490779"/>
                <a:gd name="connsiteY173" fmla="*/ 202811 h 520705"/>
                <a:gd name="connsiteX174" fmla="*/ 222305 w 490779"/>
                <a:gd name="connsiteY174" fmla="*/ 204307 h 520705"/>
                <a:gd name="connsiteX175" fmla="*/ 222305 w 490779"/>
                <a:gd name="connsiteY175" fmla="*/ 205055 h 520705"/>
                <a:gd name="connsiteX176" fmla="*/ 223802 w 490779"/>
                <a:gd name="connsiteY176" fmla="*/ 205803 h 520705"/>
                <a:gd name="connsiteX177" fmla="*/ 223053 w 490779"/>
                <a:gd name="connsiteY177" fmla="*/ 300069 h 520705"/>
                <a:gd name="connsiteX178" fmla="*/ 233527 w 490779"/>
                <a:gd name="connsiteY178" fmla="*/ 306802 h 520705"/>
                <a:gd name="connsiteX179" fmla="*/ 244749 w 490779"/>
                <a:gd name="connsiteY179" fmla="*/ 308299 h 520705"/>
                <a:gd name="connsiteX180" fmla="*/ 255972 w 490779"/>
                <a:gd name="connsiteY180" fmla="*/ 304558 h 520705"/>
                <a:gd name="connsiteX181" fmla="*/ 265697 w 490779"/>
                <a:gd name="connsiteY181" fmla="*/ 296328 h 520705"/>
                <a:gd name="connsiteX182" fmla="*/ 270934 w 490779"/>
                <a:gd name="connsiteY182" fmla="*/ 290343 h 520705"/>
                <a:gd name="connsiteX183" fmla="*/ 273927 w 490779"/>
                <a:gd name="connsiteY183" fmla="*/ 284358 h 520705"/>
                <a:gd name="connsiteX184" fmla="*/ 276171 w 490779"/>
                <a:gd name="connsiteY184" fmla="*/ 279869 h 520705"/>
                <a:gd name="connsiteX185" fmla="*/ 276920 w 490779"/>
                <a:gd name="connsiteY185" fmla="*/ 277625 h 520705"/>
                <a:gd name="connsiteX186" fmla="*/ 276171 w 490779"/>
                <a:gd name="connsiteY186" fmla="*/ 276877 h 520705"/>
                <a:gd name="connsiteX187" fmla="*/ 276171 w 490779"/>
                <a:gd name="connsiteY187" fmla="*/ 275381 h 520705"/>
                <a:gd name="connsiteX188" fmla="*/ 275423 w 490779"/>
                <a:gd name="connsiteY188" fmla="*/ 274632 h 520705"/>
                <a:gd name="connsiteX189" fmla="*/ 273927 w 490779"/>
                <a:gd name="connsiteY189" fmla="*/ 273136 h 520705"/>
                <a:gd name="connsiteX190" fmla="*/ 272431 w 490779"/>
                <a:gd name="connsiteY190" fmla="*/ 271640 h 520705"/>
                <a:gd name="connsiteX191" fmla="*/ 270934 w 490779"/>
                <a:gd name="connsiteY191" fmla="*/ 270892 h 520705"/>
                <a:gd name="connsiteX192" fmla="*/ 270186 w 490779"/>
                <a:gd name="connsiteY192" fmla="*/ 270892 h 520705"/>
                <a:gd name="connsiteX193" fmla="*/ 269438 w 490779"/>
                <a:gd name="connsiteY193" fmla="*/ 271640 h 520705"/>
                <a:gd name="connsiteX194" fmla="*/ 267942 w 490779"/>
                <a:gd name="connsiteY194" fmla="*/ 273136 h 520705"/>
                <a:gd name="connsiteX195" fmla="*/ 267194 w 490779"/>
                <a:gd name="connsiteY195" fmla="*/ 277625 h 520705"/>
                <a:gd name="connsiteX196" fmla="*/ 264201 w 490779"/>
                <a:gd name="connsiteY196" fmla="*/ 282862 h 520705"/>
                <a:gd name="connsiteX197" fmla="*/ 258964 w 490779"/>
                <a:gd name="connsiteY197" fmla="*/ 289595 h 520705"/>
                <a:gd name="connsiteX198" fmla="*/ 252979 w 490779"/>
                <a:gd name="connsiteY198" fmla="*/ 294832 h 520705"/>
                <a:gd name="connsiteX199" fmla="*/ 246246 w 490779"/>
                <a:gd name="connsiteY199" fmla="*/ 297077 h 520705"/>
                <a:gd name="connsiteX200" fmla="*/ 238764 w 490779"/>
                <a:gd name="connsiteY200" fmla="*/ 296328 h 520705"/>
                <a:gd name="connsiteX201" fmla="*/ 232031 w 490779"/>
                <a:gd name="connsiteY201" fmla="*/ 291840 h 520705"/>
                <a:gd name="connsiteX202" fmla="*/ 227542 w 490779"/>
                <a:gd name="connsiteY202" fmla="*/ 285855 h 520705"/>
                <a:gd name="connsiteX203" fmla="*/ 226794 w 490779"/>
                <a:gd name="connsiteY203" fmla="*/ 279121 h 520705"/>
                <a:gd name="connsiteX204" fmla="*/ 229039 w 490779"/>
                <a:gd name="connsiteY204" fmla="*/ 272388 h 520705"/>
                <a:gd name="connsiteX205" fmla="*/ 235024 w 490779"/>
                <a:gd name="connsiteY205" fmla="*/ 264158 h 520705"/>
                <a:gd name="connsiteX206" fmla="*/ 239512 w 490779"/>
                <a:gd name="connsiteY206" fmla="*/ 259670 h 520705"/>
                <a:gd name="connsiteX207" fmla="*/ 244001 w 490779"/>
                <a:gd name="connsiteY207" fmla="*/ 255929 h 520705"/>
                <a:gd name="connsiteX208" fmla="*/ 244749 w 490779"/>
                <a:gd name="connsiteY208" fmla="*/ 252936 h 520705"/>
                <a:gd name="connsiteX209" fmla="*/ 243253 w 490779"/>
                <a:gd name="connsiteY209" fmla="*/ 250692 h 520705"/>
                <a:gd name="connsiteX210" fmla="*/ 217816 w 490779"/>
                <a:gd name="connsiteY210" fmla="*/ 226751 h 520705"/>
                <a:gd name="connsiteX211" fmla="*/ 214824 w 490779"/>
                <a:gd name="connsiteY211" fmla="*/ 225255 h 520705"/>
                <a:gd name="connsiteX212" fmla="*/ 211831 w 490779"/>
                <a:gd name="connsiteY212" fmla="*/ 226751 h 520705"/>
                <a:gd name="connsiteX213" fmla="*/ 185646 w 490779"/>
                <a:gd name="connsiteY213" fmla="*/ 254433 h 520705"/>
                <a:gd name="connsiteX214" fmla="*/ 184898 w 490779"/>
                <a:gd name="connsiteY214" fmla="*/ 255181 h 520705"/>
                <a:gd name="connsiteX215" fmla="*/ 184898 w 490779"/>
                <a:gd name="connsiteY215" fmla="*/ 256677 h 520705"/>
                <a:gd name="connsiteX216" fmla="*/ 186395 w 490779"/>
                <a:gd name="connsiteY216" fmla="*/ 258173 h 520705"/>
                <a:gd name="connsiteX217" fmla="*/ 187891 w 490779"/>
                <a:gd name="connsiteY217" fmla="*/ 259670 h 520705"/>
                <a:gd name="connsiteX218" fmla="*/ 190883 w 490779"/>
                <a:gd name="connsiteY218" fmla="*/ 261914 h 520705"/>
                <a:gd name="connsiteX219" fmla="*/ 193128 w 490779"/>
                <a:gd name="connsiteY219" fmla="*/ 261166 h 520705"/>
                <a:gd name="connsiteX220" fmla="*/ 214076 w 490779"/>
                <a:gd name="connsiteY220" fmla="*/ 238722 h 520705"/>
                <a:gd name="connsiteX221" fmla="*/ 231283 w 490779"/>
                <a:gd name="connsiteY221" fmla="*/ 255181 h 520705"/>
                <a:gd name="connsiteX222" fmla="*/ 228290 w 490779"/>
                <a:gd name="connsiteY222" fmla="*/ 258173 h 520705"/>
                <a:gd name="connsiteX223" fmla="*/ 224550 w 490779"/>
                <a:gd name="connsiteY223" fmla="*/ 261914 h 520705"/>
                <a:gd name="connsiteX224" fmla="*/ 217068 w 490779"/>
                <a:gd name="connsiteY224" fmla="*/ 272388 h 520705"/>
                <a:gd name="connsiteX225" fmla="*/ 214824 w 490779"/>
                <a:gd name="connsiteY225" fmla="*/ 282114 h 520705"/>
                <a:gd name="connsiteX226" fmla="*/ 217068 w 490779"/>
                <a:gd name="connsiteY226" fmla="*/ 291840 h 520705"/>
                <a:gd name="connsiteX227" fmla="*/ 223053 w 490779"/>
                <a:gd name="connsiteY227" fmla="*/ 300069 h 520705"/>
                <a:gd name="connsiteX228" fmla="*/ 173676 w 490779"/>
                <a:gd name="connsiteY228" fmla="*/ 351691 h 520705"/>
                <a:gd name="connsiteX229" fmla="*/ 183402 w 490779"/>
                <a:gd name="connsiteY229" fmla="*/ 358424 h 520705"/>
                <a:gd name="connsiteX230" fmla="*/ 193876 w 490779"/>
                <a:gd name="connsiteY230" fmla="*/ 360669 h 520705"/>
                <a:gd name="connsiteX231" fmla="*/ 204350 w 490779"/>
                <a:gd name="connsiteY231" fmla="*/ 358424 h 520705"/>
                <a:gd name="connsiteX232" fmla="*/ 215572 w 490779"/>
                <a:gd name="connsiteY232" fmla="*/ 350195 h 520705"/>
                <a:gd name="connsiteX233" fmla="*/ 220809 w 490779"/>
                <a:gd name="connsiteY233" fmla="*/ 342713 h 520705"/>
                <a:gd name="connsiteX234" fmla="*/ 223053 w 490779"/>
                <a:gd name="connsiteY234" fmla="*/ 334484 h 520705"/>
                <a:gd name="connsiteX235" fmla="*/ 222305 w 490779"/>
                <a:gd name="connsiteY235" fmla="*/ 327002 h 520705"/>
                <a:gd name="connsiteX236" fmla="*/ 217816 w 490779"/>
                <a:gd name="connsiteY236" fmla="*/ 318773 h 520705"/>
                <a:gd name="connsiteX237" fmla="*/ 211831 w 490779"/>
                <a:gd name="connsiteY237" fmla="*/ 310543 h 520705"/>
                <a:gd name="connsiteX238" fmla="*/ 203602 w 490779"/>
                <a:gd name="connsiteY238" fmla="*/ 302314 h 520705"/>
                <a:gd name="connsiteX239" fmla="*/ 195372 w 490779"/>
                <a:gd name="connsiteY239" fmla="*/ 295580 h 520705"/>
                <a:gd name="connsiteX240" fmla="*/ 185646 w 490779"/>
                <a:gd name="connsiteY240" fmla="*/ 289595 h 520705"/>
                <a:gd name="connsiteX241" fmla="*/ 175921 w 490779"/>
                <a:gd name="connsiteY241" fmla="*/ 285855 h 520705"/>
                <a:gd name="connsiteX242" fmla="*/ 165447 w 490779"/>
                <a:gd name="connsiteY242" fmla="*/ 285106 h 520705"/>
                <a:gd name="connsiteX243" fmla="*/ 154973 w 490779"/>
                <a:gd name="connsiteY243" fmla="*/ 288099 h 520705"/>
                <a:gd name="connsiteX244" fmla="*/ 144499 w 490779"/>
                <a:gd name="connsiteY244" fmla="*/ 296328 h 520705"/>
                <a:gd name="connsiteX245" fmla="*/ 141506 w 490779"/>
                <a:gd name="connsiteY245" fmla="*/ 300069 h 520705"/>
                <a:gd name="connsiteX246" fmla="*/ 139262 w 490779"/>
                <a:gd name="connsiteY246" fmla="*/ 303810 h 520705"/>
                <a:gd name="connsiteX247" fmla="*/ 137017 w 490779"/>
                <a:gd name="connsiteY247" fmla="*/ 307551 h 520705"/>
                <a:gd name="connsiteX248" fmla="*/ 137017 w 490779"/>
                <a:gd name="connsiteY248" fmla="*/ 309795 h 520705"/>
                <a:gd name="connsiteX249" fmla="*/ 137017 w 490779"/>
                <a:gd name="connsiteY249" fmla="*/ 311291 h 520705"/>
                <a:gd name="connsiteX250" fmla="*/ 137765 w 490779"/>
                <a:gd name="connsiteY250" fmla="*/ 312039 h 520705"/>
                <a:gd name="connsiteX251" fmla="*/ 139262 w 490779"/>
                <a:gd name="connsiteY251" fmla="*/ 313536 h 520705"/>
                <a:gd name="connsiteX252" fmla="*/ 140758 w 490779"/>
                <a:gd name="connsiteY252" fmla="*/ 315032 h 520705"/>
                <a:gd name="connsiteX253" fmla="*/ 141506 w 490779"/>
                <a:gd name="connsiteY253" fmla="*/ 315780 h 520705"/>
                <a:gd name="connsiteX254" fmla="*/ 143002 w 490779"/>
                <a:gd name="connsiteY254" fmla="*/ 315780 h 520705"/>
                <a:gd name="connsiteX255" fmla="*/ 143751 w 490779"/>
                <a:gd name="connsiteY255" fmla="*/ 315032 h 520705"/>
                <a:gd name="connsiteX256" fmla="*/ 144499 w 490779"/>
                <a:gd name="connsiteY256" fmla="*/ 313536 h 520705"/>
                <a:gd name="connsiteX257" fmla="*/ 145995 w 490779"/>
                <a:gd name="connsiteY257" fmla="*/ 310543 h 520705"/>
                <a:gd name="connsiteX258" fmla="*/ 148239 w 490779"/>
                <a:gd name="connsiteY258" fmla="*/ 306802 h 520705"/>
                <a:gd name="connsiteX259" fmla="*/ 151980 w 490779"/>
                <a:gd name="connsiteY259" fmla="*/ 301565 h 520705"/>
                <a:gd name="connsiteX260" fmla="*/ 160958 w 490779"/>
                <a:gd name="connsiteY260" fmla="*/ 295580 h 520705"/>
                <a:gd name="connsiteX261" fmla="*/ 170684 w 490779"/>
                <a:gd name="connsiteY261" fmla="*/ 294832 h 520705"/>
                <a:gd name="connsiteX262" fmla="*/ 181158 w 490779"/>
                <a:gd name="connsiteY262" fmla="*/ 298573 h 520705"/>
                <a:gd name="connsiteX263" fmla="*/ 190883 w 490779"/>
                <a:gd name="connsiteY263" fmla="*/ 306054 h 520705"/>
                <a:gd name="connsiteX264" fmla="*/ 186395 w 490779"/>
                <a:gd name="connsiteY264" fmla="*/ 307551 h 520705"/>
                <a:gd name="connsiteX265" fmla="*/ 181906 w 490779"/>
                <a:gd name="connsiteY265" fmla="*/ 309047 h 520705"/>
                <a:gd name="connsiteX266" fmla="*/ 177417 w 490779"/>
                <a:gd name="connsiteY266" fmla="*/ 312788 h 520705"/>
                <a:gd name="connsiteX267" fmla="*/ 172928 w 490779"/>
                <a:gd name="connsiteY267" fmla="*/ 316528 h 520705"/>
                <a:gd name="connsiteX268" fmla="*/ 166195 w 490779"/>
                <a:gd name="connsiteY268" fmla="*/ 326254 h 520705"/>
                <a:gd name="connsiteX269" fmla="*/ 164698 w 490779"/>
                <a:gd name="connsiteY269" fmla="*/ 335980 h 520705"/>
                <a:gd name="connsiteX270" fmla="*/ 167691 w 490779"/>
                <a:gd name="connsiteY270" fmla="*/ 344209 h 520705"/>
                <a:gd name="connsiteX271" fmla="*/ 173676 w 490779"/>
                <a:gd name="connsiteY271" fmla="*/ 351691 h 520705"/>
                <a:gd name="connsiteX272" fmla="*/ 182654 w 490779"/>
                <a:gd name="connsiteY272" fmla="*/ 344209 h 520705"/>
                <a:gd name="connsiteX273" fmla="*/ 178165 w 490779"/>
                <a:gd name="connsiteY273" fmla="*/ 338972 h 520705"/>
                <a:gd name="connsiteX274" fmla="*/ 175921 w 490779"/>
                <a:gd name="connsiteY274" fmla="*/ 332987 h 520705"/>
                <a:gd name="connsiteX275" fmla="*/ 176669 w 490779"/>
                <a:gd name="connsiteY275" fmla="*/ 327750 h 520705"/>
                <a:gd name="connsiteX276" fmla="*/ 181158 w 490779"/>
                <a:gd name="connsiteY276" fmla="*/ 321017 h 520705"/>
                <a:gd name="connsiteX277" fmla="*/ 184898 w 490779"/>
                <a:gd name="connsiteY277" fmla="*/ 318025 h 520705"/>
                <a:gd name="connsiteX278" fmla="*/ 188639 w 490779"/>
                <a:gd name="connsiteY278" fmla="*/ 315032 h 520705"/>
                <a:gd name="connsiteX279" fmla="*/ 193128 w 490779"/>
                <a:gd name="connsiteY279" fmla="*/ 313536 h 520705"/>
                <a:gd name="connsiteX280" fmla="*/ 196869 w 490779"/>
                <a:gd name="connsiteY280" fmla="*/ 312039 h 520705"/>
                <a:gd name="connsiteX281" fmla="*/ 207342 w 490779"/>
                <a:gd name="connsiteY281" fmla="*/ 322513 h 520705"/>
                <a:gd name="connsiteX282" fmla="*/ 211831 w 490779"/>
                <a:gd name="connsiteY282" fmla="*/ 331491 h 520705"/>
                <a:gd name="connsiteX283" fmla="*/ 211831 w 490779"/>
                <a:gd name="connsiteY283" fmla="*/ 338224 h 520705"/>
                <a:gd name="connsiteX284" fmla="*/ 208091 w 490779"/>
                <a:gd name="connsiteY284" fmla="*/ 344958 h 520705"/>
                <a:gd name="connsiteX285" fmla="*/ 201357 w 490779"/>
                <a:gd name="connsiteY285" fmla="*/ 349446 h 520705"/>
                <a:gd name="connsiteX286" fmla="*/ 194624 w 490779"/>
                <a:gd name="connsiteY286" fmla="*/ 350195 h 520705"/>
                <a:gd name="connsiteX287" fmla="*/ 188639 w 490779"/>
                <a:gd name="connsiteY287" fmla="*/ 347950 h 520705"/>
                <a:gd name="connsiteX288" fmla="*/ 182654 w 490779"/>
                <a:gd name="connsiteY288" fmla="*/ 344209 h 520705"/>
                <a:gd name="connsiteX289" fmla="*/ 169187 w 490779"/>
                <a:gd name="connsiteY289" fmla="*/ 387602 h 520705"/>
                <a:gd name="connsiteX290" fmla="*/ 174424 w 490779"/>
                <a:gd name="connsiteY290" fmla="*/ 390594 h 520705"/>
                <a:gd name="connsiteX291" fmla="*/ 179661 w 490779"/>
                <a:gd name="connsiteY291" fmla="*/ 387602 h 520705"/>
                <a:gd name="connsiteX292" fmla="*/ 181906 w 490779"/>
                <a:gd name="connsiteY292" fmla="*/ 382365 h 520705"/>
                <a:gd name="connsiteX293" fmla="*/ 178913 w 490779"/>
                <a:gd name="connsiteY293" fmla="*/ 377128 h 520705"/>
                <a:gd name="connsiteX294" fmla="*/ 172928 w 490779"/>
                <a:gd name="connsiteY294" fmla="*/ 374135 h 520705"/>
                <a:gd name="connsiteX295" fmla="*/ 168439 w 490779"/>
                <a:gd name="connsiteY295" fmla="*/ 377128 h 520705"/>
                <a:gd name="connsiteX296" fmla="*/ 165447 w 490779"/>
                <a:gd name="connsiteY296" fmla="*/ 382365 h 520705"/>
                <a:gd name="connsiteX297" fmla="*/ 169187 w 490779"/>
                <a:gd name="connsiteY297" fmla="*/ 387602 h 520705"/>
                <a:gd name="connsiteX298" fmla="*/ 122054 w 490779"/>
                <a:gd name="connsiteY298" fmla="*/ 441468 h 520705"/>
                <a:gd name="connsiteX299" fmla="*/ 123551 w 490779"/>
                <a:gd name="connsiteY299" fmla="*/ 442964 h 520705"/>
                <a:gd name="connsiteX300" fmla="*/ 125047 w 490779"/>
                <a:gd name="connsiteY300" fmla="*/ 443712 h 520705"/>
                <a:gd name="connsiteX301" fmla="*/ 125795 w 490779"/>
                <a:gd name="connsiteY301" fmla="*/ 443712 h 520705"/>
                <a:gd name="connsiteX302" fmla="*/ 126543 w 490779"/>
                <a:gd name="connsiteY302" fmla="*/ 442964 h 520705"/>
                <a:gd name="connsiteX303" fmla="*/ 157217 w 490779"/>
                <a:gd name="connsiteY303" fmla="*/ 410046 h 520705"/>
                <a:gd name="connsiteX304" fmla="*/ 157965 w 490779"/>
                <a:gd name="connsiteY304" fmla="*/ 409298 h 520705"/>
                <a:gd name="connsiteX305" fmla="*/ 157965 w 490779"/>
                <a:gd name="connsiteY305" fmla="*/ 408550 h 520705"/>
                <a:gd name="connsiteX306" fmla="*/ 157217 w 490779"/>
                <a:gd name="connsiteY306" fmla="*/ 407053 h 520705"/>
                <a:gd name="connsiteX307" fmla="*/ 155721 w 490779"/>
                <a:gd name="connsiteY307" fmla="*/ 405557 h 520705"/>
                <a:gd name="connsiteX308" fmla="*/ 154225 w 490779"/>
                <a:gd name="connsiteY308" fmla="*/ 404061 h 520705"/>
                <a:gd name="connsiteX309" fmla="*/ 152728 w 490779"/>
                <a:gd name="connsiteY309" fmla="*/ 403313 h 520705"/>
                <a:gd name="connsiteX310" fmla="*/ 151980 w 490779"/>
                <a:gd name="connsiteY310" fmla="*/ 403313 h 520705"/>
                <a:gd name="connsiteX311" fmla="*/ 150484 w 490779"/>
                <a:gd name="connsiteY311" fmla="*/ 404061 h 520705"/>
                <a:gd name="connsiteX312" fmla="*/ 138514 w 490779"/>
                <a:gd name="connsiteY312" fmla="*/ 417527 h 520705"/>
                <a:gd name="connsiteX313" fmla="*/ 90633 w 490779"/>
                <a:gd name="connsiteY313" fmla="*/ 372639 h 520705"/>
                <a:gd name="connsiteX314" fmla="*/ 109336 w 490779"/>
                <a:gd name="connsiteY314" fmla="*/ 367402 h 520705"/>
                <a:gd name="connsiteX315" fmla="*/ 111581 w 490779"/>
                <a:gd name="connsiteY315" fmla="*/ 365906 h 520705"/>
                <a:gd name="connsiteX316" fmla="*/ 112329 w 490779"/>
                <a:gd name="connsiteY316" fmla="*/ 365157 h 520705"/>
                <a:gd name="connsiteX317" fmla="*/ 111581 w 490779"/>
                <a:gd name="connsiteY317" fmla="*/ 363661 h 520705"/>
                <a:gd name="connsiteX318" fmla="*/ 109336 w 490779"/>
                <a:gd name="connsiteY318" fmla="*/ 361417 h 520705"/>
                <a:gd name="connsiteX319" fmla="*/ 107840 w 490779"/>
                <a:gd name="connsiteY319" fmla="*/ 360669 h 520705"/>
                <a:gd name="connsiteX320" fmla="*/ 107092 w 490779"/>
                <a:gd name="connsiteY320" fmla="*/ 359920 h 520705"/>
                <a:gd name="connsiteX321" fmla="*/ 105595 w 490779"/>
                <a:gd name="connsiteY321" fmla="*/ 359920 h 520705"/>
                <a:gd name="connsiteX322" fmla="*/ 104847 w 490779"/>
                <a:gd name="connsiteY322" fmla="*/ 359920 h 520705"/>
                <a:gd name="connsiteX323" fmla="*/ 81655 w 490779"/>
                <a:gd name="connsiteY323" fmla="*/ 365906 h 520705"/>
                <a:gd name="connsiteX324" fmla="*/ 80907 w 490779"/>
                <a:gd name="connsiteY324" fmla="*/ 365906 h 520705"/>
                <a:gd name="connsiteX325" fmla="*/ 80159 w 490779"/>
                <a:gd name="connsiteY325" fmla="*/ 366654 h 520705"/>
                <a:gd name="connsiteX326" fmla="*/ 79410 w 490779"/>
                <a:gd name="connsiteY326" fmla="*/ 367402 h 520705"/>
                <a:gd name="connsiteX327" fmla="*/ 77914 w 490779"/>
                <a:gd name="connsiteY327" fmla="*/ 368898 h 520705"/>
                <a:gd name="connsiteX328" fmla="*/ 76418 w 490779"/>
                <a:gd name="connsiteY328" fmla="*/ 370394 h 520705"/>
                <a:gd name="connsiteX329" fmla="*/ 74922 w 490779"/>
                <a:gd name="connsiteY329" fmla="*/ 371891 h 520705"/>
                <a:gd name="connsiteX330" fmla="*/ 74922 w 490779"/>
                <a:gd name="connsiteY330" fmla="*/ 373387 h 520705"/>
                <a:gd name="connsiteX331" fmla="*/ 75670 w 490779"/>
                <a:gd name="connsiteY331" fmla="*/ 374135 h 520705"/>
                <a:gd name="connsiteX332" fmla="*/ 131032 w 490779"/>
                <a:gd name="connsiteY332" fmla="*/ 425757 h 520705"/>
                <a:gd name="connsiteX333" fmla="*/ 119810 w 490779"/>
                <a:gd name="connsiteY333" fmla="*/ 436979 h 520705"/>
                <a:gd name="connsiteX334" fmla="*/ 119810 w 490779"/>
                <a:gd name="connsiteY334" fmla="*/ 437727 h 520705"/>
                <a:gd name="connsiteX335" fmla="*/ 119810 w 490779"/>
                <a:gd name="connsiteY335" fmla="*/ 439223 h 520705"/>
                <a:gd name="connsiteX336" fmla="*/ 120558 w 490779"/>
                <a:gd name="connsiteY336" fmla="*/ 439971 h 520705"/>
                <a:gd name="connsiteX337" fmla="*/ 122054 w 490779"/>
                <a:gd name="connsiteY337" fmla="*/ 441468 h 520705"/>
                <a:gd name="connsiteX338" fmla="*/ 80159 w 490779"/>
                <a:gd name="connsiteY338" fmla="*/ 488601 h 520705"/>
                <a:gd name="connsiteX339" fmla="*/ 80907 w 490779"/>
                <a:gd name="connsiteY339" fmla="*/ 490097 h 520705"/>
                <a:gd name="connsiteX340" fmla="*/ 82403 w 490779"/>
                <a:gd name="connsiteY340" fmla="*/ 490097 h 520705"/>
                <a:gd name="connsiteX341" fmla="*/ 83899 w 490779"/>
                <a:gd name="connsiteY341" fmla="*/ 489349 h 520705"/>
                <a:gd name="connsiteX342" fmla="*/ 86144 w 490779"/>
                <a:gd name="connsiteY342" fmla="*/ 487104 h 520705"/>
                <a:gd name="connsiteX343" fmla="*/ 88388 w 490779"/>
                <a:gd name="connsiteY343" fmla="*/ 484860 h 520705"/>
                <a:gd name="connsiteX344" fmla="*/ 89136 w 490779"/>
                <a:gd name="connsiteY344" fmla="*/ 483364 h 520705"/>
                <a:gd name="connsiteX345" fmla="*/ 89884 w 490779"/>
                <a:gd name="connsiteY345" fmla="*/ 481867 h 520705"/>
                <a:gd name="connsiteX346" fmla="*/ 89884 w 490779"/>
                <a:gd name="connsiteY346" fmla="*/ 481119 h 520705"/>
                <a:gd name="connsiteX347" fmla="*/ 82403 w 490779"/>
                <a:gd name="connsiteY347" fmla="*/ 454186 h 520705"/>
                <a:gd name="connsiteX348" fmla="*/ 109336 w 490779"/>
                <a:gd name="connsiteY348" fmla="*/ 460171 h 520705"/>
                <a:gd name="connsiteX349" fmla="*/ 110084 w 490779"/>
                <a:gd name="connsiteY349" fmla="*/ 460171 h 520705"/>
                <a:gd name="connsiteX350" fmla="*/ 111581 w 490779"/>
                <a:gd name="connsiteY350" fmla="*/ 459423 h 520705"/>
                <a:gd name="connsiteX351" fmla="*/ 113077 w 490779"/>
                <a:gd name="connsiteY351" fmla="*/ 458675 h 520705"/>
                <a:gd name="connsiteX352" fmla="*/ 115321 w 490779"/>
                <a:gd name="connsiteY352" fmla="*/ 456431 h 520705"/>
                <a:gd name="connsiteX353" fmla="*/ 116818 w 490779"/>
                <a:gd name="connsiteY353" fmla="*/ 454186 h 520705"/>
                <a:gd name="connsiteX354" fmla="*/ 117566 w 490779"/>
                <a:gd name="connsiteY354" fmla="*/ 452690 h 520705"/>
                <a:gd name="connsiteX355" fmla="*/ 117566 w 490779"/>
                <a:gd name="connsiteY355" fmla="*/ 451194 h 520705"/>
                <a:gd name="connsiteX356" fmla="*/ 116069 w 490779"/>
                <a:gd name="connsiteY356" fmla="*/ 450445 h 520705"/>
                <a:gd name="connsiteX357" fmla="*/ 81655 w 490779"/>
                <a:gd name="connsiteY357" fmla="*/ 444460 h 520705"/>
                <a:gd name="connsiteX358" fmla="*/ 73425 w 490779"/>
                <a:gd name="connsiteY358" fmla="*/ 412290 h 520705"/>
                <a:gd name="connsiteX359" fmla="*/ 72677 w 490779"/>
                <a:gd name="connsiteY359" fmla="*/ 410794 h 520705"/>
                <a:gd name="connsiteX360" fmla="*/ 71181 w 490779"/>
                <a:gd name="connsiteY360" fmla="*/ 410794 h 520705"/>
                <a:gd name="connsiteX361" fmla="*/ 69685 w 490779"/>
                <a:gd name="connsiteY361" fmla="*/ 411542 h 520705"/>
                <a:gd name="connsiteX362" fmla="*/ 67440 w 490779"/>
                <a:gd name="connsiteY362" fmla="*/ 413787 h 520705"/>
                <a:gd name="connsiteX363" fmla="*/ 65196 w 490779"/>
                <a:gd name="connsiteY363" fmla="*/ 416031 h 520705"/>
                <a:gd name="connsiteX364" fmla="*/ 64448 w 490779"/>
                <a:gd name="connsiteY364" fmla="*/ 417527 h 520705"/>
                <a:gd name="connsiteX365" fmla="*/ 63700 w 490779"/>
                <a:gd name="connsiteY365" fmla="*/ 419024 h 520705"/>
                <a:gd name="connsiteX366" fmla="*/ 63700 w 490779"/>
                <a:gd name="connsiteY366" fmla="*/ 419772 h 520705"/>
                <a:gd name="connsiteX367" fmla="*/ 71181 w 490779"/>
                <a:gd name="connsiteY367" fmla="*/ 445208 h 520705"/>
                <a:gd name="connsiteX368" fmla="*/ 44996 w 490779"/>
                <a:gd name="connsiteY368" fmla="*/ 439971 h 520705"/>
                <a:gd name="connsiteX369" fmla="*/ 44248 w 490779"/>
                <a:gd name="connsiteY369" fmla="*/ 439971 h 520705"/>
                <a:gd name="connsiteX370" fmla="*/ 43500 w 490779"/>
                <a:gd name="connsiteY370" fmla="*/ 439971 h 520705"/>
                <a:gd name="connsiteX371" fmla="*/ 42003 w 490779"/>
                <a:gd name="connsiteY371" fmla="*/ 440720 h 520705"/>
                <a:gd name="connsiteX372" fmla="*/ 39759 w 490779"/>
                <a:gd name="connsiteY372" fmla="*/ 442964 h 520705"/>
                <a:gd name="connsiteX373" fmla="*/ 38263 w 490779"/>
                <a:gd name="connsiteY373" fmla="*/ 445208 h 520705"/>
                <a:gd name="connsiteX374" fmla="*/ 36767 w 490779"/>
                <a:gd name="connsiteY374" fmla="*/ 447453 h 520705"/>
                <a:gd name="connsiteX375" fmla="*/ 37515 w 490779"/>
                <a:gd name="connsiteY375" fmla="*/ 448201 h 520705"/>
                <a:gd name="connsiteX376" fmla="*/ 39011 w 490779"/>
                <a:gd name="connsiteY376" fmla="*/ 448949 h 520705"/>
                <a:gd name="connsiteX377" fmla="*/ 71181 w 490779"/>
                <a:gd name="connsiteY377" fmla="*/ 454934 h 520705"/>
                <a:gd name="connsiteX378" fmla="*/ 32278 w 490779"/>
                <a:gd name="connsiteY378" fmla="*/ 492341 h 520705"/>
                <a:gd name="connsiteX379" fmla="*/ 43500 w 490779"/>
                <a:gd name="connsiteY379" fmla="*/ 501319 h 520705"/>
                <a:gd name="connsiteX380" fmla="*/ 56218 w 490779"/>
                <a:gd name="connsiteY380" fmla="*/ 509548 h 520705"/>
                <a:gd name="connsiteX381" fmla="*/ 69685 w 490779"/>
                <a:gd name="connsiteY381" fmla="*/ 515534 h 520705"/>
                <a:gd name="connsiteX382" fmla="*/ 83899 w 490779"/>
                <a:gd name="connsiteY382" fmla="*/ 520771 h 520705"/>
                <a:gd name="connsiteX383" fmla="*/ 84647 w 490779"/>
                <a:gd name="connsiteY383" fmla="*/ 520771 h 520705"/>
                <a:gd name="connsiteX384" fmla="*/ 86144 w 490779"/>
                <a:gd name="connsiteY384" fmla="*/ 520022 h 520705"/>
                <a:gd name="connsiteX385" fmla="*/ 86892 w 490779"/>
                <a:gd name="connsiteY385" fmla="*/ 519274 h 520705"/>
                <a:gd name="connsiteX386" fmla="*/ 88388 w 490779"/>
                <a:gd name="connsiteY386" fmla="*/ 517778 h 520705"/>
                <a:gd name="connsiteX387" fmla="*/ 90633 w 490779"/>
                <a:gd name="connsiteY387" fmla="*/ 515534 h 520705"/>
                <a:gd name="connsiteX388" fmla="*/ 90633 w 490779"/>
                <a:gd name="connsiteY388" fmla="*/ 514037 h 520705"/>
                <a:gd name="connsiteX389" fmla="*/ 90633 w 490779"/>
                <a:gd name="connsiteY389" fmla="*/ 513289 h 520705"/>
                <a:gd name="connsiteX390" fmla="*/ 89136 w 490779"/>
                <a:gd name="connsiteY390" fmla="*/ 512541 h 520705"/>
                <a:gd name="connsiteX391" fmla="*/ 62951 w 490779"/>
                <a:gd name="connsiteY391" fmla="*/ 500571 h 520705"/>
                <a:gd name="connsiteX392" fmla="*/ 39759 w 490779"/>
                <a:gd name="connsiteY392" fmla="*/ 483364 h 520705"/>
                <a:gd name="connsiteX393" fmla="*/ 21804 w 490779"/>
                <a:gd name="connsiteY393" fmla="*/ 461668 h 520705"/>
                <a:gd name="connsiteX394" fmla="*/ 7589 w 490779"/>
                <a:gd name="connsiteY394" fmla="*/ 436231 h 520705"/>
                <a:gd name="connsiteX395" fmla="*/ 6841 w 490779"/>
                <a:gd name="connsiteY395" fmla="*/ 435483 h 520705"/>
                <a:gd name="connsiteX396" fmla="*/ 6093 w 490779"/>
                <a:gd name="connsiteY396" fmla="*/ 435483 h 520705"/>
                <a:gd name="connsiteX397" fmla="*/ 4596 w 490779"/>
                <a:gd name="connsiteY397" fmla="*/ 436231 h 520705"/>
                <a:gd name="connsiteX398" fmla="*/ 3100 w 490779"/>
                <a:gd name="connsiteY398" fmla="*/ 437727 h 520705"/>
                <a:gd name="connsiteX399" fmla="*/ 1604 w 490779"/>
                <a:gd name="connsiteY399" fmla="*/ 439223 h 520705"/>
                <a:gd name="connsiteX400" fmla="*/ 856 w 490779"/>
                <a:gd name="connsiteY400" fmla="*/ 440720 h 520705"/>
                <a:gd name="connsiteX401" fmla="*/ 108 w 490779"/>
                <a:gd name="connsiteY401" fmla="*/ 441468 h 520705"/>
                <a:gd name="connsiteX402" fmla="*/ 108 w 490779"/>
                <a:gd name="connsiteY402" fmla="*/ 442216 h 520705"/>
                <a:gd name="connsiteX403" fmla="*/ 13574 w 490779"/>
                <a:gd name="connsiteY403" fmla="*/ 469149 h 520705"/>
                <a:gd name="connsiteX404" fmla="*/ 32278 w 490779"/>
                <a:gd name="connsiteY404" fmla="*/ 492341 h 52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490779" h="520705">
                  <a:moveTo>
                    <a:pt x="451984" y="88345"/>
                  </a:moveTo>
                  <a:cubicBezTo>
                    <a:pt x="452732" y="89094"/>
                    <a:pt x="452732" y="89094"/>
                    <a:pt x="453481" y="89842"/>
                  </a:cubicBezTo>
                  <a:cubicBezTo>
                    <a:pt x="454229" y="89842"/>
                    <a:pt x="454229" y="90590"/>
                    <a:pt x="454977" y="90590"/>
                  </a:cubicBezTo>
                  <a:cubicBezTo>
                    <a:pt x="455725" y="90590"/>
                    <a:pt x="455725" y="90590"/>
                    <a:pt x="456473" y="90590"/>
                  </a:cubicBezTo>
                  <a:lnTo>
                    <a:pt x="457221" y="89842"/>
                  </a:lnTo>
                  <a:lnTo>
                    <a:pt x="489391" y="55427"/>
                  </a:lnTo>
                  <a:cubicBezTo>
                    <a:pt x="490139" y="54679"/>
                    <a:pt x="490139" y="53931"/>
                    <a:pt x="490888" y="53931"/>
                  </a:cubicBezTo>
                  <a:cubicBezTo>
                    <a:pt x="490888" y="53183"/>
                    <a:pt x="490888" y="53183"/>
                    <a:pt x="490888" y="52435"/>
                  </a:cubicBezTo>
                  <a:cubicBezTo>
                    <a:pt x="490888" y="51687"/>
                    <a:pt x="490888" y="51687"/>
                    <a:pt x="490139" y="50938"/>
                  </a:cubicBezTo>
                  <a:cubicBezTo>
                    <a:pt x="490139" y="50190"/>
                    <a:pt x="489391" y="49442"/>
                    <a:pt x="488643" y="48694"/>
                  </a:cubicBezTo>
                  <a:cubicBezTo>
                    <a:pt x="487895" y="48694"/>
                    <a:pt x="487147" y="47946"/>
                    <a:pt x="487147" y="47198"/>
                  </a:cubicBezTo>
                  <a:cubicBezTo>
                    <a:pt x="486399" y="47198"/>
                    <a:pt x="485651" y="46450"/>
                    <a:pt x="484902" y="46450"/>
                  </a:cubicBezTo>
                  <a:cubicBezTo>
                    <a:pt x="484902" y="46450"/>
                    <a:pt x="484154" y="46450"/>
                    <a:pt x="483406" y="46450"/>
                  </a:cubicBezTo>
                  <a:cubicBezTo>
                    <a:pt x="482658" y="45701"/>
                    <a:pt x="481910" y="45701"/>
                    <a:pt x="481162" y="45701"/>
                  </a:cubicBezTo>
                  <a:lnTo>
                    <a:pt x="456473" y="46450"/>
                  </a:lnTo>
                  <a:cubicBezTo>
                    <a:pt x="451236" y="46450"/>
                    <a:pt x="445999" y="46450"/>
                    <a:pt x="442258" y="45701"/>
                  </a:cubicBezTo>
                  <a:cubicBezTo>
                    <a:pt x="438518" y="45701"/>
                    <a:pt x="434777" y="44953"/>
                    <a:pt x="431785" y="44205"/>
                  </a:cubicBezTo>
                  <a:cubicBezTo>
                    <a:pt x="428792" y="43457"/>
                    <a:pt x="426548" y="41961"/>
                    <a:pt x="425051" y="41213"/>
                  </a:cubicBezTo>
                  <a:cubicBezTo>
                    <a:pt x="422807" y="39716"/>
                    <a:pt x="421311" y="38220"/>
                    <a:pt x="419814" y="37472"/>
                  </a:cubicBezTo>
                  <a:cubicBezTo>
                    <a:pt x="418318" y="35976"/>
                    <a:pt x="417570" y="34479"/>
                    <a:pt x="416822" y="32983"/>
                  </a:cubicBezTo>
                  <a:cubicBezTo>
                    <a:pt x="416074" y="31487"/>
                    <a:pt x="415325" y="29242"/>
                    <a:pt x="415325" y="27746"/>
                  </a:cubicBezTo>
                  <a:cubicBezTo>
                    <a:pt x="415325" y="26250"/>
                    <a:pt x="415325" y="24005"/>
                    <a:pt x="416074" y="22509"/>
                  </a:cubicBezTo>
                  <a:cubicBezTo>
                    <a:pt x="416822" y="20265"/>
                    <a:pt x="418318" y="18768"/>
                    <a:pt x="419814" y="17272"/>
                  </a:cubicBezTo>
                  <a:cubicBezTo>
                    <a:pt x="421311" y="15028"/>
                    <a:pt x="423555" y="13531"/>
                    <a:pt x="425799" y="12035"/>
                  </a:cubicBezTo>
                  <a:cubicBezTo>
                    <a:pt x="428044" y="11287"/>
                    <a:pt x="429540" y="10539"/>
                    <a:pt x="431785" y="9791"/>
                  </a:cubicBezTo>
                  <a:cubicBezTo>
                    <a:pt x="433281" y="9043"/>
                    <a:pt x="434777" y="8294"/>
                    <a:pt x="436273" y="8294"/>
                  </a:cubicBezTo>
                  <a:cubicBezTo>
                    <a:pt x="437770" y="8294"/>
                    <a:pt x="438518" y="7546"/>
                    <a:pt x="438518" y="7546"/>
                  </a:cubicBezTo>
                  <a:cubicBezTo>
                    <a:pt x="438518" y="6798"/>
                    <a:pt x="439266" y="6798"/>
                    <a:pt x="439266" y="6050"/>
                  </a:cubicBezTo>
                  <a:cubicBezTo>
                    <a:pt x="439266" y="6050"/>
                    <a:pt x="439266" y="6050"/>
                    <a:pt x="438518" y="5302"/>
                  </a:cubicBezTo>
                  <a:cubicBezTo>
                    <a:pt x="438518" y="5302"/>
                    <a:pt x="438518" y="4554"/>
                    <a:pt x="437770" y="3806"/>
                  </a:cubicBezTo>
                  <a:cubicBezTo>
                    <a:pt x="437770" y="3806"/>
                    <a:pt x="437021" y="3057"/>
                    <a:pt x="436273" y="2309"/>
                  </a:cubicBezTo>
                  <a:cubicBezTo>
                    <a:pt x="435525" y="1561"/>
                    <a:pt x="435525" y="1561"/>
                    <a:pt x="434777" y="813"/>
                  </a:cubicBezTo>
                  <a:cubicBezTo>
                    <a:pt x="434777" y="813"/>
                    <a:pt x="434029" y="813"/>
                    <a:pt x="434029" y="65"/>
                  </a:cubicBezTo>
                  <a:cubicBezTo>
                    <a:pt x="433281" y="65"/>
                    <a:pt x="433281" y="65"/>
                    <a:pt x="432533" y="65"/>
                  </a:cubicBezTo>
                  <a:cubicBezTo>
                    <a:pt x="432533" y="65"/>
                    <a:pt x="431785" y="65"/>
                    <a:pt x="431036" y="65"/>
                  </a:cubicBezTo>
                  <a:cubicBezTo>
                    <a:pt x="430288" y="65"/>
                    <a:pt x="429540" y="65"/>
                    <a:pt x="428044" y="813"/>
                  </a:cubicBezTo>
                  <a:cubicBezTo>
                    <a:pt x="426548" y="813"/>
                    <a:pt x="425051" y="1561"/>
                    <a:pt x="422807" y="3057"/>
                  </a:cubicBezTo>
                  <a:cubicBezTo>
                    <a:pt x="421311" y="3806"/>
                    <a:pt x="419066" y="4554"/>
                    <a:pt x="416822" y="6050"/>
                  </a:cubicBezTo>
                  <a:cubicBezTo>
                    <a:pt x="415325" y="7546"/>
                    <a:pt x="413081" y="9043"/>
                    <a:pt x="411585" y="11287"/>
                  </a:cubicBezTo>
                  <a:cubicBezTo>
                    <a:pt x="408592" y="14280"/>
                    <a:pt x="406348" y="17272"/>
                    <a:pt x="404851" y="20265"/>
                  </a:cubicBezTo>
                  <a:cubicBezTo>
                    <a:pt x="404103" y="23257"/>
                    <a:pt x="403355" y="26250"/>
                    <a:pt x="403355" y="29242"/>
                  </a:cubicBezTo>
                  <a:cubicBezTo>
                    <a:pt x="403355" y="32235"/>
                    <a:pt x="404103" y="35227"/>
                    <a:pt x="405600" y="37472"/>
                  </a:cubicBezTo>
                  <a:cubicBezTo>
                    <a:pt x="406348" y="39716"/>
                    <a:pt x="408592" y="42709"/>
                    <a:pt x="410837" y="44205"/>
                  </a:cubicBezTo>
                  <a:cubicBezTo>
                    <a:pt x="412333" y="46450"/>
                    <a:pt x="414577" y="47946"/>
                    <a:pt x="416822" y="49442"/>
                  </a:cubicBezTo>
                  <a:cubicBezTo>
                    <a:pt x="419814" y="50938"/>
                    <a:pt x="422059" y="52435"/>
                    <a:pt x="425799" y="53183"/>
                  </a:cubicBezTo>
                  <a:cubicBezTo>
                    <a:pt x="428792" y="54679"/>
                    <a:pt x="433281" y="55427"/>
                    <a:pt x="437770" y="55427"/>
                  </a:cubicBezTo>
                  <a:cubicBezTo>
                    <a:pt x="443007" y="56175"/>
                    <a:pt x="448992" y="56175"/>
                    <a:pt x="455725" y="56175"/>
                  </a:cubicBezTo>
                  <a:lnTo>
                    <a:pt x="475925" y="56175"/>
                  </a:lnTo>
                  <a:lnTo>
                    <a:pt x="449740" y="83108"/>
                  </a:lnTo>
                  <a:lnTo>
                    <a:pt x="449740" y="83857"/>
                  </a:lnTo>
                  <a:cubicBezTo>
                    <a:pt x="449740" y="84605"/>
                    <a:pt x="449740" y="84605"/>
                    <a:pt x="449740" y="85353"/>
                  </a:cubicBezTo>
                  <a:cubicBezTo>
                    <a:pt x="449740" y="86101"/>
                    <a:pt x="449740" y="86101"/>
                    <a:pt x="450488" y="86849"/>
                  </a:cubicBezTo>
                  <a:cubicBezTo>
                    <a:pt x="450488" y="87597"/>
                    <a:pt x="451236" y="87597"/>
                    <a:pt x="451984" y="88345"/>
                  </a:cubicBezTo>
                  <a:close/>
                  <a:moveTo>
                    <a:pt x="428792" y="110042"/>
                  </a:moveTo>
                  <a:cubicBezTo>
                    <a:pt x="431036" y="112286"/>
                    <a:pt x="432533" y="113034"/>
                    <a:pt x="434029" y="113034"/>
                  </a:cubicBezTo>
                  <a:cubicBezTo>
                    <a:pt x="435525" y="113034"/>
                    <a:pt x="437021" y="112286"/>
                    <a:pt x="439266" y="110042"/>
                  </a:cubicBezTo>
                  <a:cubicBezTo>
                    <a:pt x="440762" y="107797"/>
                    <a:pt x="441510" y="106301"/>
                    <a:pt x="441510" y="104805"/>
                  </a:cubicBezTo>
                  <a:cubicBezTo>
                    <a:pt x="441510" y="103308"/>
                    <a:pt x="440762" y="101812"/>
                    <a:pt x="438518" y="99568"/>
                  </a:cubicBezTo>
                  <a:cubicBezTo>
                    <a:pt x="436273" y="97323"/>
                    <a:pt x="434029" y="96575"/>
                    <a:pt x="432533" y="96575"/>
                  </a:cubicBezTo>
                  <a:cubicBezTo>
                    <a:pt x="431036" y="96575"/>
                    <a:pt x="429540" y="97323"/>
                    <a:pt x="428044" y="99568"/>
                  </a:cubicBezTo>
                  <a:cubicBezTo>
                    <a:pt x="425799" y="101812"/>
                    <a:pt x="425051" y="103308"/>
                    <a:pt x="425051" y="104805"/>
                  </a:cubicBezTo>
                  <a:cubicBezTo>
                    <a:pt x="425051" y="106301"/>
                    <a:pt x="426548" y="107797"/>
                    <a:pt x="428792" y="110042"/>
                  </a:cubicBezTo>
                  <a:close/>
                  <a:moveTo>
                    <a:pt x="324800" y="112286"/>
                  </a:moveTo>
                  <a:cubicBezTo>
                    <a:pt x="325549" y="113034"/>
                    <a:pt x="326297" y="113782"/>
                    <a:pt x="326297" y="113782"/>
                  </a:cubicBezTo>
                  <a:cubicBezTo>
                    <a:pt x="327045" y="114530"/>
                    <a:pt x="327793" y="114530"/>
                    <a:pt x="327793" y="115278"/>
                  </a:cubicBezTo>
                  <a:cubicBezTo>
                    <a:pt x="328541" y="115278"/>
                    <a:pt x="329289" y="116027"/>
                    <a:pt x="329289" y="116027"/>
                  </a:cubicBezTo>
                  <a:cubicBezTo>
                    <a:pt x="330037" y="116027"/>
                    <a:pt x="330786" y="116775"/>
                    <a:pt x="331534" y="116775"/>
                  </a:cubicBezTo>
                  <a:lnTo>
                    <a:pt x="404851" y="142960"/>
                  </a:lnTo>
                  <a:cubicBezTo>
                    <a:pt x="404851" y="142960"/>
                    <a:pt x="405600" y="142960"/>
                    <a:pt x="406348" y="142960"/>
                  </a:cubicBezTo>
                  <a:cubicBezTo>
                    <a:pt x="406348" y="142960"/>
                    <a:pt x="407096" y="142960"/>
                    <a:pt x="407844" y="142960"/>
                  </a:cubicBezTo>
                  <a:cubicBezTo>
                    <a:pt x="407844" y="142212"/>
                    <a:pt x="408592" y="142212"/>
                    <a:pt x="409340" y="141463"/>
                  </a:cubicBezTo>
                  <a:cubicBezTo>
                    <a:pt x="410088" y="140715"/>
                    <a:pt x="410837" y="139967"/>
                    <a:pt x="411585" y="139219"/>
                  </a:cubicBezTo>
                  <a:cubicBezTo>
                    <a:pt x="412333" y="138471"/>
                    <a:pt x="413081" y="137723"/>
                    <a:pt x="413829" y="136975"/>
                  </a:cubicBezTo>
                  <a:cubicBezTo>
                    <a:pt x="413829" y="136226"/>
                    <a:pt x="414577" y="135478"/>
                    <a:pt x="414577" y="134730"/>
                  </a:cubicBezTo>
                  <a:cubicBezTo>
                    <a:pt x="414577" y="134730"/>
                    <a:pt x="414577" y="133982"/>
                    <a:pt x="413829" y="133982"/>
                  </a:cubicBezTo>
                  <a:cubicBezTo>
                    <a:pt x="413829" y="133982"/>
                    <a:pt x="413081" y="133234"/>
                    <a:pt x="412333" y="133234"/>
                  </a:cubicBezTo>
                  <a:lnTo>
                    <a:pt x="336771" y="107049"/>
                  </a:lnTo>
                  <a:lnTo>
                    <a:pt x="365200" y="77123"/>
                  </a:lnTo>
                  <a:cubicBezTo>
                    <a:pt x="365948" y="76375"/>
                    <a:pt x="365948" y="75627"/>
                    <a:pt x="365200" y="74879"/>
                  </a:cubicBezTo>
                  <a:cubicBezTo>
                    <a:pt x="365200" y="74131"/>
                    <a:pt x="364452" y="72634"/>
                    <a:pt x="362956" y="71886"/>
                  </a:cubicBezTo>
                  <a:cubicBezTo>
                    <a:pt x="362207" y="71138"/>
                    <a:pt x="362207" y="70390"/>
                    <a:pt x="361459" y="70390"/>
                  </a:cubicBezTo>
                  <a:cubicBezTo>
                    <a:pt x="360711" y="69642"/>
                    <a:pt x="360711" y="69642"/>
                    <a:pt x="359963" y="69642"/>
                  </a:cubicBezTo>
                  <a:cubicBezTo>
                    <a:pt x="359215" y="69642"/>
                    <a:pt x="359215" y="69642"/>
                    <a:pt x="358467" y="69642"/>
                  </a:cubicBezTo>
                  <a:cubicBezTo>
                    <a:pt x="358467" y="69642"/>
                    <a:pt x="357719" y="69642"/>
                    <a:pt x="357719" y="70390"/>
                  </a:cubicBezTo>
                  <a:lnTo>
                    <a:pt x="323304" y="107049"/>
                  </a:lnTo>
                  <a:lnTo>
                    <a:pt x="322556" y="107797"/>
                  </a:lnTo>
                  <a:cubicBezTo>
                    <a:pt x="322556" y="108545"/>
                    <a:pt x="322556" y="109293"/>
                    <a:pt x="322556" y="109293"/>
                  </a:cubicBezTo>
                  <a:cubicBezTo>
                    <a:pt x="322556" y="110042"/>
                    <a:pt x="322556" y="110042"/>
                    <a:pt x="323304" y="110790"/>
                  </a:cubicBezTo>
                  <a:cubicBezTo>
                    <a:pt x="323304" y="111538"/>
                    <a:pt x="324052" y="112286"/>
                    <a:pt x="324800" y="112286"/>
                  </a:cubicBezTo>
                  <a:close/>
                  <a:moveTo>
                    <a:pt x="320312" y="203559"/>
                  </a:moveTo>
                  <a:cubicBezTo>
                    <a:pt x="323304" y="206552"/>
                    <a:pt x="326297" y="208048"/>
                    <a:pt x="329289" y="208796"/>
                  </a:cubicBezTo>
                  <a:cubicBezTo>
                    <a:pt x="332282" y="210292"/>
                    <a:pt x="335274" y="210292"/>
                    <a:pt x="338267" y="210292"/>
                  </a:cubicBezTo>
                  <a:cubicBezTo>
                    <a:pt x="341260" y="209544"/>
                    <a:pt x="345000" y="208048"/>
                    <a:pt x="347993" y="206552"/>
                  </a:cubicBezTo>
                  <a:cubicBezTo>
                    <a:pt x="350985" y="204307"/>
                    <a:pt x="354726" y="201315"/>
                    <a:pt x="357719" y="198322"/>
                  </a:cubicBezTo>
                  <a:cubicBezTo>
                    <a:pt x="360711" y="194581"/>
                    <a:pt x="362956" y="191589"/>
                    <a:pt x="365200" y="188596"/>
                  </a:cubicBezTo>
                  <a:cubicBezTo>
                    <a:pt x="366696" y="184856"/>
                    <a:pt x="367444" y="181863"/>
                    <a:pt x="368193" y="178870"/>
                  </a:cubicBezTo>
                  <a:cubicBezTo>
                    <a:pt x="368193" y="175878"/>
                    <a:pt x="368193" y="172885"/>
                    <a:pt x="366696" y="170641"/>
                  </a:cubicBezTo>
                  <a:cubicBezTo>
                    <a:pt x="365948" y="167648"/>
                    <a:pt x="363704" y="165404"/>
                    <a:pt x="361459" y="163159"/>
                  </a:cubicBezTo>
                  <a:cubicBezTo>
                    <a:pt x="359215" y="160915"/>
                    <a:pt x="357719" y="159419"/>
                    <a:pt x="355474" y="158671"/>
                  </a:cubicBezTo>
                  <a:cubicBezTo>
                    <a:pt x="353230" y="157923"/>
                    <a:pt x="350237" y="157174"/>
                    <a:pt x="347993" y="157174"/>
                  </a:cubicBezTo>
                  <a:cubicBezTo>
                    <a:pt x="345748" y="157174"/>
                    <a:pt x="342756" y="157174"/>
                    <a:pt x="339763" y="157923"/>
                  </a:cubicBezTo>
                  <a:cubicBezTo>
                    <a:pt x="336771" y="158671"/>
                    <a:pt x="333778" y="159419"/>
                    <a:pt x="330786" y="160915"/>
                  </a:cubicBezTo>
                  <a:cubicBezTo>
                    <a:pt x="331534" y="157923"/>
                    <a:pt x="332282" y="154930"/>
                    <a:pt x="332282" y="152686"/>
                  </a:cubicBezTo>
                  <a:cubicBezTo>
                    <a:pt x="332282" y="150441"/>
                    <a:pt x="332282" y="147449"/>
                    <a:pt x="332282" y="145204"/>
                  </a:cubicBezTo>
                  <a:cubicBezTo>
                    <a:pt x="332282" y="142960"/>
                    <a:pt x="331534" y="141463"/>
                    <a:pt x="330037" y="139219"/>
                  </a:cubicBezTo>
                  <a:cubicBezTo>
                    <a:pt x="329289" y="136975"/>
                    <a:pt x="327793" y="135478"/>
                    <a:pt x="326297" y="133982"/>
                  </a:cubicBezTo>
                  <a:cubicBezTo>
                    <a:pt x="324052" y="131738"/>
                    <a:pt x="321808" y="130241"/>
                    <a:pt x="318815" y="129493"/>
                  </a:cubicBezTo>
                  <a:cubicBezTo>
                    <a:pt x="315823" y="127997"/>
                    <a:pt x="313578" y="127997"/>
                    <a:pt x="310586" y="127997"/>
                  </a:cubicBezTo>
                  <a:cubicBezTo>
                    <a:pt x="307593" y="128745"/>
                    <a:pt x="304601" y="129493"/>
                    <a:pt x="301608" y="130989"/>
                  </a:cubicBezTo>
                  <a:cubicBezTo>
                    <a:pt x="297867" y="132486"/>
                    <a:pt x="294875" y="135478"/>
                    <a:pt x="291882" y="138471"/>
                  </a:cubicBezTo>
                  <a:cubicBezTo>
                    <a:pt x="288890" y="141463"/>
                    <a:pt x="286645" y="145204"/>
                    <a:pt x="285149" y="148197"/>
                  </a:cubicBezTo>
                  <a:cubicBezTo>
                    <a:pt x="284401" y="151189"/>
                    <a:pt x="283653" y="154182"/>
                    <a:pt x="282905" y="156426"/>
                  </a:cubicBezTo>
                  <a:cubicBezTo>
                    <a:pt x="282905" y="159419"/>
                    <a:pt x="283653" y="161663"/>
                    <a:pt x="284401" y="163908"/>
                  </a:cubicBezTo>
                  <a:cubicBezTo>
                    <a:pt x="285897" y="166900"/>
                    <a:pt x="287393" y="169145"/>
                    <a:pt x="289638" y="170641"/>
                  </a:cubicBezTo>
                  <a:cubicBezTo>
                    <a:pt x="291134" y="172137"/>
                    <a:pt x="292630" y="173633"/>
                    <a:pt x="294875" y="174382"/>
                  </a:cubicBezTo>
                  <a:cubicBezTo>
                    <a:pt x="297119" y="175130"/>
                    <a:pt x="299364" y="175878"/>
                    <a:pt x="301608" y="175878"/>
                  </a:cubicBezTo>
                  <a:cubicBezTo>
                    <a:pt x="303853" y="175878"/>
                    <a:pt x="306097" y="175878"/>
                    <a:pt x="309090" y="175878"/>
                  </a:cubicBezTo>
                  <a:cubicBezTo>
                    <a:pt x="311334" y="175130"/>
                    <a:pt x="314327" y="174382"/>
                    <a:pt x="317319" y="173633"/>
                  </a:cubicBezTo>
                  <a:cubicBezTo>
                    <a:pt x="315823" y="177374"/>
                    <a:pt x="315075" y="180367"/>
                    <a:pt x="315075" y="183359"/>
                  </a:cubicBezTo>
                  <a:cubicBezTo>
                    <a:pt x="314327" y="186352"/>
                    <a:pt x="314327" y="188596"/>
                    <a:pt x="314327" y="191589"/>
                  </a:cubicBezTo>
                  <a:cubicBezTo>
                    <a:pt x="314327" y="193833"/>
                    <a:pt x="315075" y="196078"/>
                    <a:pt x="316571" y="198322"/>
                  </a:cubicBezTo>
                  <a:cubicBezTo>
                    <a:pt x="317319" y="199818"/>
                    <a:pt x="318815" y="202063"/>
                    <a:pt x="320312" y="203559"/>
                  </a:cubicBezTo>
                  <a:close/>
                  <a:moveTo>
                    <a:pt x="297867" y="163159"/>
                  </a:moveTo>
                  <a:cubicBezTo>
                    <a:pt x="296371" y="161663"/>
                    <a:pt x="295623" y="160167"/>
                    <a:pt x="294875" y="158671"/>
                  </a:cubicBezTo>
                  <a:cubicBezTo>
                    <a:pt x="294127" y="157174"/>
                    <a:pt x="294127" y="155678"/>
                    <a:pt x="294127" y="154182"/>
                  </a:cubicBezTo>
                  <a:cubicBezTo>
                    <a:pt x="294127" y="152686"/>
                    <a:pt x="294875" y="151189"/>
                    <a:pt x="295623" y="148945"/>
                  </a:cubicBezTo>
                  <a:cubicBezTo>
                    <a:pt x="296371" y="147449"/>
                    <a:pt x="297867" y="145952"/>
                    <a:pt x="299364" y="144456"/>
                  </a:cubicBezTo>
                  <a:cubicBezTo>
                    <a:pt x="302356" y="140715"/>
                    <a:pt x="305349" y="138471"/>
                    <a:pt x="309090" y="138471"/>
                  </a:cubicBezTo>
                  <a:cubicBezTo>
                    <a:pt x="312082" y="137723"/>
                    <a:pt x="315075" y="139219"/>
                    <a:pt x="318067" y="141463"/>
                  </a:cubicBezTo>
                  <a:cubicBezTo>
                    <a:pt x="319563" y="142960"/>
                    <a:pt x="320312" y="144456"/>
                    <a:pt x="321060" y="145952"/>
                  </a:cubicBezTo>
                  <a:cubicBezTo>
                    <a:pt x="321808" y="147449"/>
                    <a:pt x="321808" y="148945"/>
                    <a:pt x="321808" y="150441"/>
                  </a:cubicBezTo>
                  <a:cubicBezTo>
                    <a:pt x="321808" y="152686"/>
                    <a:pt x="321808" y="154182"/>
                    <a:pt x="321808" y="157174"/>
                  </a:cubicBezTo>
                  <a:cubicBezTo>
                    <a:pt x="321060" y="159419"/>
                    <a:pt x="320312" y="161663"/>
                    <a:pt x="319563" y="164656"/>
                  </a:cubicBezTo>
                  <a:cubicBezTo>
                    <a:pt x="315075" y="166152"/>
                    <a:pt x="310586" y="166900"/>
                    <a:pt x="306845" y="166900"/>
                  </a:cubicBezTo>
                  <a:cubicBezTo>
                    <a:pt x="303853" y="166900"/>
                    <a:pt x="300112" y="165404"/>
                    <a:pt x="297867" y="163159"/>
                  </a:cubicBezTo>
                  <a:close/>
                  <a:moveTo>
                    <a:pt x="329289" y="196078"/>
                  </a:moveTo>
                  <a:cubicBezTo>
                    <a:pt x="327793" y="194581"/>
                    <a:pt x="326297" y="193085"/>
                    <a:pt x="325549" y="191589"/>
                  </a:cubicBezTo>
                  <a:cubicBezTo>
                    <a:pt x="325549" y="190093"/>
                    <a:pt x="324800" y="187848"/>
                    <a:pt x="324800" y="185604"/>
                  </a:cubicBezTo>
                  <a:cubicBezTo>
                    <a:pt x="324800" y="184107"/>
                    <a:pt x="324800" y="181115"/>
                    <a:pt x="325549" y="178870"/>
                  </a:cubicBezTo>
                  <a:cubicBezTo>
                    <a:pt x="326297" y="175878"/>
                    <a:pt x="327045" y="173633"/>
                    <a:pt x="327793" y="169893"/>
                  </a:cubicBezTo>
                  <a:cubicBezTo>
                    <a:pt x="330786" y="169145"/>
                    <a:pt x="333778" y="168396"/>
                    <a:pt x="336023" y="167648"/>
                  </a:cubicBezTo>
                  <a:cubicBezTo>
                    <a:pt x="338267" y="166900"/>
                    <a:pt x="340511" y="166900"/>
                    <a:pt x="342756" y="166900"/>
                  </a:cubicBezTo>
                  <a:cubicBezTo>
                    <a:pt x="345000" y="166900"/>
                    <a:pt x="346497" y="166900"/>
                    <a:pt x="347993" y="167648"/>
                  </a:cubicBezTo>
                  <a:cubicBezTo>
                    <a:pt x="349489" y="168396"/>
                    <a:pt x="351734" y="169145"/>
                    <a:pt x="352482" y="170641"/>
                  </a:cubicBezTo>
                  <a:cubicBezTo>
                    <a:pt x="356222" y="173633"/>
                    <a:pt x="357719" y="176626"/>
                    <a:pt x="356971" y="180367"/>
                  </a:cubicBezTo>
                  <a:cubicBezTo>
                    <a:pt x="356971" y="184107"/>
                    <a:pt x="354726" y="188596"/>
                    <a:pt x="350985" y="192337"/>
                  </a:cubicBezTo>
                  <a:cubicBezTo>
                    <a:pt x="346497" y="196826"/>
                    <a:pt x="342756" y="199070"/>
                    <a:pt x="339015" y="199818"/>
                  </a:cubicBezTo>
                  <a:cubicBezTo>
                    <a:pt x="335274" y="199818"/>
                    <a:pt x="332282" y="199070"/>
                    <a:pt x="329289" y="196078"/>
                  </a:cubicBezTo>
                  <a:close/>
                  <a:moveTo>
                    <a:pt x="223802" y="205803"/>
                  </a:moveTo>
                  <a:cubicBezTo>
                    <a:pt x="232779" y="208796"/>
                    <a:pt x="241757" y="212537"/>
                    <a:pt x="249986" y="217774"/>
                  </a:cubicBezTo>
                  <a:cubicBezTo>
                    <a:pt x="258216" y="222263"/>
                    <a:pt x="265697" y="228248"/>
                    <a:pt x="272431" y="234233"/>
                  </a:cubicBezTo>
                  <a:cubicBezTo>
                    <a:pt x="279912" y="240966"/>
                    <a:pt x="285897" y="248447"/>
                    <a:pt x="291134" y="255929"/>
                  </a:cubicBezTo>
                  <a:cubicBezTo>
                    <a:pt x="296371" y="264158"/>
                    <a:pt x="301608" y="272388"/>
                    <a:pt x="305349" y="281366"/>
                  </a:cubicBezTo>
                  <a:cubicBezTo>
                    <a:pt x="305349" y="282114"/>
                    <a:pt x="305349" y="282862"/>
                    <a:pt x="306097" y="282862"/>
                  </a:cubicBezTo>
                  <a:cubicBezTo>
                    <a:pt x="306097" y="282862"/>
                    <a:pt x="306097" y="283610"/>
                    <a:pt x="306845" y="282862"/>
                  </a:cubicBezTo>
                  <a:cubicBezTo>
                    <a:pt x="307593" y="282862"/>
                    <a:pt x="307593" y="282862"/>
                    <a:pt x="308341" y="282862"/>
                  </a:cubicBezTo>
                  <a:cubicBezTo>
                    <a:pt x="309090" y="282114"/>
                    <a:pt x="309090" y="281366"/>
                    <a:pt x="309838" y="280618"/>
                  </a:cubicBezTo>
                  <a:cubicBezTo>
                    <a:pt x="310586" y="279869"/>
                    <a:pt x="311334" y="279869"/>
                    <a:pt x="311334" y="279121"/>
                  </a:cubicBezTo>
                  <a:cubicBezTo>
                    <a:pt x="312082" y="278373"/>
                    <a:pt x="312082" y="278373"/>
                    <a:pt x="312082" y="277625"/>
                  </a:cubicBezTo>
                  <a:cubicBezTo>
                    <a:pt x="312830" y="277625"/>
                    <a:pt x="312830" y="276877"/>
                    <a:pt x="312830" y="276877"/>
                  </a:cubicBezTo>
                  <a:lnTo>
                    <a:pt x="312830" y="276129"/>
                  </a:lnTo>
                  <a:cubicBezTo>
                    <a:pt x="311334" y="270892"/>
                    <a:pt x="309090" y="266403"/>
                    <a:pt x="306845" y="261914"/>
                  </a:cubicBezTo>
                  <a:cubicBezTo>
                    <a:pt x="304601" y="257425"/>
                    <a:pt x="302356" y="252936"/>
                    <a:pt x="299364" y="249196"/>
                  </a:cubicBezTo>
                  <a:cubicBezTo>
                    <a:pt x="297119" y="244707"/>
                    <a:pt x="294127" y="240966"/>
                    <a:pt x="291134" y="237225"/>
                  </a:cubicBezTo>
                  <a:cubicBezTo>
                    <a:pt x="288142" y="233485"/>
                    <a:pt x="284401" y="229744"/>
                    <a:pt x="280660" y="226003"/>
                  </a:cubicBezTo>
                  <a:cubicBezTo>
                    <a:pt x="276920" y="223011"/>
                    <a:pt x="273179" y="220018"/>
                    <a:pt x="269438" y="217026"/>
                  </a:cubicBezTo>
                  <a:cubicBezTo>
                    <a:pt x="264949" y="214033"/>
                    <a:pt x="261209" y="211040"/>
                    <a:pt x="256720" y="208796"/>
                  </a:cubicBezTo>
                  <a:cubicBezTo>
                    <a:pt x="252231" y="206552"/>
                    <a:pt x="247742" y="204307"/>
                    <a:pt x="243253" y="202811"/>
                  </a:cubicBezTo>
                  <a:cubicBezTo>
                    <a:pt x="238764" y="200567"/>
                    <a:pt x="233527" y="199070"/>
                    <a:pt x="229039" y="197574"/>
                  </a:cubicBezTo>
                  <a:lnTo>
                    <a:pt x="228290" y="197574"/>
                  </a:lnTo>
                  <a:cubicBezTo>
                    <a:pt x="228290" y="197574"/>
                    <a:pt x="227542" y="197574"/>
                    <a:pt x="227542" y="198322"/>
                  </a:cubicBezTo>
                  <a:cubicBezTo>
                    <a:pt x="226794" y="198322"/>
                    <a:pt x="226794" y="198322"/>
                    <a:pt x="226046" y="199070"/>
                  </a:cubicBezTo>
                  <a:cubicBezTo>
                    <a:pt x="226046" y="199070"/>
                    <a:pt x="225298" y="199818"/>
                    <a:pt x="224550" y="200567"/>
                  </a:cubicBezTo>
                  <a:cubicBezTo>
                    <a:pt x="223802" y="201315"/>
                    <a:pt x="223053" y="202063"/>
                    <a:pt x="223053" y="202811"/>
                  </a:cubicBezTo>
                  <a:cubicBezTo>
                    <a:pt x="222305" y="202811"/>
                    <a:pt x="222305" y="203559"/>
                    <a:pt x="222305" y="204307"/>
                  </a:cubicBezTo>
                  <a:lnTo>
                    <a:pt x="222305" y="205055"/>
                  </a:lnTo>
                  <a:cubicBezTo>
                    <a:pt x="223053" y="205055"/>
                    <a:pt x="223053" y="205803"/>
                    <a:pt x="223802" y="205803"/>
                  </a:cubicBezTo>
                  <a:close/>
                  <a:moveTo>
                    <a:pt x="223053" y="300069"/>
                  </a:moveTo>
                  <a:cubicBezTo>
                    <a:pt x="226046" y="303062"/>
                    <a:pt x="229787" y="305306"/>
                    <a:pt x="233527" y="306802"/>
                  </a:cubicBezTo>
                  <a:cubicBezTo>
                    <a:pt x="237268" y="307551"/>
                    <a:pt x="241009" y="308299"/>
                    <a:pt x="244749" y="308299"/>
                  </a:cubicBezTo>
                  <a:cubicBezTo>
                    <a:pt x="248490" y="307551"/>
                    <a:pt x="252231" y="306054"/>
                    <a:pt x="255972" y="304558"/>
                  </a:cubicBezTo>
                  <a:cubicBezTo>
                    <a:pt x="258964" y="302314"/>
                    <a:pt x="262705" y="299321"/>
                    <a:pt x="265697" y="296328"/>
                  </a:cubicBezTo>
                  <a:cubicBezTo>
                    <a:pt x="267942" y="294084"/>
                    <a:pt x="269438" y="292588"/>
                    <a:pt x="270934" y="290343"/>
                  </a:cubicBezTo>
                  <a:cubicBezTo>
                    <a:pt x="272431" y="288099"/>
                    <a:pt x="273179" y="286603"/>
                    <a:pt x="273927" y="284358"/>
                  </a:cubicBezTo>
                  <a:cubicBezTo>
                    <a:pt x="274675" y="282862"/>
                    <a:pt x="275423" y="281366"/>
                    <a:pt x="276171" y="279869"/>
                  </a:cubicBezTo>
                  <a:cubicBezTo>
                    <a:pt x="276171" y="279121"/>
                    <a:pt x="276920" y="278373"/>
                    <a:pt x="276920" y="277625"/>
                  </a:cubicBezTo>
                  <a:cubicBezTo>
                    <a:pt x="276920" y="276877"/>
                    <a:pt x="276920" y="276877"/>
                    <a:pt x="276171" y="276877"/>
                  </a:cubicBezTo>
                  <a:cubicBezTo>
                    <a:pt x="276171" y="276129"/>
                    <a:pt x="276171" y="276129"/>
                    <a:pt x="276171" y="275381"/>
                  </a:cubicBezTo>
                  <a:lnTo>
                    <a:pt x="275423" y="274632"/>
                  </a:lnTo>
                  <a:cubicBezTo>
                    <a:pt x="274675" y="273884"/>
                    <a:pt x="274675" y="273884"/>
                    <a:pt x="273927" y="273136"/>
                  </a:cubicBezTo>
                  <a:cubicBezTo>
                    <a:pt x="273179" y="272388"/>
                    <a:pt x="272431" y="272388"/>
                    <a:pt x="272431" y="271640"/>
                  </a:cubicBezTo>
                  <a:cubicBezTo>
                    <a:pt x="271683" y="271640"/>
                    <a:pt x="270934" y="270892"/>
                    <a:pt x="270934" y="270892"/>
                  </a:cubicBezTo>
                  <a:cubicBezTo>
                    <a:pt x="270186" y="270892"/>
                    <a:pt x="270186" y="270892"/>
                    <a:pt x="270186" y="270892"/>
                  </a:cubicBezTo>
                  <a:cubicBezTo>
                    <a:pt x="269438" y="270892"/>
                    <a:pt x="269438" y="270892"/>
                    <a:pt x="269438" y="271640"/>
                  </a:cubicBezTo>
                  <a:cubicBezTo>
                    <a:pt x="268690" y="271640"/>
                    <a:pt x="268690" y="272388"/>
                    <a:pt x="267942" y="273136"/>
                  </a:cubicBezTo>
                  <a:cubicBezTo>
                    <a:pt x="267942" y="274632"/>
                    <a:pt x="267942" y="275381"/>
                    <a:pt x="267194" y="277625"/>
                  </a:cubicBezTo>
                  <a:cubicBezTo>
                    <a:pt x="266446" y="279121"/>
                    <a:pt x="265697" y="280618"/>
                    <a:pt x="264201" y="282862"/>
                  </a:cubicBezTo>
                  <a:cubicBezTo>
                    <a:pt x="263453" y="285106"/>
                    <a:pt x="261209" y="287351"/>
                    <a:pt x="258964" y="289595"/>
                  </a:cubicBezTo>
                  <a:cubicBezTo>
                    <a:pt x="257468" y="291840"/>
                    <a:pt x="255223" y="293336"/>
                    <a:pt x="252979" y="294832"/>
                  </a:cubicBezTo>
                  <a:cubicBezTo>
                    <a:pt x="250735" y="296328"/>
                    <a:pt x="248490" y="297077"/>
                    <a:pt x="246246" y="297077"/>
                  </a:cubicBezTo>
                  <a:cubicBezTo>
                    <a:pt x="244001" y="297077"/>
                    <a:pt x="241757" y="297077"/>
                    <a:pt x="238764" y="296328"/>
                  </a:cubicBezTo>
                  <a:cubicBezTo>
                    <a:pt x="236520" y="295580"/>
                    <a:pt x="234276" y="294084"/>
                    <a:pt x="232031" y="291840"/>
                  </a:cubicBezTo>
                  <a:cubicBezTo>
                    <a:pt x="229787" y="289595"/>
                    <a:pt x="228290" y="288099"/>
                    <a:pt x="227542" y="285855"/>
                  </a:cubicBezTo>
                  <a:cubicBezTo>
                    <a:pt x="226794" y="283610"/>
                    <a:pt x="226046" y="281366"/>
                    <a:pt x="226794" y="279121"/>
                  </a:cubicBezTo>
                  <a:cubicBezTo>
                    <a:pt x="226794" y="276877"/>
                    <a:pt x="227542" y="274632"/>
                    <a:pt x="229039" y="272388"/>
                  </a:cubicBezTo>
                  <a:cubicBezTo>
                    <a:pt x="230535" y="269395"/>
                    <a:pt x="232031" y="267151"/>
                    <a:pt x="235024" y="264158"/>
                  </a:cubicBezTo>
                  <a:cubicBezTo>
                    <a:pt x="236520" y="262662"/>
                    <a:pt x="238016" y="260418"/>
                    <a:pt x="239512" y="259670"/>
                  </a:cubicBezTo>
                  <a:cubicBezTo>
                    <a:pt x="241009" y="258173"/>
                    <a:pt x="242505" y="256677"/>
                    <a:pt x="244001" y="255929"/>
                  </a:cubicBezTo>
                  <a:cubicBezTo>
                    <a:pt x="244749" y="255181"/>
                    <a:pt x="244749" y="253684"/>
                    <a:pt x="244749" y="252936"/>
                  </a:cubicBezTo>
                  <a:cubicBezTo>
                    <a:pt x="244749" y="252188"/>
                    <a:pt x="244001" y="251440"/>
                    <a:pt x="243253" y="250692"/>
                  </a:cubicBezTo>
                  <a:lnTo>
                    <a:pt x="217816" y="226751"/>
                  </a:lnTo>
                  <a:cubicBezTo>
                    <a:pt x="216320" y="225255"/>
                    <a:pt x="215572" y="225255"/>
                    <a:pt x="214824" y="225255"/>
                  </a:cubicBezTo>
                  <a:cubicBezTo>
                    <a:pt x="213328" y="225255"/>
                    <a:pt x="212579" y="225255"/>
                    <a:pt x="211831" y="226751"/>
                  </a:cubicBezTo>
                  <a:lnTo>
                    <a:pt x="185646" y="254433"/>
                  </a:lnTo>
                  <a:lnTo>
                    <a:pt x="184898" y="255181"/>
                  </a:lnTo>
                  <a:cubicBezTo>
                    <a:pt x="184898" y="255929"/>
                    <a:pt x="184898" y="255929"/>
                    <a:pt x="184898" y="256677"/>
                  </a:cubicBezTo>
                  <a:cubicBezTo>
                    <a:pt x="185646" y="256677"/>
                    <a:pt x="185646" y="257425"/>
                    <a:pt x="186395" y="258173"/>
                  </a:cubicBezTo>
                  <a:cubicBezTo>
                    <a:pt x="186395" y="258173"/>
                    <a:pt x="187143" y="258921"/>
                    <a:pt x="187891" y="259670"/>
                  </a:cubicBezTo>
                  <a:cubicBezTo>
                    <a:pt x="188639" y="260418"/>
                    <a:pt x="189387" y="261166"/>
                    <a:pt x="190883" y="261914"/>
                  </a:cubicBezTo>
                  <a:cubicBezTo>
                    <a:pt x="191632" y="261914"/>
                    <a:pt x="192380" y="261914"/>
                    <a:pt x="193128" y="261166"/>
                  </a:cubicBezTo>
                  <a:lnTo>
                    <a:pt x="214076" y="238722"/>
                  </a:lnTo>
                  <a:lnTo>
                    <a:pt x="231283" y="255181"/>
                  </a:lnTo>
                  <a:cubicBezTo>
                    <a:pt x="230535" y="255929"/>
                    <a:pt x="229039" y="257425"/>
                    <a:pt x="228290" y="258173"/>
                  </a:cubicBezTo>
                  <a:cubicBezTo>
                    <a:pt x="226794" y="259670"/>
                    <a:pt x="226046" y="260418"/>
                    <a:pt x="224550" y="261914"/>
                  </a:cubicBezTo>
                  <a:cubicBezTo>
                    <a:pt x="220809" y="265655"/>
                    <a:pt x="218565" y="269395"/>
                    <a:pt x="217068" y="272388"/>
                  </a:cubicBezTo>
                  <a:cubicBezTo>
                    <a:pt x="215572" y="276129"/>
                    <a:pt x="214824" y="279121"/>
                    <a:pt x="214824" y="282114"/>
                  </a:cubicBezTo>
                  <a:cubicBezTo>
                    <a:pt x="214824" y="285855"/>
                    <a:pt x="215572" y="288847"/>
                    <a:pt x="217068" y="291840"/>
                  </a:cubicBezTo>
                  <a:cubicBezTo>
                    <a:pt x="217816" y="294832"/>
                    <a:pt x="220061" y="297077"/>
                    <a:pt x="223053" y="300069"/>
                  </a:cubicBezTo>
                  <a:close/>
                  <a:moveTo>
                    <a:pt x="173676" y="351691"/>
                  </a:moveTo>
                  <a:cubicBezTo>
                    <a:pt x="176669" y="354683"/>
                    <a:pt x="179661" y="356180"/>
                    <a:pt x="183402" y="358424"/>
                  </a:cubicBezTo>
                  <a:cubicBezTo>
                    <a:pt x="186395" y="359920"/>
                    <a:pt x="190135" y="360669"/>
                    <a:pt x="193876" y="360669"/>
                  </a:cubicBezTo>
                  <a:cubicBezTo>
                    <a:pt x="196869" y="360669"/>
                    <a:pt x="200609" y="359920"/>
                    <a:pt x="204350" y="358424"/>
                  </a:cubicBezTo>
                  <a:cubicBezTo>
                    <a:pt x="208091" y="356928"/>
                    <a:pt x="211831" y="353935"/>
                    <a:pt x="215572" y="350195"/>
                  </a:cubicBezTo>
                  <a:cubicBezTo>
                    <a:pt x="217816" y="347950"/>
                    <a:pt x="219313" y="344958"/>
                    <a:pt x="220809" y="342713"/>
                  </a:cubicBezTo>
                  <a:cubicBezTo>
                    <a:pt x="222305" y="339721"/>
                    <a:pt x="223053" y="337476"/>
                    <a:pt x="223053" y="334484"/>
                  </a:cubicBezTo>
                  <a:cubicBezTo>
                    <a:pt x="223053" y="332239"/>
                    <a:pt x="223053" y="329247"/>
                    <a:pt x="222305" y="327002"/>
                  </a:cubicBezTo>
                  <a:cubicBezTo>
                    <a:pt x="220809" y="324010"/>
                    <a:pt x="220061" y="321765"/>
                    <a:pt x="217816" y="318773"/>
                  </a:cubicBezTo>
                  <a:cubicBezTo>
                    <a:pt x="216320" y="316528"/>
                    <a:pt x="214824" y="313536"/>
                    <a:pt x="211831" y="310543"/>
                  </a:cubicBezTo>
                  <a:cubicBezTo>
                    <a:pt x="209587" y="308299"/>
                    <a:pt x="206594" y="305306"/>
                    <a:pt x="203602" y="302314"/>
                  </a:cubicBezTo>
                  <a:cubicBezTo>
                    <a:pt x="201357" y="300069"/>
                    <a:pt x="198365" y="297825"/>
                    <a:pt x="195372" y="295580"/>
                  </a:cubicBezTo>
                  <a:cubicBezTo>
                    <a:pt x="192380" y="293336"/>
                    <a:pt x="189387" y="291091"/>
                    <a:pt x="185646" y="289595"/>
                  </a:cubicBezTo>
                  <a:cubicBezTo>
                    <a:pt x="182654" y="287351"/>
                    <a:pt x="178913" y="286603"/>
                    <a:pt x="175921" y="285855"/>
                  </a:cubicBezTo>
                  <a:cubicBezTo>
                    <a:pt x="172180" y="285106"/>
                    <a:pt x="169187" y="284358"/>
                    <a:pt x="165447" y="285106"/>
                  </a:cubicBezTo>
                  <a:cubicBezTo>
                    <a:pt x="161706" y="285106"/>
                    <a:pt x="158713" y="286603"/>
                    <a:pt x="154973" y="288099"/>
                  </a:cubicBezTo>
                  <a:cubicBezTo>
                    <a:pt x="151232" y="290343"/>
                    <a:pt x="148239" y="292588"/>
                    <a:pt x="144499" y="296328"/>
                  </a:cubicBezTo>
                  <a:cubicBezTo>
                    <a:pt x="143751" y="297077"/>
                    <a:pt x="143002" y="298573"/>
                    <a:pt x="141506" y="300069"/>
                  </a:cubicBezTo>
                  <a:cubicBezTo>
                    <a:pt x="140758" y="301565"/>
                    <a:pt x="140010" y="303062"/>
                    <a:pt x="139262" y="303810"/>
                  </a:cubicBezTo>
                  <a:cubicBezTo>
                    <a:pt x="138514" y="305306"/>
                    <a:pt x="137765" y="306054"/>
                    <a:pt x="137017" y="307551"/>
                  </a:cubicBezTo>
                  <a:cubicBezTo>
                    <a:pt x="137017" y="308299"/>
                    <a:pt x="137017" y="309047"/>
                    <a:pt x="137017" y="309795"/>
                  </a:cubicBezTo>
                  <a:lnTo>
                    <a:pt x="137017" y="311291"/>
                  </a:lnTo>
                  <a:cubicBezTo>
                    <a:pt x="137765" y="312039"/>
                    <a:pt x="137765" y="312039"/>
                    <a:pt x="137765" y="312039"/>
                  </a:cubicBezTo>
                  <a:cubicBezTo>
                    <a:pt x="138514" y="312788"/>
                    <a:pt x="138514" y="312788"/>
                    <a:pt x="139262" y="313536"/>
                  </a:cubicBezTo>
                  <a:cubicBezTo>
                    <a:pt x="140010" y="314284"/>
                    <a:pt x="140010" y="314284"/>
                    <a:pt x="140758" y="315032"/>
                  </a:cubicBezTo>
                  <a:lnTo>
                    <a:pt x="141506" y="315780"/>
                  </a:lnTo>
                  <a:cubicBezTo>
                    <a:pt x="142254" y="315780"/>
                    <a:pt x="142254" y="315780"/>
                    <a:pt x="143002" y="315780"/>
                  </a:cubicBezTo>
                  <a:cubicBezTo>
                    <a:pt x="143002" y="315780"/>
                    <a:pt x="143751" y="315780"/>
                    <a:pt x="143751" y="315032"/>
                  </a:cubicBezTo>
                  <a:cubicBezTo>
                    <a:pt x="143751" y="315032"/>
                    <a:pt x="144499" y="314284"/>
                    <a:pt x="144499" y="313536"/>
                  </a:cubicBezTo>
                  <a:cubicBezTo>
                    <a:pt x="145247" y="312788"/>
                    <a:pt x="145247" y="311291"/>
                    <a:pt x="145995" y="310543"/>
                  </a:cubicBezTo>
                  <a:cubicBezTo>
                    <a:pt x="146743" y="309047"/>
                    <a:pt x="147491" y="308299"/>
                    <a:pt x="148239" y="306802"/>
                  </a:cubicBezTo>
                  <a:cubicBezTo>
                    <a:pt x="148988" y="305306"/>
                    <a:pt x="150484" y="303810"/>
                    <a:pt x="151980" y="301565"/>
                  </a:cubicBezTo>
                  <a:cubicBezTo>
                    <a:pt x="154973" y="298573"/>
                    <a:pt x="157965" y="297077"/>
                    <a:pt x="160958" y="295580"/>
                  </a:cubicBezTo>
                  <a:cubicBezTo>
                    <a:pt x="164698" y="294832"/>
                    <a:pt x="167691" y="294832"/>
                    <a:pt x="170684" y="294832"/>
                  </a:cubicBezTo>
                  <a:cubicBezTo>
                    <a:pt x="174424" y="295580"/>
                    <a:pt x="177417" y="297077"/>
                    <a:pt x="181158" y="298573"/>
                  </a:cubicBezTo>
                  <a:cubicBezTo>
                    <a:pt x="184150" y="300817"/>
                    <a:pt x="187891" y="303062"/>
                    <a:pt x="190883" y="306054"/>
                  </a:cubicBezTo>
                  <a:cubicBezTo>
                    <a:pt x="189387" y="306054"/>
                    <a:pt x="187891" y="306802"/>
                    <a:pt x="186395" y="307551"/>
                  </a:cubicBezTo>
                  <a:cubicBezTo>
                    <a:pt x="184898" y="307551"/>
                    <a:pt x="183402" y="308299"/>
                    <a:pt x="181906" y="309047"/>
                  </a:cubicBezTo>
                  <a:cubicBezTo>
                    <a:pt x="180409" y="310543"/>
                    <a:pt x="178913" y="311291"/>
                    <a:pt x="177417" y="312788"/>
                  </a:cubicBezTo>
                  <a:cubicBezTo>
                    <a:pt x="175921" y="313536"/>
                    <a:pt x="174424" y="315032"/>
                    <a:pt x="172928" y="316528"/>
                  </a:cubicBezTo>
                  <a:cubicBezTo>
                    <a:pt x="169935" y="320269"/>
                    <a:pt x="167691" y="323262"/>
                    <a:pt x="166195" y="326254"/>
                  </a:cubicBezTo>
                  <a:cubicBezTo>
                    <a:pt x="164698" y="329995"/>
                    <a:pt x="164698" y="332987"/>
                    <a:pt x="164698" y="335980"/>
                  </a:cubicBezTo>
                  <a:cubicBezTo>
                    <a:pt x="164698" y="338972"/>
                    <a:pt x="166195" y="341217"/>
                    <a:pt x="167691" y="344209"/>
                  </a:cubicBezTo>
                  <a:cubicBezTo>
                    <a:pt x="169187" y="347202"/>
                    <a:pt x="171432" y="349446"/>
                    <a:pt x="173676" y="351691"/>
                  </a:cubicBezTo>
                  <a:close/>
                  <a:moveTo>
                    <a:pt x="182654" y="344209"/>
                  </a:moveTo>
                  <a:cubicBezTo>
                    <a:pt x="181158" y="342713"/>
                    <a:pt x="178913" y="340469"/>
                    <a:pt x="178165" y="338972"/>
                  </a:cubicBezTo>
                  <a:cubicBezTo>
                    <a:pt x="176669" y="336728"/>
                    <a:pt x="175921" y="335232"/>
                    <a:pt x="175921" y="332987"/>
                  </a:cubicBezTo>
                  <a:cubicBezTo>
                    <a:pt x="175921" y="331491"/>
                    <a:pt x="175921" y="329247"/>
                    <a:pt x="176669" y="327750"/>
                  </a:cubicBezTo>
                  <a:cubicBezTo>
                    <a:pt x="177417" y="325506"/>
                    <a:pt x="178913" y="323262"/>
                    <a:pt x="181158" y="321017"/>
                  </a:cubicBezTo>
                  <a:cubicBezTo>
                    <a:pt x="181906" y="320269"/>
                    <a:pt x="183402" y="318773"/>
                    <a:pt x="184898" y="318025"/>
                  </a:cubicBezTo>
                  <a:cubicBezTo>
                    <a:pt x="185646" y="317276"/>
                    <a:pt x="187143" y="315780"/>
                    <a:pt x="188639" y="315032"/>
                  </a:cubicBezTo>
                  <a:cubicBezTo>
                    <a:pt x="190135" y="314284"/>
                    <a:pt x="191632" y="313536"/>
                    <a:pt x="193128" y="313536"/>
                  </a:cubicBezTo>
                  <a:cubicBezTo>
                    <a:pt x="194624" y="312788"/>
                    <a:pt x="196120" y="312039"/>
                    <a:pt x="196869" y="312039"/>
                  </a:cubicBezTo>
                  <a:cubicBezTo>
                    <a:pt x="201357" y="315780"/>
                    <a:pt x="204350" y="319521"/>
                    <a:pt x="207342" y="322513"/>
                  </a:cubicBezTo>
                  <a:cubicBezTo>
                    <a:pt x="209587" y="325506"/>
                    <a:pt x="211083" y="328499"/>
                    <a:pt x="211831" y="331491"/>
                  </a:cubicBezTo>
                  <a:cubicBezTo>
                    <a:pt x="212579" y="333735"/>
                    <a:pt x="212579" y="336728"/>
                    <a:pt x="211831" y="338224"/>
                  </a:cubicBezTo>
                  <a:cubicBezTo>
                    <a:pt x="211083" y="340469"/>
                    <a:pt x="209587" y="342713"/>
                    <a:pt x="208091" y="344958"/>
                  </a:cubicBezTo>
                  <a:cubicBezTo>
                    <a:pt x="205846" y="347202"/>
                    <a:pt x="203602" y="348698"/>
                    <a:pt x="201357" y="349446"/>
                  </a:cubicBezTo>
                  <a:cubicBezTo>
                    <a:pt x="199113" y="350195"/>
                    <a:pt x="196869" y="350195"/>
                    <a:pt x="194624" y="350195"/>
                  </a:cubicBezTo>
                  <a:cubicBezTo>
                    <a:pt x="192380" y="350195"/>
                    <a:pt x="190135" y="349446"/>
                    <a:pt x="188639" y="347950"/>
                  </a:cubicBezTo>
                  <a:cubicBezTo>
                    <a:pt x="186395" y="347202"/>
                    <a:pt x="184150" y="345706"/>
                    <a:pt x="182654" y="344209"/>
                  </a:cubicBezTo>
                  <a:close/>
                  <a:moveTo>
                    <a:pt x="169187" y="387602"/>
                  </a:moveTo>
                  <a:cubicBezTo>
                    <a:pt x="171432" y="389846"/>
                    <a:pt x="172928" y="390594"/>
                    <a:pt x="174424" y="390594"/>
                  </a:cubicBezTo>
                  <a:cubicBezTo>
                    <a:pt x="175921" y="390594"/>
                    <a:pt x="177417" y="389846"/>
                    <a:pt x="179661" y="387602"/>
                  </a:cubicBezTo>
                  <a:cubicBezTo>
                    <a:pt x="181158" y="385357"/>
                    <a:pt x="181906" y="383861"/>
                    <a:pt x="181906" y="382365"/>
                  </a:cubicBezTo>
                  <a:cubicBezTo>
                    <a:pt x="181906" y="380868"/>
                    <a:pt x="181158" y="379372"/>
                    <a:pt x="178913" y="377128"/>
                  </a:cubicBezTo>
                  <a:cubicBezTo>
                    <a:pt x="176669" y="374883"/>
                    <a:pt x="174424" y="374135"/>
                    <a:pt x="172928" y="374135"/>
                  </a:cubicBezTo>
                  <a:cubicBezTo>
                    <a:pt x="171432" y="374135"/>
                    <a:pt x="169935" y="374883"/>
                    <a:pt x="168439" y="377128"/>
                  </a:cubicBezTo>
                  <a:cubicBezTo>
                    <a:pt x="166195" y="379372"/>
                    <a:pt x="165447" y="380868"/>
                    <a:pt x="165447" y="382365"/>
                  </a:cubicBezTo>
                  <a:cubicBezTo>
                    <a:pt x="165447" y="383861"/>
                    <a:pt x="166943" y="385357"/>
                    <a:pt x="169187" y="387602"/>
                  </a:cubicBezTo>
                  <a:close/>
                  <a:moveTo>
                    <a:pt x="122054" y="441468"/>
                  </a:moveTo>
                  <a:cubicBezTo>
                    <a:pt x="122803" y="442216"/>
                    <a:pt x="122803" y="442964"/>
                    <a:pt x="123551" y="442964"/>
                  </a:cubicBezTo>
                  <a:cubicBezTo>
                    <a:pt x="124299" y="443712"/>
                    <a:pt x="124299" y="443712"/>
                    <a:pt x="125047" y="443712"/>
                  </a:cubicBezTo>
                  <a:lnTo>
                    <a:pt x="125795" y="443712"/>
                  </a:lnTo>
                  <a:cubicBezTo>
                    <a:pt x="126543" y="443712"/>
                    <a:pt x="126543" y="443712"/>
                    <a:pt x="126543" y="442964"/>
                  </a:cubicBezTo>
                  <a:lnTo>
                    <a:pt x="157217" y="410046"/>
                  </a:lnTo>
                  <a:cubicBezTo>
                    <a:pt x="157965" y="410046"/>
                    <a:pt x="157965" y="410046"/>
                    <a:pt x="157965" y="409298"/>
                  </a:cubicBezTo>
                  <a:lnTo>
                    <a:pt x="157965" y="408550"/>
                  </a:lnTo>
                  <a:cubicBezTo>
                    <a:pt x="157965" y="407801"/>
                    <a:pt x="157965" y="407801"/>
                    <a:pt x="157217" y="407053"/>
                  </a:cubicBezTo>
                  <a:cubicBezTo>
                    <a:pt x="157217" y="406305"/>
                    <a:pt x="156469" y="406305"/>
                    <a:pt x="155721" y="405557"/>
                  </a:cubicBezTo>
                  <a:cubicBezTo>
                    <a:pt x="154973" y="404809"/>
                    <a:pt x="154973" y="404809"/>
                    <a:pt x="154225" y="404061"/>
                  </a:cubicBezTo>
                  <a:cubicBezTo>
                    <a:pt x="153476" y="404061"/>
                    <a:pt x="153476" y="404061"/>
                    <a:pt x="152728" y="403313"/>
                  </a:cubicBezTo>
                  <a:lnTo>
                    <a:pt x="151980" y="403313"/>
                  </a:lnTo>
                  <a:cubicBezTo>
                    <a:pt x="151232" y="403313"/>
                    <a:pt x="151232" y="404061"/>
                    <a:pt x="150484" y="404061"/>
                  </a:cubicBezTo>
                  <a:lnTo>
                    <a:pt x="138514" y="417527"/>
                  </a:lnTo>
                  <a:lnTo>
                    <a:pt x="90633" y="372639"/>
                  </a:lnTo>
                  <a:lnTo>
                    <a:pt x="109336" y="367402"/>
                  </a:lnTo>
                  <a:cubicBezTo>
                    <a:pt x="110084" y="366654"/>
                    <a:pt x="110832" y="366654"/>
                    <a:pt x="111581" y="365906"/>
                  </a:cubicBezTo>
                  <a:lnTo>
                    <a:pt x="112329" y="365157"/>
                  </a:lnTo>
                  <a:cubicBezTo>
                    <a:pt x="112329" y="364409"/>
                    <a:pt x="111581" y="364409"/>
                    <a:pt x="111581" y="363661"/>
                  </a:cubicBezTo>
                  <a:cubicBezTo>
                    <a:pt x="110832" y="362913"/>
                    <a:pt x="110084" y="362165"/>
                    <a:pt x="109336" y="361417"/>
                  </a:cubicBezTo>
                  <a:cubicBezTo>
                    <a:pt x="109336" y="361417"/>
                    <a:pt x="108588" y="360669"/>
                    <a:pt x="107840" y="360669"/>
                  </a:cubicBezTo>
                  <a:cubicBezTo>
                    <a:pt x="107840" y="359920"/>
                    <a:pt x="107092" y="359920"/>
                    <a:pt x="107092" y="359920"/>
                  </a:cubicBezTo>
                  <a:cubicBezTo>
                    <a:pt x="106344" y="359920"/>
                    <a:pt x="106344" y="359920"/>
                    <a:pt x="105595" y="359920"/>
                  </a:cubicBezTo>
                  <a:lnTo>
                    <a:pt x="104847" y="359920"/>
                  </a:lnTo>
                  <a:lnTo>
                    <a:pt x="81655" y="365906"/>
                  </a:lnTo>
                  <a:cubicBezTo>
                    <a:pt x="81655" y="365906"/>
                    <a:pt x="81655" y="365906"/>
                    <a:pt x="80907" y="365906"/>
                  </a:cubicBezTo>
                  <a:cubicBezTo>
                    <a:pt x="80907" y="365906"/>
                    <a:pt x="80907" y="365906"/>
                    <a:pt x="80159" y="366654"/>
                  </a:cubicBezTo>
                  <a:cubicBezTo>
                    <a:pt x="80159" y="366654"/>
                    <a:pt x="79410" y="366654"/>
                    <a:pt x="79410" y="367402"/>
                  </a:cubicBezTo>
                  <a:cubicBezTo>
                    <a:pt x="78662" y="367402"/>
                    <a:pt x="78662" y="368150"/>
                    <a:pt x="77914" y="368898"/>
                  </a:cubicBezTo>
                  <a:cubicBezTo>
                    <a:pt x="77166" y="369646"/>
                    <a:pt x="76418" y="370394"/>
                    <a:pt x="76418" y="370394"/>
                  </a:cubicBezTo>
                  <a:cubicBezTo>
                    <a:pt x="75670" y="371143"/>
                    <a:pt x="75670" y="371891"/>
                    <a:pt x="74922" y="371891"/>
                  </a:cubicBezTo>
                  <a:cubicBezTo>
                    <a:pt x="74922" y="372639"/>
                    <a:pt x="74922" y="372639"/>
                    <a:pt x="74922" y="373387"/>
                  </a:cubicBezTo>
                  <a:cubicBezTo>
                    <a:pt x="74922" y="373387"/>
                    <a:pt x="75670" y="373387"/>
                    <a:pt x="75670" y="374135"/>
                  </a:cubicBezTo>
                  <a:lnTo>
                    <a:pt x="131032" y="425757"/>
                  </a:lnTo>
                  <a:lnTo>
                    <a:pt x="119810" y="436979"/>
                  </a:lnTo>
                  <a:lnTo>
                    <a:pt x="119810" y="437727"/>
                  </a:lnTo>
                  <a:cubicBezTo>
                    <a:pt x="119810" y="438475"/>
                    <a:pt x="119810" y="438475"/>
                    <a:pt x="119810" y="439223"/>
                  </a:cubicBezTo>
                  <a:cubicBezTo>
                    <a:pt x="119810" y="439223"/>
                    <a:pt x="119810" y="439971"/>
                    <a:pt x="120558" y="439971"/>
                  </a:cubicBezTo>
                  <a:cubicBezTo>
                    <a:pt x="120558" y="440720"/>
                    <a:pt x="121306" y="441468"/>
                    <a:pt x="122054" y="441468"/>
                  </a:cubicBezTo>
                  <a:close/>
                  <a:moveTo>
                    <a:pt x="80159" y="488601"/>
                  </a:moveTo>
                  <a:cubicBezTo>
                    <a:pt x="80159" y="489349"/>
                    <a:pt x="80907" y="490097"/>
                    <a:pt x="80907" y="490097"/>
                  </a:cubicBezTo>
                  <a:cubicBezTo>
                    <a:pt x="81655" y="490097"/>
                    <a:pt x="81655" y="490845"/>
                    <a:pt x="82403" y="490097"/>
                  </a:cubicBezTo>
                  <a:cubicBezTo>
                    <a:pt x="82403" y="490097"/>
                    <a:pt x="83151" y="490097"/>
                    <a:pt x="83899" y="489349"/>
                  </a:cubicBezTo>
                  <a:cubicBezTo>
                    <a:pt x="84647" y="488601"/>
                    <a:pt x="85396" y="487852"/>
                    <a:pt x="86144" y="487104"/>
                  </a:cubicBezTo>
                  <a:cubicBezTo>
                    <a:pt x="86892" y="486356"/>
                    <a:pt x="87640" y="485608"/>
                    <a:pt x="88388" y="484860"/>
                  </a:cubicBezTo>
                  <a:cubicBezTo>
                    <a:pt x="89136" y="484112"/>
                    <a:pt x="89136" y="483364"/>
                    <a:pt x="89136" y="483364"/>
                  </a:cubicBezTo>
                  <a:cubicBezTo>
                    <a:pt x="89884" y="482615"/>
                    <a:pt x="89884" y="481867"/>
                    <a:pt x="89884" y="481867"/>
                  </a:cubicBezTo>
                  <a:lnTo>
                    <a:pt x="89884" y="481119"/>
                  </a:lnTo>
                  <a:lnTo>
                    <a:pt x="82403" y="454186"/>
                  </a:lnTo>
                  <a:lnTo>
                    <a:pt x="109336" y="460171"/>
                  </a:lnTo>
                  <a:lnTo>
                    <a:pt x="110084" y="460171"/>
                  </a:lnTo>
                  <a:cubicBezTo>
                    <a:pt x="110832" y="460171"/>
                    <a:pt x="110832" y="460171"/>
                    <a:pt x="111581" y="459423"/>
                  </a:cubicBezTo>
                  <a:cubicBezTo>
                    <a:pt x="111581" y="459423"/>
                    <a:pt x="112329" y="459423"/>
                    <a:pt x="113077" y="458675"/>
                  </a:cubicBezTo>
                  <a:cubicBezTo>
                    <a:pt x="113077" y="457927"/>
                    <a:pt x="113825" y="457179"/>
                    <a:pt x="115321" y="456431"/>
                  </a:cubicBezTo>
                  <a:cubicBezTo>
                    <a:pt x="116069" y="455682"/>
                    <a:pt x="116818" y="454934"/>
                    <a:pt x="116818" y="454186"/>
                  </a:cubicBezTo>
                  <a:cubicBezTo>
                    <a:pt x="117566" y="453438"/>
                    <a:pt x="117566" y="452690"/>
                    <a:pt x="117566" y="452690"/>
                  </a:cubicBezTo>
                  <a:cubicBezTo>
                    <a:pt x="117566" y="451942"/>
                    <a:pt x="117566" y="451194"/>
                    <a:pt x="117566" y="451194"/>
                  </a:cubicBezTo>
                  <a:cubicBezTo>
                    <a:pt x="116818" y="451194"/>
                    <a:pt x="116818" y="450445"/>
                    <a:pt x="116069" y="450445"/>
                  </a:cubicBezTo>
                  <a:lnTo>
                    <a:pt x="81655" y="444460"/>
                  </a:lnTo>
                  <a:lnTo>
                    <a:pt x="73425" y="412290"/>
                  </a:lnTo>
                  <a:cubicBezTo>
                    <a:pt x="73425" y="411542"/>
                    <a:pt x="72677" y="410794"/>
                    <a:pt x="72677" y="410794"/>
                  </a:cubicBezTo>
                  <a:cubicBezTo>
                    <a:pt x="71929" y="410794"/>
                    <a:pt x="71929" y="410046"/>
                    <a:pt x="71181" y="410794"/>
                  </a:cubicBezTo>
                  <a:cubicBezTo>
                    <a:pt x="71181" y="410794"/>
                    <a:pt x="70433" y="410794"/>
                    <a:pt x="69685" y="411542"/>
                  </a:cubicBezTo>
                  <a:cubicBezTo>
                    <a:pt x="68937" y="412290"/>
                    <a:pt x="68188" y="413038"/>
                    <a:pt x="67440" y="413787"/>
                  </a:cubicBezTo>
                  <a:cubicBezTo>
                    <a:pt x="66692" y="414535"/>
                    <a:pt x="65944" y="415283"/>
                    <a:pt x="65196" y="416031"/>
                  </a:cubicBezTo>
                  <a:cubicBezTo>
                    <a:pt x="64448" y="416779"/>
                    <a:pt x="64448" y="417527"/>
                    <a:pt x="64448" y="417527"/>
                  </a:cubicBezTo>
                  <a:cubicBezTo>
                    <a:pt x="63700" y="418275"/>
                    <a:pt x="63700" y="418275"/>
                    <a:pt x="63700" y="419024"/>
                  </a:cubicBezTo>
                  <a:lnTo>
                    <a:pt x="63700" y="419772"/>
                  </a:lnTo>
                  <a:lnTo>
                    <a:pt x="71181" y="445208"/>
                  </a:lnTo>
                  <a:lnTo>
                    <a:pt x="44996" y="439971"/>
                  </a:lnTo>
                  <a:cubicBezTo>
                    <a:pt x="44996" y="439971"/>
                    <a:pt x="44996" y="439971"/>
                    <a:pt x="44248" y="439971"/>
                  </a:cubicBezTo>
                  <a:lnTo>
                    <a:pt x="43500" y="439971"/>
                  </a:lnTo>
                  <a:cubicBezTo>
                    <a:pt x="42752" y="439971"/>
                    <a:pt x="42752" y="440720"/>
                    <a:pt x="42003" y="440720"/>
                  </a:cubicBezTo>
                  <a:cubicBezTo>
                    <a:pt x="41255" y="441468"/>
                    <a:pt x="40507" y="442216"/>
                    <a:pt x="39759" y="442964"/>
                  </a:cubicBezTo>
                  <a:cubicBezTo>
                    <a:pt x="39011" y="443712"/>
                    <a:pt x="38263" y="444460"/>
                    <a:pt x="38263" y="445208"/>
                  </a:cubicBezTo>
                  <a:cubicBezTo>
                    <a:pt x="37515" y="445957"/>
                    <a:pt x="36767" y="446705"/>
                    <a:pt x="36767" y="447453"/>
                  </a:cubicBezTo>
                  <a:cubicBezTo>
                    <a:pt x="36767" y="447453"/>
                    <a:pt x="36767" y="448201"/>
                    <a:pt x="37515" y="448201"/>
                  </a:cubicBezTo>
                  <a:cubicBezTo>
                    <a:pt x="37515" y="448201"/>
                    <a:pt x="38263" y="448949"/>
                    <a:pt x="39011" y="448949"/>
                  </a:cubicBezTo>
                  <a:lnTo>
                    <a:pt x="71181" y="454934"/>
                  </a:lnTo>
                  <a:close/>
                  <a:moveTo>
                    <a:pt x="32278" y="492341"/>
                  </a:moveTo>
                  <a:cubicBezTo>
                    <a:pt x="36018" y="495334"/>
                    <a:pt x="39759" y="498326"/>
                    <a:pt x="43500" y="501319"/>
                  </a:cubicBezTo>
                  <a:cubicBezTo>
                    <a:pt x="47989" y="504312"/>
                    <a:pt x="51729" y="507304"/>
                    <a:pt x="56218" y="509548"/>
                  </a:cubicBezTo>
                  <a:cubicBezTo>
                    <a:pt x="60707" y="511793"/>
                    <a:pt x="65196" y="514037"/>
                    <a:pt x="69685" y="515534"/>
                  </a:cubicBezTo>
                  <a:cubicBezTo>
                    <a:pt x="74174" y="517778"/>
                    <a:pt x="79410" y="519274"/>
                    <a:pt x="83899" y="520771"/>
                  </a:cubicBezTo>
                  <a:lnTo>
                    <a:pt x="84647" y="520771"/>
                  </a:lnTo>
                  <a:cubicBezTo>
                    <a:pt x="85396" y="520022"/>
                    <a:pt x="85396" y="520022"/>
                    <a:pt x="86144" y="520022"/>
                  </a:cubicBezTo>
                  <a:lnTo>
                    <a:pt x="86892" y="519274"/>
                  </a:lnTo>
                  <a:cubicBezTo>
                    <a:pt x="87640" y="518526"/>
                    <a:pt x="88388" y="518526"/>
                    <a:pt x="88388" y="517778"/>
                  </a:cubicBezTo>
                  <a:cubicBezTo>
                    <a:pt x="89136" y="517030"/>
                    <a:pt x="89884" y="516282"/>
                    <a:pt x="90633" y="515534"/>
                  </a:cubicBezTo>
                  <a:cubicBezTo>
                    <a:pt x="90633" y="514785"/>
                    <a:pt x="90633" y="514785"/>
                    <a:pt x="90633" y="514037"/>
                  </a:cubicBezTo>
                  <a:lnTo>
                    <a:pt x="90633" y="513289"/>
                  </a:lnTo>
                  <a:cubicBezTo>
                    <a:pt x="89884" y="513289"/>
                    <a:pt x="89884" y="512541"/>
                    <a:pt x="89136" y="512541"/>
                  </a:cubicBezTo>
                  <a:cubicBezTo>
                    <a:pt x="80159" y="509548"/>
                    <a:pt x="71181" y="505808"/>
                    <a:pt x="62951" y="500571"/>
                  </a:cubicBezTo>
                  <a:cubicBezTo>
                    <a:pt x="54722" y="495334"/>
                    <a:pt x="47240" y="490097"/>
                    <a:pt x="39759" y="483364"/>
                  </a:cubicBezTo>
                  <a:cubicBezTo>
                    <a:pt x="33026" y="477378"/>
                    <a:pt x="27041" y="469897"/>
                    <a:pt x="21804" y="461668"/>
                  </a:cubicBezTo>
                  <a:cubicBezTo>
                    <a:pt x="15819" y="454186"/>
                    <a:pt x="11330" y="445208"/>
                    <a:pt x="7589" y="436231"/>
                  </a:cubicBezTo>
                  <a:cubicBezTo>
                    <a:pt x="7589" y="436231"/>
                    <a:pt x="7589" y="435483"/>
                    <a:pt x="6841" y="435483"/>
                  </a:cubicBezTo>
                  <a:cubicBezTo>
                    <a:pt x="6841" y="435483"/>
                    <a:pt x="6841" y="435483"/>
                    <a:pt x="6093" y="435483"/>
                  </a:cubicBezTo>
                  <a:cubicBezTo>
                    <a:pt x="5345" y="435483"/>
                    <a:pt x="5345" y="435483"/>
                    <a:pt x="4596" y="436231"/>
                  </a:cubicBezTo>
                  <a:cubicBezTo>
                    <a:pt x="3848" y="436231"/>
                    <a:pt x="3848" y="436979"/>
                    <a:pt x="3100" y="437727"/>
                  </a:cubicBezTo>
                  <a:cubicBezTo>
                    <a:pt x="2352" y="438475"/>
                    <a:pt x="1604" y="439223"/>
                    <a:pt x="1604" y="439223"/>
                  </a:cubicBezTo>
                  <a:cubicBezTo>
                    <a:pt x="856" y="439971"/>
                    <a:pt x="856" y="439971"/>
                    <a:pt x="856" y="440720"/>
                  </a:cubicBezTo>
                  <a:cubicBezTo>
                    <a:pt x="108" y="440720"/>
                    <a:pt x="108" y="441468"/>
                    <a:pt x="108" y="441468"/>
                  </a:cubicBezTo>
                  <a:lnTo>
                    <a:pt x="108" y="442216"/>
                  </a:lnTo>
                  <a:cubicBezTo>
                    <a:pt x="3848" y="451942"/>
                    <a:pt x="8337" y="460919"/>
                    <a:pt x="13574" y="469149"/>
                  </a:cubicBezTo>
                  <a:cubicBezTo>
                    <a:pt x="18811" y="477378"/>
                    <a:pt x="24796" y="484860"/>
                    <a:pt x="32278" y="492341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7D9B18-A090-4571-BC40-34F90FB3C6F1}"/>
                </a:ext>
              </a:extLst>
            </p:cNvPr>
            <p:cNvSpPr/>
            <p:nvPr/>
          </p:nvSpPr>
          <p:spPr>
            <a:xfrm rot="5400000" flipV="1">
              <a:off x="4262025" y="2221546"/>
              <a:ext cx="1192351" cy="1275272"/>
            </a:xfrm>
            <a:custGeom>
              <a:avLst/>
              <a:gdLst>
                <a:gd name="connsiteX0" fmla="*/ 422095 w 483111"/>
                <a:gd name="connsiteY0" fmla="*/ 61156 h 516708"/>
                <a:gd name="connsiteX1" fmla="*/ 436309 w 483111"/>
                <a:gd name="connsiteY1" fmla="*/ 72378 h 516708"/>
                <a:gd name="connsiteX2" fmla="*/ 449776 w 483111"/>
                <a:gd name="connsiteY2" fmla="*/ 77615 h 516708"/>
                <a:gd name="connsiteX3" fmla="*/ 463242 w 483111"/>
                <a:gd name="connsiteY3" fmla="*/ 76867 h 516708"/>
                <a:gd name="connsiteX4" fmla="*/ 475213 w 483111"/>
                <a:gd name="connsiteY4" fmla="*/ 68638 h 516708"/>
                <a:gd name="connsiteX5" fmla="*/ 482694 w 483111"/>
                <a:gd name="connsiteY5" fmla="*/ 56667 h 516708"/>
                <a:gd name="connsiteX6" fmla="*/ 482694 w 483111"/>
                <a:gd name="connsiteY6" fmla="*/ 44697 h 516708"/>
                <a:gd name="connsiteX7" fmla="*/ 475961 w 483111"/>
                <a:gd name="connsiteY7" fmla="*/ 31231 h 516708"/>
                <a:gd name="connsiteX8" fmla="*/ 463242 w 483111"/>
                <a:gd name="connsiteY8" fmla="*/ 17764 h 516708"/>
                <a:gd name="connsiteX9" fmla="*/ 449028 w 483111"/>
                <a:gd name="connsiteY9" fmla="*/ 6542 h 516708"/>
                <a:gd name="connsiteX10" fmla="*/ 434813 w 483111"/>
                <a:gd name="connsiteY10" fmla="*/ 557 h 516708"/>
                <a:gd name="connsiteX11" fmla="*/ 422095 w 483111"/>
                <a:gd name="connsiteY11" fmla="*/ 1305 h 516708"/>
                <a:gd name="connsiteX12" fmla="*/ 409376 w 483111"/>
                <a:gd name="connsiteY12" fmla="*/ 9535 h 516708"/>
                <a:gd name="connsiteX13" fmla="*/ 402643 w 483111"/>
                <a:gd name="connsiteY13" fmla="*/ 21505 h 516708"/>
                <a:gd name="connsiteX14" fmla="*/ 402643 w 483111"/>
                <a:gd name="connsiteY14" fmla="*/ 34223 h 516708"/>
                <a:gd name="connsiteX15" fmla="*/ 409376 w 483111"/>
                <a:gd name="connsiteY15" fmla="*/ 46942 h 516708"/>
                <a:gd name="connsiteX16" fmla="*/ 422095 w 483111"/>
                <a:gd name="connsiteY16" fmla="*/ 61156 h 516708"/>
                <a:gd name="connsiteX17" fmla="*/ 430324 w 483111"/>
                <a:gd name="connsiteY17" fmla="*/ 52927 h 516708"/>
                <a:gd name="connsiteX18" fmla="*/ 422843 w 483111"/>
                <a:gd name="connsiteY18" fmla="*/ 44697 h 516708"/>
                <a:gd name="connsiteX19" fmla="*/ 416858 w 483111"/>
                <a:gd name="connsiteY19" fmla="*/ 37216 h 516708"/>
                <a:gd name="connsiteX20" fmla="*/ 413117 w 483111"/>
                <a:gd name="connsiteY20" fmla="*/ 31231 h 516708"/>
                <a:gd name="connsiteX21" fmla="*/ 412369 w 483111"/>
                <a:gd name="connsiteY21" fmla="*/ 25245 h 516708"/>
                <a:gd name="connsiteX22" fmla="*/ 413865 w 483111"/>
                <a:gd name="connsiteY22" fmla="*/ 20008 h 516708"/>
                <a:gd name="connsiteX23" fmla="*/ 416858 w 483111"/>
                <a:gd name="connsiteY23" fmla="*/ 15520 h 516708"/>
                <a:gd name="connsiteX24" fmla="*/ 425087 w 483111"/>
                <a:gd name="connsiteY24" fmla="*/ 11031 h 516708"/>
                <a:gd name="connsiteX25" fmla="*/ 434065 w 483111"/>
                <a:gd name="connsiteY25" fmla="*/ 11779 h 516708"/>
                <a:gd name="connsiteX26" fmla="*/ 443791 w 483111"/>
                <a:gd name="connsiteY26" fmla="*/ 17016 h 516708"/>
                <a:gd name="connsiteX27" fmla="*/ 454265 w 483111"/>
                <a:gd name="connsiteY27" fmla="*/ 25994 h 516708"/>
                <a:gd name="connsiteX28" fmla="*/ 465487 w 483111"/>
                <a:gd name="connsiteY28" fmla="*/ 37964 h 516708"/>
                <a:gd name="connsiteX29" fmla="*/ 471472 w 483111"/>
                <a:gd name="connsiteY29" fmla="*/ 47690 h 516708"/>
                <a:gd name="connsiteX30" fmla="*/ 472220 w 483111"/>
                <a:gd name="connsiteY30" fmla="*/ 55919 h 516708"/>
                <a:gd name="connsiteX31" fmla="*/ 468479 w 483111"/>
                <a:gd name="connsiteY31" fmla="*/ 62652 h 516708"/>
                <a:gd name="connsiteX32" fmla="*/ 462494 w 483111"/>
                <a:gd name="connsiteY32" fmla="*/ 67141 h 516708"/>
                <a:gd name="connsiteX33" fmla="*/ 457257 w 483111"/>
                <a:gd name="connsiteY33" fmla="*/ 67889 h 516708"/>
                <a:gd name="connsiteX34" fmla="*/ 450524 w 483111"/>
                <a:gd name="connsiteY34" fmla="*/ 67141 h 516708"/>
                <a:gd name="connsiteX35" fmla="*/ 444539 w 483111"/>
                <a:gd name="connsiteY35" fmla="*/ 63401 h 516708"/>
                <a:gd name="connsiteX36" fmla="*/ 437806 w 483111"/>
                <a:gd name="connsiteY36" fmla="*/ 58912 h 516708"/>
                <a:gd name="connsiteX37" fmla="*/ 430324 w 483111"/>
                <a:gd name="connsiteY37" fmla="*/ 52927 h 516708"/>
                <a:gd name="connsiteX38" fmla="*/ 428828 w 483111"/>
                <a:gd name="connsiteY38" fmla="*/ 106793 h 516708"/>
                <a:gd name="connsiteX39" fmla="*/ 434065 w 483111"/>
                <a:gd name="connsiteY39" fmla="*/ 109785 h 516708"/>
                <a:gd name="connsiteX40" fmla="*/ 439302 w 483111"/>
                <a:gd name="connsiteY40" fmla="*/ 106793 h 516708"/>
                <a:gd name="connsiteX41" fmla="*/ 442294 w 483111"/>
                <a:gd name="connsiteY41" fmla="*/ 101556 h 516708"/>
                <a:gd name="connsiteX42" fmla="*/ 438554 w 483111"/>
                <a:gd name="connsiteY42" fmla="*/ 96319 h 516708"/>
                <a:gd name="connsiteX43" fmla="*/ 432569 w 483111"/>
                <a:gd name="connsiteY43" fmla="*/ 93326 h 516708"/>
                <a:gd name="connsiteX44" fmla="*/ 428080 w 483111"/>
                <a:gd name="connsiteY44" fmla="*/ 96319 h 516708"/>
                <a:gd name="connsiteX45" fmla="*/ 425087 w 483111"/>
                <a:gd name="connsiteY45" fmla="*/ 101556 h 516708"/>
                <a:gd name="connsiteX46" fmla="*/ 428828 w 483111"/>
                <a:gd name="connsiteY46" fmla="*/ 106793 h 516708"/>
                <a:gd name="connsiteX47" fmla="*/ 351021 w 483111"/>
                <a:gd name="connsiteY47" fmla="*/ 132230 h 516708"/>
                <a:gd name="connsiteX48" fmla="*/ 359251 w 483111"/>
                <a:gd name="connsiteY48" fmla="*/ 139711 h 516708"/>
                <a:gd name="connsiteX49" fmla="*/ 368977 w 483111"/>
                <a:gd name="connsiteY49" fmla="*/ 145696 h 516708"/>
                <a:gd name="connsiteX50" fmla="*/ 379451 w 483111"/>
                <a:gd name="connsiteY50" fmla="*/ 149437 h 516708"/>
                <a:gd name="connsiteX51" fmla="*/ 389925 w 483111"/>
                <a:gd name="connsiteY51" fmla="*/ 149437 h 516708"/>
                <a:gd name="connsiteX52" fmla="*/ 400398 w 483111"/>
                <a:gd name="connsiteY52" fmla="*/ 146444 h 516708"/>
                <a:gd name="connsiteX53" fmla="*/ 410872 w 483111"/>
                <a:gd name="connsiteY53" fmla="*/ 138215 h 516708"/>
                <a:gd name="connsiteX54" fmla="*/ 413865 w 483111"/>
                <a:gd name="connsiteY54" fmla="*/ 133726 h 516708"/>
                <a:gd name="connsiteX55" fmla="*/ 416858 w 483111"/>
                <a:gd name="connsiteY55" fmla="*/ 129985 h 516708"/>
                <a:gd name="connsiteX56" fmla="*/ 418354 w 483111"/>
                <a:gd name="connsiteY56" fmla="*/ 126244 h 516708"/>
                <a:gd name="connsiteX57" fmla="*/ 419102 w 483111"/>
                <a:gd name="connsiteY57" fmla="*/ 124000 h 516708"/>
                <a:gd name="connsiteX58" fmla="*/ 418354 w 483111"/>
                <a:gd name="connsiteY58" fmla="*/ 122504 h 516708"/>
                <a:gd name="connsiteX59" fmla="*/ 416858 w 483111"/>
                <a:gd name="connsiteY59" fmla="*/ 120259 h 516708"/>
                <a:gd name="connsiteX60" fmla="*/ 414613 w 483111"/>
                <a:gd name="connsiteY60" fmla="*/ 118763 h 516708"/>
                <a:gd name="connsiteX61" fmla="*/ 413865 w 483111"/>
                <a:gd name="connsiteY61" fmla="*/ 118015 h 516708"/>
                <a:gd name="connsiteX62" fmla="*/ 413117 w 483111"/>
                <a:gd name="connsiteY62" fmla="*/ 118015 h 516708"/>
                <a:gd name="connsiteX63" fmla="*/ 412369 w 483111"/>
                <a:gd name="connsiteY63" fmla="*/ 118015 h 516708"/>
                <a:gd name="connsiteX64" fmla="*/ 410872 w 483111"/>
                <a:gd name="connsiteY64" fmla="*/ 120259 h 516708"/>
                <a:gd name="connsiteX65" fmla="*/ 409376 w 483111"/>
                <a:gd name="connsiteY65" fmla="*/ 123252 h 516708"/>
                <a:gd name="connsiteX66" fmla="*/ 407132 w 483111"/>
                <a:gd name="connsiteY66" fmla="*/ 127741 h 516708"/>
                <a:gd name="connsiteX67" fmla="*/ 403391 w 483111"/>
                <a:gd name="connsiteY67" fmla="*/ 132230 h 516708"/>
                <a:gd name="connsiteX68" fmla="*/ 393665 w 483111"/>
                <a:gd name="connsiteY68" fmla="*/ 138963 h 516708"/>
                <a:gd name="connsiteX69" fmla="*/ 383939 w 483111"/>
                <a:gd name="connsiteY69" fmla="*/ 139711 h 516708"/>
                <a:gd name="connsiteX70" fmla="*/ 374214 w 483111"/>
                <a:gd name="connsiteY70" fmla="*/ 135970 h 516708"/>
                <a:gd name="connsiteX71" fmla="*/ 364488 w 483111"/>
                <a:gd name="connsiteY71" fmla="*/ 129237 h 516708"/>
                <a:gd name="connsiteX72" fmla="*/ 372717 w 483111"/>
                <a:gd name="connsiteY72" fmla="*/ 126244 h 516708"/>
                <a:gd name="connsiteX73" fmla="*/ 381695 w 483111"/>
                <a:gd name="connsiteY73" fmla="*/ 118763 h 516708"/>
                <a:gd name="connsiteX74" fmla="*/ 388428 w 483111"/>
                <a:gd name="connsiteY74" fmla="*/ 108289 h 516708"/>
                <a:gd name="connsiteX75" fmla="*/ 389925 w 483111"/>
                <a:gd name="connsiteY75" fmla="*/ 99311 h 516708"/>
                <a:gd name="connsiteX76" fmla="*/ 386932 w 483111"/>
                <a:gd name="connsiteY76" fmla="*/ 90334 h 516708"/>
                <a:gd name="connsiteX77" fmla="*/ 380199 w 483111"/>
                <a:gd name="connsiteY77" fmla="*/ 82852 h 516708"/>
                <a:gd name="connsiteX78" fmla="*/ 371221 w 483111"/>
                <a:gd name="connsiteY78" fmla="*/ 76119 h 516708"/>
                <a:gd name="connsiteX79" fmla="*/ 360747 w 483111"/>
                <a:gd name="connsiteY79" fmla="*/ 73875 h 516708"/>
                <a:gd name="connsiteX80" fmla="*/ 350273 w 483111"/>
                <a:gd name="connsiteY80" fmla="*/ 76119 h 516708"/>
                <a:gd name="connsiteX81" fmla="*/ 339799 w 483111"/>
                <a:gd name="connsiteY81" fmla="*/ 84349 h 516708"/>
                <a:gd name="connsiteX82" fmla="*/ 334562 w 483111"/>
                <a:gd name="connsiteY82" fmla="*/ 91830 h 516708"/>
                <a:gd name="connsiteX83" fmla="*/ 332318 w 483111"/>
                <a:gd name="connsiteY83" fmla="*/ 100059 h 516708"/>
                <a:gd name="connsiteX84" fmla="*/ 333066 w 483111"/>
                <a:gd name="connsiteY84" fmla="*/ 108289 h 516708"/>
                <a:gd name="connsiteX85" fmla="*/ 336807 w 483111"/>
                <a:gd name="connsiteY85" fmla="*/ 116519 h 516708"/>
                <a:gd name="connsiteX86" fmla="*/ 342792 w 483111"/>
                <a:gd name="connsiteY86" fmla="*/ 124748 h 516708"/>
                <a:gd name="connsiteX87" fmla="*/ 351021 w 483111"/>
                <a:gd name="connsiteY87" fmla="*/ 132230 h 516708"/>
                <a:gd name="connsiteX88" fmla="*/ 357755 w 483111"/>
                <a:gd name="connsiteY88" fmla="*/ 123252 h 516708"/>
                <a:gd name="connsiteX89" fmla="*/ 348029 w 483111"/>
                <a:gd name="connsiteY89" fmla="*/ 112778 h 516708"/>
                <a:gd name="connsiteX90" fmla="*/ 343540 w 483111"/>
                <a:gd name="connsiteY90" fmla="*/ 103800 h 516708"/>
                <a:gd name="connsiteX91" fmla="*/ 343540 w 483111"/>
                <a:gd name="connsiteY91" fmla="*/ 96319 h 516708"/>
                <a:gd name="connsiteX92" fmla="*/ 347281 w 483111"/>
                <a:gd name="connsiteY92" fmla="*/ 89586 h 516708"/>
                <a:gd name="connsiteX93" fmla="*/ 353266 w 483111"/>
                <a:gd name="connsiteY93" fmla="*/ 85097 h 516708"/>
                <a:gd name="connsiteX94" fmla="*/ 359999 w 483111"/>
                <a:gd name="connsiteY94" fmla="*/ 84349 h 516708"/>
                <a:gd name="connsiteX95" fmla="*/ 365984 w 483111"/>
                <a:gd name="connsiteY95" fmla="*/ 86593 h 516708"/>
                <a:gd name="connsiteX96" fmla="*/ 371969 w 483111"/>
                <a:gd name="connsiteY96" fmla="*/ 90334 h 516708"/>
                <a:gd name="connsiteX97" fmla="*/ 376458 w 483111"/>
                <a:gd name="connsiteY97" fmla="*/ 96319 h 516708"/>
                <a:gd name="connsiteX98" fmla="*/ 378702 w 483111"/>
                <a:gd name="connsiteY98" fmla="*/ 101556 h 516708"/>
                <a:gd name="connsiteX99" fmla="*/ 377954 w 483111"/>
                <a:gd name="connsiteY99" fmla="*/ 107541 h 516708"/>
                <a:gd name="connsiteX100" fmla="*/ 373465 w 483111"/>
                <a:gd name="connsiteY100" fmla="*/ 114274 h 516708"/>
                <a:gd name="connsiteX101" fmla="*/ 365984 w 483111"/>
                <a:gd name="connsiteY101" fmla="*/ 120259 h 516708"/>
                <a:gd name="connsiteX102" fmla="*/ 357755 w 483111"/>
                <a:gd name="connsiteY102" fmla="*/ 123252 h 516708"/>
                <a:gd name="connsiteX103" fmla="*/ 320347 w 483111"/>
                <a:gd name="connsiteY103" fmla="*/ 200310 h 516708"/>
                <a:gd name="connsiteX104" fmla="*/ 329325 w 483111"/>
                <a:gd name="connsiteY104" fmla="*/ 205547 h 516708"/>
                <a:gd name="connsiteX105" fmla="*/ 338303 w 483111"/>
                <a:gd name="connsiteY105" fmla="*/ 206295 h 516708"/>
                <a:gd name="connsiteX106" fmla="*/ 348029 w 483111"/>
                <a:gd name="connsiteY106" fmla="*/ 202555 h 516708"/>
                <a:gd name="connsiteX107" fmla="*/ 357755 w 483111"/>
                <a:gd name="connsiteY107" fmla="*/ 194325 h 516708"/>
                <a:gd name="connsiteX108" fmla="*/ 365236 w 483111"/>
                <a:gd name="connsiteY108" fmla="*/ 185348 h 516708"/>
                <a:gd name="connsiteX109" fmla="*/ 368228 w 483111"/>
                <a:gd name="connsiteY109" fmla="*/ 175622 h 516708"/>
                <a:gd name="connsiteX110" fmla="*/ 366732 w 483111"/>
                <a:gd name="connsiteY110" fmla="*/ 167392 h 516708"/>
                <a:gd name="connsiteX111" fmla="*/ 361495 w 483111"/>
                <a:gd name="connsiteY111" fmla="*/ 159163 h 516708"/>
                <a:gd name="connsiteX112" fmla="*/ 355510 w 483111"/>
                <a:gd name="connsiteY112" fmla="*/ 155422 h 516708"/>
                <a:gd name="connsiteX113" fmla="*/ 348029 w 483111"/>
                <a:gd name="connsiteY113" fmla="*/ 153926 h 516708"/>
                <a:gd name="connsiteX114" fmla="*/ 339799 w 483111"/>
                <a:gd name="connsiteY114" fmla="*/ 154674 h 516708"/>
                <a:gd name="connsiteX115" fmla="*/ 330821 w 483111"/>
                <a:gd name="connsiteY115" fmla="*/ 157666 h 516708"/>
                <a:gd name="connsiteX116" fmla="*/ 332318 w 483111"/>
                <a:gd name="connsiteY116" fmla="*/ 149437 h 516708"/>
                <a:gd name="connsiteX117" fmla="*/ 332318 w 483111"/>
                <a:gd name="connsiteY117" fmla="*/ 141955 h 516708"/>
                <a:gd name="connsiteX118" fmla="*/ 330073 w 483111"/>
                <a:gd name="connsiteY118" fmla="*/ 135970 h 516708"/>
                <a:gd name="connsiteX119" fmla="*/ 326333 w 483111"/>
                <a:gd name="connsiteY119" fmla="*/ 130733 h 516708"/>
                <a:gd name="connsiteX120" fmla="*/ 318851 w 483111"/>
                <a:gd name="connsiteY120" fmla="*/ 126244 h 516708"/>
                <a:gd name="connsiteX121" fmla="*/ 310622 w 483111"/>
                <a:gd name="connsiteY121" fmla="*/ 124748 h 516708"/>
                <a:gd name="connsiteX122" fmla="*/ 301644 w 483111"/>
                <a:gd name="connsiteY122" fmla="*/ 127741 h 516708"/>
                <a:gd name="connsiteX123" fmla="*/ 291918 w 483111"/>
                <a:gd name="connsiteY123" fmla="*/ 135222 h 516708"/>
                <a:gd name="connsiteX124" fmla="*/ 285933 w 483111"/>
                <a:gd name="connsiteY124" fmla="*/ 144200 h 516708"/>
                <a:gd name="connsiteX125" fmla="*/ 283689 w 483111"/>
                <a:gd name="connsiteY125" fmla="*/ 153177 h 516708"/>
                <a:gd name="connsiteX126" fmla="*/ 285185 w 483111"/>
                <a:gd name="connsiteY126" fmla="*/ 160659 h 516708"/>
                <a:gd name="connsiteX127" fmla="*/ 289674 w 483111"/>
                <a:gd name="connsiteY127" fmla="*/ 167392 h 516708"/>
                <a:gd name="connsiteX128" fmla="*/ 294911 w 483111"/>
                <a:gd name="connsiteY128" fmla="*/ 171133 h 516708"/>
                <a:gd name="connsiteX129" fmla="*/ 301644 w 483111"/>
                <a:gd name="connsiteY129" fmla="*/ 172629 h 516708"/>
                <a:gd name="connsiteX130" fmla="*/ 309125 w 483111"/>
                <a:gd name="connsiteY130" fmla="*/ 172629 h 516708"/>
                <a:gd name="connsiteX131" fmla="*/ 317355 w 483111"/>
                <a:gd name="connsiteY131" fmla="*/ 170385 h 516708"/>
                <a:gd name="connsiteX132" fmla="*/ 315111 w 483111"/>
                <a:gd name="connsiteY132" fmla="*/ 179362 h 516708"/>
                <a:gd name="connsiteX133" fmla="*/ 314362 w 483111"/>
                <a:gd name="connsiteY133" fmla="*/ 187592 h 516708"/>
                <a:gd name="connsiteX134" fmla="*/ 316607 w 483111"/>
                <a:gd name="connsiteY134" fmla="*/ 194325 h 516708"/>
                <a:gd name="connsiteX135" fmla="*/ 320347 w 483111"/>
                <a:gd name="connsiteY135" fmla="*/ 200310 h 516708"/>
                <a:gd name="connsiteX136" fmla="*/ 297903 w 483111"/>
                <a:gd name="connsiteY136" fmla="*/ 159911 h 516708"/>
                <a:gd name="connsiteX137" fmla="*/ 294911 w 483111"/>
                <a:gd name="connsiteY137" fmla="*/ 155422 h 516708"/>
                <a:gd name="connsiteX138" fmla="*/ 294163 w 483111"/>
                <a:gd name="connsiteY138" fmla="*/ 150933 h 516708"/>
                <a:gd name="connsiteX139" fmla="*/ 295659 w 483111"/>
                <a:gd name="connsiteY139" fmla="*/ 145696 h 516708"/>
                <a:gd name="connsiteX140" fmla="*/ 299400 w 483111"/>
                <a:gd name="connsiteY140" fmla="*/ 140459 h 516708"/>
                <a:gd name="connsiteX141" fmla="*/ 309125 w 483111"/>
                <a:gd name="connsiteY141" fmla="*/ 135222 h 516708"/>
                <a:gd name="connsiteX142" fmla="*/ 318103 w 483111"/>
                <a:gd name="connsiteY142" fmla="*/ 138215 h 516708"/>
                <a:gd name="connsiteX143" fmla="*/ 321096 w 483111"/>
                <a:gd name="connsiteY143" fmla="*/ 141955 h 516708"/>
                <a:gd name="connsiteX144" fmla="*/ 321844 w 483111"/>
                <a:gd name="connsiteY144" fmla="*/ 147192 h 516708"/>
                <a:gd name="connsiteX145" fmla="*/ 321844 w 483111"/>
                <a:gd name="connsiteY145" fmla="*/ 153177 h 516708"/>
                <a:gd name="connsiteX146" fmla="*/ 319599 w 483111"/>
                <a:gd name="connsiteY146" fmla="*/ 161407 h 516708"/>
                <a:gd name="connsiteX147" fmla="*/ 307629 w 483111"/>
                <a:gd name="connsiteY147" fmla="*/ 163651 h 516708"/>
                <a:gd name="connsiteX148" fmla="*/ 297903 w 483111"/>
                <a:gd name="connsiteY148" fmla="*/ 159911 h 516708"/>
                <a:gd name="connsiteX149" fmla="*/ 329325 w 483111"/>
                <a:gd name="connsiteY149" fmla="*/ 192829 h 516708"/>
                <a:gd name="connsiteX150" fmla="*/ 326333 w 483111"/>
                <a:gd name="connsiteY150" fmla="*/ 188340 h 516708"/>
                <a:gd name="connsiteX151" fmla="*/ 324836 w 483111"/>
                <a:gd name="connsiteY151" fmla="*/ 182355 h 516708"/>
                <a:gd name="connsiteX152" fmla="*/ 325584 w 483111"/>
                <a:gd name="connsiteY152" fmla="*/ 175622 h 516708"/>
                <a:gd name="connsiteX153" fmla="*/ 327829 w 483111"/>
                <a:gd name="connsiteY153" fmla="*/ 166644 h 516708"/>
                <a:gd name="connsiteX154" fmla="*/ 336058 w 483111"/>
                <a:gd name="connsiteY154" fmla="*/ 164400 h 516708"/>
                <a:gd name="connsiteX155" fmla="*/ 342792 w 483111"/>
                <a:gd name="connsiteY155" fmla="*/ 163651 h 516708"/>
                <a:gd name="connsiteX156" fmla="*/ 348029 w 483111"/>
                <a:gd name="connsiteY156" fmla="*/ 164400 h 516708"/>
                <a:gd name="connsiteX157" fmla="*/ 353266 w 483111"/>
                <a:gd name="connsiteY157" fmla="*/ 167392 h 516708"/>
                <a:gd name="connsiteX158" fmla="*/ 357006 w 483111"/>
                <a:gd name="connsiteY158" fmla="*/ 177118 h 516708"/>
                <a:gd name="connsiteX159" fmla="*/ 351021 w 483111"/>
                <a:gd name="connsiteY159" fmla="*/ 189088 h 516708"/>
                <a:gd name="connsiteX160" fmla="*/ 339051 w 483111"/>
                <a:gd name="connsiteY160" fmla="*/ 195821 h 516708"/>
                <a:gd name="connsiteX161" fmla="*/ 329325 w 483111"/>
                <a:gd name="connsiteY161" fmla="*/ 192829 h 516708"/>
                <a:gd name="connsiteX162" fmla="*/ 223837 w 483111"/>
                <a:gd name="connsiteY162" fmla="*/ 201807 h 516708"/>
                <a:gd name="connsiteX163" fmla="*/ 250022 w 483111"/>
                <a:gd name="connsiteY163" fmla="*/ 213777 h 516708"/>
                <a:gd name="connsiteX164" fmla="*/ 273215 w 483111"/>
                <a:gd name="connsiteY164" fmla="*/ 230984 h 516708"/>
                <a:gd name="connsiteX165" fmla="*/ 291170 w 483111"/>
                <a:gd name="connsiteY165" fmla="*/ 252680 h 516708"/>
                <a:gd name="connsiteX166" fmla="*/ 305385 w 483111"/>
                <a:gd name="connsiteY166" fmla="*/ 278117 h 516708"/>
                <a:gd name="connsiteX167" fmla="*/ 306133 w 483111"/>
                <a:gd name="connsiteY167" fmla="*/ 279613 h 516708"/>
                <a:gd name="connsiteX168" fmla="*/ 306881 w 483111"/>
                <a:gd name="connsiteY168" fmla="*/ 279613 h 516708"/>
                <a:gd name="connsiteX169" fmla="*/ 308377 w 483111"/>
                <a:gd name="connsiteY169" fmla="*/ 278865 h 516708"/>
                <a:gd name="connsiteX170" fmla="*/ 309874 w 483111"/>
                <a:gd name="connsiteY170" fmla="*/ 277369 h 516708"/>
                <a:gd name="connsiteX171" fmla="*/ 311370 w 483111"/>
                <a:gd name="connsiteY171" fmla="*/ 275872 h 516708"/>
                <a:gd name="connsiteX172" fmla="*/ 312118 w 483111"/>
                <a:gd name="connsiteY172" fmla="*/ 274376 h 516708"/>
                <a:gd name="connsiteX173" fmla="*/ 312866 w 483111"/>
                <a:gd name="connsiteY173" fmla="*/ 273628 h 516708"/>
                <a:gd name="connsiteX174" fmla="*/ 312866 w 483111"/>
                <a:gd name="connsiteY174" fmla="*/ 272880 h 516708"/>
                <a:gd name="connsiteX175" fmla="*/ 306881 w 483111"/>
                <a:gd name="connsiteY175" fmla="*/ 258665 h 516708"/>
                <a:gd name="connsiteX176" fmla="*/ 300148 w 483111"/>
                <a:gd name="connsiteY176" fmla="*/ 245947 h 516708"/>
                <a:gd name="connsiteX177" fmla="*/ 291170 w 483111"/>
                <a:gd name="connsiteY177" fmla="*/ 233977 h 516708"/>
                <a:gd name="connsiteX178" fmla="*/ 280696 w 483111"/>
                <a:gd name="connsiteY178" fmla="*/ 222755 h 516708"/>
                <a:gd name="connsiteX179" fmla="*/ 269474 w 483111"/>
                <a:gd name="connsiteY179" fmla="*/ 213777 h 516708"/>
                <a:gd name="connsiteX180" fmla="*/ 256756 w 483111"/>
                <a:gd name="connsiteY180" fmla="*/ 205547 h 516708"/>
                <a:gd name="connsiteX181" fmla="*/ 243289 w 483111"/>
                <a:gd name="connsiteY181" fmla="*/ 199562 h 516708"/>
                <a:gd name="connsiteX182" fmla="*/ 229074 w 483111"/>
                <a:gd name="connsiteY182" fmla="*/ 194325 h 516708"/>
                <a:gd name="connsiteX183" fmla="*/ 227578 w 483111"/>
                <a:gd name="connsiteY183" fmla="*/ 194325 h 516708"/>
                <a:gd name="connsiteX184" fmla="*/ 226082 w 483111"/>
                <a:gd name="connsiteY184" fmla="*/ 195821 h 516708"/>
                <a:gd name="connsiteX185" fmla="*/ 224586 w 483111"/>
                <a:gd name="connsiteY185" fmla="*/ 197318 h 516708"/>
                <a:gd name="connsiteX186" fmla="*/ 223089 w 483111"/>
                <a:gd name="connsiteY186" fmla="*/ 198814 h 516708"/>
                <a:gd name="connsiteX187" fmla="*/ 222341 w 483111"/>
                <a:gd name="connsiteY187" fmla="*/ 200310 h 516708"/>
                <a:gd name="connsiteX188" fmla="*/ 222341 w 483111"/>
                <a:gd name="connsiteY188" fmla="*/ 201807 h 516708"/>
                <a:gd name="connsiteX189" fmla="*/ 223837 w 483111"/>
                <a:gd name="connsiteY189" fmla="*/ 201807 h 516708"/>
                <a:gd name="connsiteX190" fmla="*/ 239548 w 483111"/>
                <a:gd name="connsiteY190" fmla="*/ 312531 h 516708"/>
                <a:gd name="connsiteX191" fmla="*/ 241045 w 483111"/>
                <a:gd name="connsiteY191" fmla="*/ 314028 h 516708"/>
                <a:gd name="connsiteX192" fmla="*/ 242541 w 483111"/>
                <a:gd name="connsiteY192" fmla="*/ 314776 h 516708"/>
                <a:gd name="connsiteX193" fmla="*/ 244037 w 483111"/>
                <a:gd name="connsiteY193" fmla="*/ 314776 h 516708"/>
                <a:gd name="connsiteX194" fmla="*/ 244785 w 483111"/>
                <a:gd name="connsiteY194" fmla="*/ 314028 h 516708"/>
                <a:gd name="connsiteX195" fmla="*/ 275459 w 483111"/>
                <a:gd name="connsiteY195" fmla="*/ 281109 h 516708"/>
                <a:gd name="connsiteX196" fmla="*/ 275459 w 483111"/>
                <a:gd name="connsiteY196" fmla="*/ 279613 h 516708"/>
                <a:gd name="connsiteX197" fmla="*/ 274711 w 483111"/>
                <a:gd name="connsiteY197" fmla="*/ 278117 h 516708"/>
                <a:gd name="connsiteX198" fmla="*/ 273215 w 483111"/>
                <a:gd name="connsiteY198" fmla="*/ 276621 h 516708"/>
                <a:gd name="connsiteX199" fmla="*/ 271718 w 483111"/>
                <a:gd name="connsiteY199" fmla="*/ 275124 h 516708"/>
                <a:gd name="connsiteX200" fmla="*/ 270222 w 483111"/>
                <a:gd name="connsiteY200" fmla="*/ 274376 h 516708"/>
                <a:gd name="connsiteX201" fmla="*/ 269474 w 483111"/>
                <a:gd name="connsiteY201" fmla="*/ 274376 h 516708"/>
                <a:gd name="connsiteX202" fmla="*/ 268726 w 483111"/>
                <a:gd name="connsiteY202" fmla="*/ 275124 h 516708"/>
                <a:gd name="connsiteX203" fmla="*/ 256007 w 483111"/>
                <a:gd name="connsiteY203" fmla="*/ 287843 h 516708"/>
                <a:gd name="connsiteX204" fmla="*/ 208126 w 483111"/>
                <a:gd name="connsiteY204" fmla="*/ 243702 h 516708"/>
                <a:gd name="connsiteX205" fmla="*/ 226830 w 483111"/>
                <a:gd name="connsiteY205" fmla="*/ 237717 h 516708"/>
                <a:gd name="connsiteX206" fmla="*/ 229074 w 483111"/>
                <a:gd name="connsiteY206" fmla="*/ 236969 h 516708"/>
                <a:gd name="connsiteX207" fmla="*/ 229823 w 483111"/>
                <a:gd name="connsiteY207" fmla="*/ 236221 h 516708"/>
                <a:gd name="connsiteX208" fmla="*/ 229074 w 483111"/>
                <a:gd name="connsiteY208" fmla="*/ 234725 h 516708"/>
                <a:gd name="connsiteX209" fmla="*/ 227578 w 483111"/>
                <a:gd name="connsiteY209" fmla="*/ 232480 h 516708"/>
                <a:gd name="connsiteX210" fmla="*/ 226082 w 483111"/>
                <a:gd name="connsiteY210" fmla="*/ 231732 h 516708"/>
                <a:gd name="connsiteX211" fmla="*/ 224586 w 483111"/>
                <a:gd name="connsiteY211" fmla="*/ 230984 h 516708"/>
                <a:gd name="connsiteX212" fmla="*/ 223837 w 483111"/>
                <a:gd name="connsiteY212" fmla="*/ 230236 h 516708"/>
                <a:gd name="connsiteX213" fmla="*/ 222341 w 483111"/>
                <a:gd name="connsiteY213" fmla="*/ 230984 h 516708"/>
                <a:gd name="connsiteX214" fmla="*/ 199149 w 483111"/>
                <a:gd name="connsiteY214" fmla="*/ 236221 h 516708"/>
                <a:gd name="connsiteX215" fmla="*/ 199149 w 483111"/>
                <a:gd name="connsiteY215" fmla="*/ 236969 h 516708"/>
                <a:gd name="connsiteX216" fmla="*/ 197652 w 483111"/>
                <a:gd name="connsiteY216" fmla="*/ 236969 h 516708"/>
                <a:gd name="connsiteX217" fmla="*/ 196904 w 483111"/>
                <a:gd name="connsiteY217" fmla="*/ 238465 h 516708"/>
                <a:gd name="connsiteX218" fmla="*/ 195408 w 483111"/>
                <a:gd name="connsiteY218" fmla="*/ 239962 h 516708"/>
                <a:gd name="connsiteX219" fmla="*/ 193912 w 483111"/>
                <a:gd name="connsiteY219" fmla="*/ 241458 h 516708"/>
                <a:gd name="connsiteX220" fmla="*/ 193164 w 483111"/>
                <a:gd name="connsiteY220" fmla="*/ 242954 h 516708"/>
                <a:gd name="connsiteX221" fmla="*/ 192416 w 483111"/>
                <a:gd name="connsiteY221" fmla="*/ 244451 h 516708"/>
                <a:gd name="connsiteX222" fmla="*/ 193164 w 483111"/>
                <a:gd name="connsiteY222" fmla="*/ 244451 h 516708"/>
                <a:gd name="connsiteX223" fmla="*/ 248526 w 483111"/>
                <a:gd name="connsiteY223" fmla="*/ 296072 h 516708"/>
                <a:gd name="connsiteX224" fmla="*/ 238052 w 483111"/>
                <a:gd name="connsiteY224" fmla="*/ 308043 h 516708"/>
                <a:gd name="connsiteX225" fmla="*/ 237304 w 483111"/>
                <a:gd name="connsiteY225" fmla="*/ 308791 h 516708"/>
                <a:gd name="connsiteX226" fmla="*/ 237304 w 483111"/>
                <a:gd name="connsiteY226" fmla="*/ 309539 h 516708"/>
                <a:gd name="connsiteX227" fmla="*/ 238052 w 483111"/>
                <a:gd name="connsiteY227" fmla="*/ 311035 h 516708"/>
                <a:gd name="connsiteX228" fmla="*/ 239548 w 483111"/>
                <a:gd name="connsiteY228" fmla="*/ 312531 h 516708"/>
                <a:gd name="connsiteX229" fmla="*/ 161742 w 483111"/>
                <a:gd name="connsiteY229" fmla="*/ 334976 h 516708"/>
                <a:gd name="connsiteX230" fmla="*/ 170719 w 483111"/>
                <a:gd name="connsiteY230" fmla="*/ 341709 h 516708"/>
                <a:gd name="connsiteX231" fmla="*/ 179697 w 483111"/>
                <a:gd name="connsiteY231" fmla="*/ 347694 h 516708"/>
                <a:gd name="connsiteX232" fmla="*/ 190171 w 483111"/>
                <a:gd name="connsiteY232" fmla="*/ 351435 h 516708"/>
                <a:gd name="connsiteX233" fmla="*/ 200645 w 483111"/>
                <a:gd name="connsiteY233" fmla="*/ 352183 h 516708"/>
                <a:gd name="connsiteX234" fmla="*/ 211119 w 483111"/>
                <a:gd name="connsiteY234" fmla="*/ 348442 h 516708"/>
                <a:gd name="connsiteX235" fmla="*/ 221593 w 483111"/>
                <a:gd name="connsiteY235" fmla="*/ 340213 h 516708"/>
                <a:gd name="connsiteX236" fmla="*/ 225334 w 483111"/>
                <a:gd name="connsiteY236" fmla="*/ 336472 h 516708"/>
                <a:gd name="connsiteX237" fmla="*/ 227578 w 483111"/>
                <a:gd name="connsiteY237" fmla="*/ 331983 h 516708"/>
                <a:gd name="connsiteX238" fmla="*/ 229074 w 483111"/>
                <a:gd name="connsiteY238" fmla="*/ 328242 h 516708"/>
                <a:gd name="connsiteX239" fmla="*/ 229823 w 483111"/>
                <a:gd name="connsiteY239" fmla="*/ 325998 h 516708"/>
                <a:gd name="connsiteX240" fmla="*/ 229823 w 483111"/>
                <a:gd name="connsiteY240" fmla="*/ 324502 h 516708"/>
                <a:gd name="connsiteX241" fmla="*/ 227578 w 483111"/>
                <a:gd name="connsiteY241" fmla="*/ 322257 h 516708"/>
                <a:gd name="connsiteX242" fmla="*/ 226082 w 483111"/>
                <a:gd name="connsiteY242" fmla="*/ 320761 h 516708"/>
                <a:gd name="connsiteX243" fmla="*/ 224586 w 483111"/>
                <a:gd name="connsiteY243" fmla="*/ 320013 h 516708"/>
                <a:gd name="connsiteX244" fmla="*/ 223837 w 483111"/>
                <a:gd name="connsiteY244" fmla="*/ 320013 h 516708"/>
                <a:gd name="connsiteX245" fmla="*/ 223089 w 483111"/>
                <a:gd name="connsiteY245" fmla="*/ 320761 h 516708"/>
                <a:gd name="connsiteX246" fmla="*/ 222341 w 483111"/>
                <a:gd name="connsiteY246" fmla="*/ 322257 h 516708"/>
                <a:gd name="connsiteX247" fmla="*/ 220845 w 483111"/>
                <a:gd name="connsiteY247" fmla="*/ 325250 h 516708"/>
                <a:gd name="connsiteX248" fmla="*/ 217852 w 483111"/>
                <a:gd name="connsiteY248" fmla="*/ 329739 h 516708"/>
                <a:gd name="connsiteX249" fmla="*/ 214112 w 483111"/>
                <a:gd name="connsiteY249" fmla="*/ 334976 h 516708"/>
                <a:gd name="connsiteX250" fmla="*/ 205134 w 483111"/>
                <a:gd name="connsiteY250" fmla="*/ 340961 h 516708"/>
                <a:gd name="connsiteX251" fmla="*/ 194660 w 483111"/>
                <a:gd name="connsiteY251" fmla="*/ 341709 h 516708"/>
                <a:gd name="connsiteX252" fmla="*/ 184934 w 483111"/>
                <a:gd name="connsiteY252" fmla="*/ 338716 h 516708"/>
                <a:gd name="connsiteX253" fmla="*/ 175208 w 483111"/>
                <a:gd name="connsiteY253" fmla="*/ 331983 h 516708"/>
                <a:gd name="connsiteX254" fmla="*/ 183438 w 483111"/>
                <a:gd name="connsiteY254" fmla="*/ 328242 h 516708"/>
                <a:gd name="connsiteX255" fmla="*/ 192416 w 483111"/>
                <a:gd name="connsiteY255" fmla="*/ 320761 h 516708"/>
                <a:gd name="connsiteX256" fmla="*/ 199149 w 483111"/>
                <a:gd name="connsiteY256" fmla="*/ 311035 h 516708"/>
                <a:gd name="connsiteX257" fmla="*/ 200645 w 483111"/>
                <a:gd name="connsiteY257" fmla="*/ 301309 h 516708"/>
                <a:gd name="connsiteX258" fmla="*/ 197652 w 483111"/>
                <a:gd name="connsiteY258" fmla="*/ 293080 h 516708"/>
                <a:gd name="connsiteX259" fmla="*/ 191667 w 483111"/>
                <a:gd name="connsiteY259" fmla="*/ 284850 h 516708"/>
                <a:gd name="connsiteX260" fmla="*/ 181942 w 483111"/>
                <a:gd name="connsiteY260" fmla="*/ 278865 h 516708"/>
                <a:gd name="connsiteX261" fmla="*/ 172216 w 483111"/>
                <a:gd name="connsiteY261" fmla="*/ 276621 h 516708"/>
                <a:gd name="connsiteX262" fmla="*/ 160994 w 483111"/>
                <a:gd name="connsiteY262" fmla="*/ 278865 h 516708"/>
                <a:gd name="connsiteX263" fmla="*/ 150520 w 483111"/>
                <a:gd name="connsiteY263" fmla="*/ 286346 h 516708"/>
                <a:gd name="connsiteX264" fmla="*/ 145283 w 483111"/>
                <a:gd name="connsiteY264" fmla="*/ 294576 h 516708"/>
                <a:gd name="connsiteX265" fmla="*/ 143038 w 483111"/>
                <a:gd name="connsiteY265" fmla="*/ 302057 h 516708"/>
                <a:gd name="connsiteX266" fmla="*/ 143786 w 483111"/>
                <a:gd name="connsiteY266" fmla="*/ 310287 h 516708"/>
                <a:gd name="connsiteX267" fmla="*/ 147527 w 483111"/>
                <a:gd name="connsiteY267" fmla="*/ 318516 h 516708"/>
                <a:gd name="connsiteX268" fmla="*/ 153512 w 483111"/>
                <a:gd name="connsiteY268" fmla="*/ 326746 h 516708"/>
                <a:gd name="connsiteX269" fmla="*/ 161742 w 483111"/>
                <a:gd name="connsiteY269" fmla="*/ 334976 h 516708"/>
                <a:gd name="connsiteX270" fmla="*/ 168475 w 483111"/>
                <a:gd name="connsiteY270" fmla="*/ 325250 h 516708"/>
                <a:gd name="connsiteX271" fmla="*/ 158749 w 483111"/>
                <a:gd name="connsiteY271" fmla="*/ 314776 h 516708"/>
                <a:gd name="connsiteX272" fmla="*/ 154260 w 483111"/>
                <a:gd name="connsiteY272" fmla="*/ 305798 h 516708"/>
                <a:gd name="connsiteX273" fmla="*/ 154260 w 483111"/>
                <a:gd name="connsiteY273" fmla="*/ 298317 h 516708"/>
                <a:gd name="connsiteX274" fmla="*/ 158001 w 483111"/>
                <a:gd name="connsiteY274" fmla="*/ 291583 h 516708"/>
                <a:gd name="connsiteX275" fmla="*/ 163986 w 483111"/>
                <a:gd name="connsiteY275" fmla="*/ 287843 h 516708"/>
                <a:gd name="connsiteX276" fmla="*/ 170719 w 483111"/>
                <a:gd name="connsiteY276" fmla="*/ 287095 h 516708"/>
                <a:gd name="connsiteX277" fmla="*/ 177453 w 483111"/>
                <a:gd name="connsiteY277" fmla="*/ 288591 h 516708"/>
                <a:gd name="connsiteX278" fmla="*/ 182690 w 483111"/>
                <a:gd name="connsiteY278" fmla="*/ 293080 h 516708"/>
                <a:gd name="connsiteX279" fmla="*/ 187179 w 483111"/>
                <a:gd name="connsiteY279" fmla="*/ 298317 h 516708"/>
                <a:gd name="connsiteX280" fmla="*/ 189423 w 483111"/>
                <a:gd name="connsiteY280" fmla="*/ 304302 h 516708"/>
                <a:gd name="connsiteX281" fmla="*/ 188675 w 483111"/>
                <a:gd name="connsiteY281" fmla="*/ 310287 h 516708"/>
                <a:gd name="connsiteX282" fmla="*/ 184934 w 483111"/>
                <a:gd name="connsiteY282" fmla="*/ 316272 h 516708"/>
                <a:gd name="connsiteX283" fmla="*/ 176705 w 483111"/>
                <a:gd name="connsiteY283" fmla="*/ 322257 h 516708"/>
                <a:gd name="connsiteX284" fmla="*/ 168475 w 483111"/>
                <a:gd name="connsiteY284" fmla="*/ 325250 h 516708"/>
                <a:gd name="connsiteX285" fmla="*/ 169223 w 483111"/>
                <a:gd name="connsiteY285" fmla="*/ 384353 h 516708"/>
                <a:gd name="connsiteX286" fmla="*/ 174460 w 483111"/>
                <a:gd name="connsiteY286" fmla="*/ 387345 h 516708"/>
                <a:gd name="connsiteX287" fmla="*/ 179697 w 483111"/>
                <a:gd name="connsiteY287" fmla="*/ 384353 h 516708"/>
                <a:gd name="connsiteX288" fmla="*/ 182690 w 483111"/>
                <a:gd name="connsiteY288" fmla="*/ 379116 h 516708"/>
                <a:gd name="connsiteX289" fmla="*/ 178949 w 483111"/>
                <a:gd name="connsiteY289" fmla="*/ 373879 h 516708"/>
                <a:gd name="connsiteX290" fmla="*/ 172964 w 483111"/>
                <a:gd name="connsiteY290" fmla="*/ 370886 h 516708"/>
                <a:gd name="connsiteX291" fmla="*/ 168475 w 483111"/>
                <a:gd name="connsiteY291" fmla="*/ 373879 h 516708"/>
                <a:gd name="connsiteX292" fmla="*/ 165482 w 483111"/>
                <a:gd name="connsiteY292" fmla="*/ 379116 h 516708"/>
                <a:gd name="connsiteX293" fmla="*/ 169223 w 483111"/>
                <a:gd name="connsiteY293" fmla="*/ 384353 h 516708"/>
                <a:gd name="connsiteX294" fmla="*/ 107876 w 483111"/>
                <a:gd name="connsiteY294" fmla="*/ 427745 h 516708"/>
                <a:gd name="connsiteX295" fmla="*/ 116853 w 483111"/>
                <a:gd name="connsiteY295" fmla="*/ 432982 h 516708"/>
                <a:gd name="connsiteX296" fmla="*/ 125831 w 483111"/>
                <a:gd name="connsiteY296" fmla="*/ 433730 h 516708"/>
                <a:gd name="connsiteX297" fmla="*/ 135557 w 483111"/>
                <a:gd name="connsiteY297" fmla="*/ 429989 h 516708"/>
                <a:gd name="connsiteX298" fmla="*/ 145283 w 483111"/>
                <a:gd name="connsiteY298" fmla="*/ 421760 h 516708"/>
                <a:gd name="connsiteX299" fmla="*/ 152764 w 483111"/>
                <a:gd name="connsiteY299" fmla="*/ 412034 h 516708"/>
                <a:gd name="connsiteX300" fmla="*/ 155757 w 483111"/>
                <a:gd name="connsiteY300" fmla="*/ 403056 h 516708"/>
                <a:gd name="connsiteX301" fmla="*/ 154260 w 483111"/>
                <a:gd name="connsiteY301" fmla="*/ 394079 h 516708"/>
                <a:gd name="connsiteX302" fmla="*/ 149023 w 483111"/>
                <a:gd name="connsiteY302" fmla="*/ 386597 h 516708"/>
                <a:gd name="connsiteX303" fmla="*/ 143038 w 483111"/>
                <a:gd name="connsiteY303" fmla="*/ 382857 h 516708"/>
                <a:gd name="connsiteX304" fmla="*/ 135557 w 483111"/>
                <a:gd name="connsiteY304" fmla="*/ 381360 h 516708"/>
                <a:gd name="connsiteX305" fmla="*/ 127327 w 483111"/>
                <a:gd name="connsiteY305" fmla="*/ 382108 h 516708"/>
                <a:gd name="connsiteX306" fmla="*/ 118350 w 483111"/>
                <a:gd name="connsiteY306" fmla="*/ 385101 h 516708"/>
                <a:gd name="connsiteX307" fmla="*/ 119846 w 483111"/>
                <a:gd name="connsiteY307" fmla="*/ 376871 h 516708"/>
                <a:gd name="connsiteX308" fmla="*/ 119846 w 483111"/>
                <a:gd name="connsiteY308" fmla="*/ 369390 h 516708"/>
                <a:gd name="connsiteX309" fmla="*/ 117601 w 483111"/>
                <a:gd name="connsiteY309" fmla="*/ 363405 h 516708"/>
                <a:gd name="connsiteX310" fmla="*/ 113861 w 483111"/>
                <a:gd name="connsiteY310" fmla="*/ 358168 h 516708"/>
                <a:gd name="connsiteX311" fmla="*/ 106379 w 483111"/>
                <a:gd name="connsiteY311" fmla="*/ 352931 h 516708"/>
                <a:gd name="connsiteX312" fmla="*/ 98150 w 483111"/>
                <a:gd name="connsiteY312" fmla="*/ 352183 h 516708"/>
                <a:gd name="connsiteX313" fmla="*/ 89172 w 483111"/>
                <a:gd name="connsiteY313" fmla="*/ 355175 h 516708"/>
                <a:gd name="connsiteX314" fmla="*/ 79446 w 483111"/>
                <a:gd name="connsiteY314" fmla="*/ 362657 h 516708"/>
                <a:gd name="connsiteX315" fmla="*/ 72713 w 483111"/>
                <a:gd name="connsiteY315" fmla="*/ 371634 h 516708"/>
                <a:gd name="connsiteX316" fmla="*/ 70469 w 483111"/>
                <a:gd name="connsiteY316" fmla="*/ 380612 h 516708"/>
                <a:gd name="connsiteX317" fmla="*/ 71965 w 483111"/>
                <a:gd name="connsiteY317" fmla="*/ 388094 h 516708"/>
                <a:gd name="connsiteX318" fmla="*/ 77202 w 483111"/>
                <a:gd name="connsiteY318" fmla="*/ 394827 h 516708"/>
                <a:gd name="connsiteX319" fmla="*/ 82439 w 483111"/>
                <a:gd name="connsiteY319" fmla="*/ 398568 h 516708"/>
                <a:gd name="connsiteX320" fmla="*/ 89172 w 483111"/>
                <a:gd name="connsiteY320" fmla="*/ 400064 h 516708"/>
                <a:gd name="connsiteX321" fmla="*/ 96654 w 483111"/>
                <a:gd name="connsiteY321" fmla="*/ 399316 h 516708"/>
                <a:gd name="connsiteX322" fmla="*/ 104883 w 483111"/>
                <a:gd name="connsiteY322" fmla="*/ 397819 h 516708"/>
                <a:gd name="connsiteX323" fmla="*/ 102639 w 483111"/>
                <a:gd name="connsiteY323" fmla="*/ 406797 h 516708"/>
                <a:gd name="connsiteX324" fmla="*/ 101891 w 483111"/>
                <a:gd name="connsiteY324" fmla="*/ 415027 h 516708"/>
                <a:gd name="connsiteX325" fmla="*/ 104135 w 483111"/>
                <a:gd name="connsiteY325" fmla="*/ 421760 h 516708"/>
                <a:gd name="connsiteX326" fmla="*/ 107876 w 483111"/>
                <a:gd name="connsiteY326" fmla="*/ 427745 h 516708"/>
                <a:gd name="connsiteX327" fmla="*/ 85431 w 483111"/>
                <a:gd name="connsiteY327" fmla="*/ 387345 h 516708"/>
                <a:gd name="connsiteX328" fmla="*/ 82439 w 483111"/>
                <a:gd name="connsiteY328" fmla="*/ 382857 h 516708"/>
                <a:gd name="connsiteX329" fmla="*/ 81691 w 483111"/>
                <a:gd name="connsiteY329" fmla="*/ 378368 h 516708"/>
                <a:gd name="connsiteX330" fmla="*/ 83187 w 483111"/>
                <a:gd name="connsiteY330" fmla="*/ 373131 h 516708"/>
                <a:gd name="connsiteX331" fmla="*/ 86928 w 483111"/>
                <a:gd name="connsiteY331" fmla="*/ 367894 h 516708"/>
                <a:gd name="connsiteX332" fmla="*/ 96654 w 483111"/>
                <a:gd name="connsiteY332" fmla="*/ 362657 h 516708"/>
                <a:gd name="connsiteX333" fmla="*/ 105631 w 483111"/>
                <a:gd name="connsiteY333" fmla="*/ 365649 h 516708"/>
                <a:gd name="connsiteX334" fmla="*/ 108624 w 483111"/>
                <a:gd name="connsiteY334" fmla="*/ 369390 h 516708"/>
                <a:gd name="connsiteX335" fmla="*/ 109372 w 483111"/>
                <a:gd name="connsiteY335" fmla="*/ 374627 h 516708"/>
                <a:gd name="connsiteX336" fmla="*/ 109372 w 483111"/>
                <a:gd name="connsiteY336" fmla="*/ 380612 h 516708"/>
                <a:gd name="connsiteX337" fmla="*/ 107128 w 483111"/>
                <a:gd name="connsiteY337" fmla="*/ 388094 h 516708"/>
                <a:gd name="connsiteX338" fmla="*/ 94409 w 483111"/>
                <a:gd name="connsiteY338" fmla="*/ 391086 h 516708"/>
                <a:gd name="connsiteX339" fmla="*/ 85431 w 483111"/>
                <a:gd name="connsiteY339" fmla="*/ 387345 h 516708"/>
                <a:gd name="connsiteX340" fmla="*/ 116853 w 483111"/>
                <a:gd name="connsiteY340" fmla="*/ 420264 h 516708"/>
                <a:gd name="connsiteX341" fmla="*/ 113861 w 483111"/>
                <a:gd name="connsiteY341" fmla="*/ 415775 h 516708"/>
                <a:gd name="connsiteX342" fmla="*/ 112365 w 483111"/>
                <a:gd name="connsiteY342" fmla="*/ 409790 h 516708"/>
                <a:gd name="connsiteX343" fmla="*/ 113113 w 483111"/>
                <a:gd name="connsiteY343" fmla="*/ 403056 h 516708"/>
                <a:gd name="connsiteX344" fmla="*/ 115357 w 483111"/>
                <a:gd name="connsiteY344" fmla="*/ 394079 h 516708"/>
                <a:gd name="connsiteX345" fmla="*/ 123587 w 483111"/>
                <a:gd name="connsiteY345" fmla="*/ 391834 h 516708"/>
                <a:gd name="connsiteX346" fmla="*/ 130320 w 483111"/>
                <a:gd name="connsiteY346" fmla="*/ 390338 h 516708"/>
                <a:gd name="connsiteX347" fmla="*/ 135557 w 483111"/>
                <a:gd name="connsiteY347" fmla="*/ 391834 h 516708"/>
                <a:gd name="connsiteX348" fmla="*/ 140046 w 483111"/>
                <a:gd name="connsiteY348" fmla="*/ 394079 h 516708"/>
                <a:gd name="connsiteX349" fmla="*/ 144535 w 483111"/>
                <a:gd name="connsiteY349" fmla="*/ 404553 h 516708"/>
                <a:gd name="connsiteX350" fmla="*/ 138549 w 483111"/>
                <a:gd name="connsiteY350" fmla="*/ 416523 h 516708"/>
                <a:gd name="connsiteX351" fmla="*/ 126579 w 483111"/>
                <a:gd name="connsiteY351" fmla="*/ 423256 h 516708"/>
                <a:gd name="connsiteX352" fmla="*/ 116853 w 483111"/>
                <a:gd name="connsiteY352" fmla="*/ 420264 h 516708"/>
                <a:gd name="connsiteX353" fmla="*/ 80194 w 483111"/>
                <a:gd name="connsiteY353" fmla="*/ 485352 h 516708"/>
                <a:gd name="connsiteX354" fmla="*/ 80943 w 483111"/>
                <a:gd name="connsiteY354" fmla="*/ 486848 h 516708"/>
                <a:gd name="connsiteX355" fmla="*/ 82439 w 483111"/>
                <a:gd name="connsiteY355" fmla="*/ 486848 h 516708"/>
                <a:gd name="connsiteX356" fmla="*/ 83935 w 483111"/>
                <a:gd name="connsiteY356" fmla="*/ 486100 h 516708"/>
                <a:gd name="connsiteX357" fmla="*/ 86180 w 483111"/>
                <a:gd name="connsiteY357" fmla="*/ 483856 h 516708"/>
                <a:gd name="connsiteX358" fmla="*/ 88424 w 483111"/>
                <a:gd name="connsiteY358" fmla="*/ 481611 h 516708"/>
                <a:gd name="connsiteX359" fmla="*/ 89920 w 483111"/>
                <a:gd name="connsiteY359" fmla="*/ 479367 h 516708"/>
                <a:gd name="connsiteX360" fmla="*/ 89920 w 483111"/>
                <a:gd name="connsiteY360" fmla="*/ 478619 h 516708"/>
                <a:gd name="connsiteX361" fmla="*/ 89920 w 483111"/>
                <a:gd name="connsiteY361" fmla="*/ 477122 h 516708"/>
                <a:gd name="connsiteX362" fmla="*/ 82439 w 483111"/>
                <a:gd name="connsiteY362" fmla="*/ 450937 h 516708"/>
                <a:gd name="connsiteX363" fmla="*/ 109372 w 483111"/>
                <a:gd name="connsiteY363" fmla="*/ 456174 h 516708"/>
                <a:gd name="connsiteX364" fmla="*/ 110120 w 483111"/>
                <a:gd name="connsiteY364" fmla="*/ 456922 h 516708"/>
                <a:gd name="connsiteX365" fmla="*/ 111616 w 483111"/>
                <a:gd name="connsiteY365" fmla="*/ 456174 h 516708"/>
                <a:gd name="connsiteX366" fmla="*/ 113113 w 483111"/>
                <a:gd name="connsiteY366" fmla="*/ 455426 h 516708"/>
                <a:gd name="connsiteX367" fmla="*/ 115357 w 483111"/>
                <a:gd name="connsiteY367" fmla="*/ 453182 h 516708"/>
                <a:gd name="connsiteX368" fmla="*/ 116853 w 483111"/>
                <a:gd name="connsiteY368" fmla="*/ 450937 h 516708"/>
                <a:gd name="connsiteX369" fmla="*/ 117601 w 483111"/>
                <a:gd name="connsiteY369" fmla="*/ 448693 h 516708"/>
                <a:gd name="connsiteX370" fmla="*/ 117601 w 483111"/>
                <a:gd name="connsiteY370" fmla="*/ 447945 h 516708"/>
                <a:gd name="connsiteX371" fmla="*/ 116105 w 483111"/>
                <a:gd name="connsiteY371" fmla="*/ 447197 h 516708"/>
                <a:gd name="connsiteX372" fmla="*/ 81691 w 483111"/>
                <a:gd name="connsiteY372" fmla="*/ 441212 h 516708"/>
                <a:gd name="connsiteX373" fmla="*/ 73461 w 483111"/>
                <a:gd name="connsiteY373" fmla="*/ 409041 h 516708"/>
                <a:gd name="connsiteX374" fmla="*/ 72713 w 483111"/>
                <a:gd name="connsiteY374" fmla="*/ 407545 h 516708"/>
                <a:gd name="connsiteX375" fmla="*/ 71217 w 483111"/>
                <a:gd name="connsiteY375" fmla="*/ 406797 h 516708"/>
                <a:gd name="connsiteX376" fmla="*/ 69721 w 483111"/>
                <a:gd name="connsiteY376" fmla="*/ 408293 h 516708"/>
                <a:gd name="connsiteX377" fmla="*/ 67476 w 483111"/>
                <a:gd name="connsiteY377" fmla="*/ 410538 h 516708"/>
                <a:gd name="connsiteX378" fmla="*/ 65232 w 483111"/>
                <a:gd name="connsiteY378" fmla="*/ 412782 h 516708"/>
                <a:gd name="connsiteX379" fmla="*/ 64484 w 483111"/>
                <a:gd name="connsiteY379" fmla="*/ 414278 h 516708"/>
                <a:gd name="connsiteX380" fmla="*/ 63735 w 483111"/>
                <a:gd name="connsiteY380" fmla="*/ 415775 h 516708"/>
                <a:gd name="connsiteX381" fmla="*/ 64484 w 483111"/>
                <a:gd name="connsiteY381" fmla="*/ 416523 h 516708"/>
                <a:gd name="connsiteX382" fmla="*/ 71217 w 483111"/>
                <a:gd name="connsiteY382" fmla="*/ 441212 h 516708"/>
                <a:gd name="connsiteX383" fmla="*/ 45032 w 483111"/>
                <a:gd name="connsiteY383" fmla="*/ 436723 h 516708"/>
                <a:gd name="connsiteX384" fmla="*/ 44284 w 483111"/>
                <a:gd name="connsiteY384" fmla="*/ 436723 h 516708"/>
                <a:gd name="connsiteX385" fmla="*/ 43536 w 483111"/>
                <a:gd name="connsiteY385" fmla="*/ 436723 h 516708"/>
                <a:gd name="connsiteX386" fmla="*/ 42039 w 483111"/>
                <a:gd name="connsiteY386" fmla="*/ 437471 h 516708"/>
                <a:gd name="connsiteX387" fmla="*/ 39795 w 483111"/>
                <a:gd name="connsiteY387" fmla="*/ 439715 h 516708"/>
                <a:gd name="connsiteX388" fmla="*/ 38299 w 483111"/>
                <a:gd name="connsiteY388" fmla="*/ 441960 h 516708"/>
                <a:gd name="connsiteX389" fmla="*/ 36802 w 483111"/>
                <a:gd name="connsiteY389" fmla="*/ 443456 h 516708"/>
                <a:gd name="connsiteX390" fmla="*/ 37550 w 483111"/>
                <a:gd name="connsiteY390" fmla="*/ 444952 h 516708"/>
                <a:gd name="connsiteX391" fmla="*/ 39047 w 483111"/>
                <a:gd name="connsiteY391" fmla="*/ 445700 h 516708"/>
                <a:gd name="connsiteX392" fmla="*/ 71217 w 483111"/>
                <a:gd name="connsiteY392" fmla="*/ 451685 h 516708"/>
                <a:gd name="connsiteX393" fmla="*/ 32314 w 483111"/>
                <a:gd name="connsiteY393" fmla="*/ 488344 h 516708"/>
                <a:gd name="connsiteX394" fmla="*/ 43536 w 483111"/>
                <a:gd name="connsiteY394" fmla="*/ 498070 h 516708"/>
                <a:gd name="connsiteX395" fmla="*/ 56254 w 483111"/>
                <a:gd name="connsiteY395" fmla="*/ 506300 h 516708"/>
                <a:gd name="connsiteX396" fmla="*/ 69721 w 483111"/>
                <a:gd name="connsiteY396" fmla="*/ 512285 h 516708"/>
                <a:gd name="connsiteX397" fmla="*/ 83935 w 483111"/>
                <a:gd name="connsiteY397" fmla="*/ 516774 h 516708"/>
                <a:gd name="connsiteX398" fmla="*/ 84683 w 483111"/>
                <a:gd name="connsiteY398" fmla="*/ 516774 h 516708"/>
                <a:gd name="connsiteX399" fmla="*/ 86180 w 483111"/>
                <a:gd name="connsiteY399" fmla="*/ 516774 h 516708"/>
                <a:gd name="connsiteX400" fmla="*/ 86928 w 483111"/>
                <a:gd name="connsiteY400" fmla="*/ 516026 h 516708"/>
                <a:gd name="connsiteX401" fmla="*/ 88424 w 483111"/>
                <a:gd name="connsiteY401" fmla="*/ 514529 h 516708"/>
                <a:gd name="connsiteX402" fmla="*/ 90668 w 483111"/>
                <a:gd name="connsiteY402" fmla="*/ 512285 h 516708"/>
                <a:gd name="connsiteX403" fmla="*/ 90668 w 483111"/>
                <a:gd name="connsiteY403" fmla="*/ 510789 h 516708"/>
                <a:gd name="connsiteX404" fmla="*/ 90668 w 483111"/>
                <a:gd name="connsiteY404" fmla="*/ 510040 h 516708"/>
                <a:gd name="connsiteX405" fmla="*/ 89172 w 483111"/>
                <a:gd name="connsiteY405" fmla="*/ 509292 h 516708"/>
                <a:gd name="connsiteX406" fmla="*/ 62987 w 483111"/>
                <a:gd name="connsiteY406" fmla="*/ 497322 h 516708"/>
                <a:gd name="connsiteX407" fmla="*/ 39795 w 483111"/>
                <a:gd name="connsiteY407" fmla="*/ 480115 h 516708"/>
                <a:gd name="connsiteX408" fmla="*/ 21840 w 483111"/>
                <a:gd name="connsiteY408" fmla="*/ 458419 h 516708"/>
                <a:gd name="connsiteX409" fmla="*/ 7625 w 483111"/>
                <a:gd name="connsiteY409" fmla="*/ 432982 h 516708"/>
                <a:gd name="connsiteX410" fmla="*/ 6877 w 483111"/>
                <a:gd name="connsiteY410" fmla="*/ 432234 h 516708"/>
                <a:gd name="connsiteX411" fmla="*/ 6129 w 483111"/>
                <a:gd name="connsiteY411" fmla="*/ 431486 h 516708"/>
                <a:gd name="connsiteX412" fmla="*/ 4632 w 483111"/>
                <a:gd name="connsiteY412" fmla="*/ 432234 h 516708"/>
                <a:gd name="connsiteX413" fmla="*/ 3136 w 483111"/>
                <a:gd name="connsiteY413" fmla="*/ 434478 h 516708"/>
                <a:gd name="connsiteX414" fmla="*/ 1640 w 483111"/>
                <a:gd name="connsiteY414" fmla="*/ 435975 h 516708"/>
                <a:gd name="connsiteX415" fmla="*/ 892 w 483111"/>
                <a:gd name="connsiteY415" fmla="*/ 437471 h 516708"/>
                <a:gd name="connsiteX416" fmla="*/ 143 w 483111"/>
                <a:gd name="connsiteY416" fmla="*/ 438219 h 516708"/>
                <a:gd name="connsiteX417" fmla="*/ 143 w 483111"/>
                <a:gd name="connsiteY417" fmla="*/ 438967 h 516708"/>
                <a:gd name="connsiteX418" fmla="*/ 13610 w 483111"/>
                <a:gd name="connsiteY418" fmla="*/ 465900 h 516708"/>
                <a:gd name="connsiteX419" fmla="*/ 32314 w 483111"/>
                <a:gd name="connsiteY419" fmla="*/ 488344 h 51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</a:cxnLst>
              <a:rect l="l" t="t" r="r" b="b"/>
              <a:pathLst>
                <a:path w="483111" h="516708">
                  <a:moveTo>
                    <a:pt x="422095" y="61156"/>
                  </a:moveTo>
                  <a:cubicBezTo>
                    <a:pt x="426583" y="65645"/>
                    <a:pt x="431820" y="69386"/>
                    <a:pt x="436309" y="72378"/>
                  </a:cubicBezTo>
                  <a:cubicBezTo>
                    <a:pt x="440798" y="75371"/>
                    <a:pt x="445287" y="76867"/>
                    <a:pt x="449776" y="77615"/>
                  </a:cubicBezTo>
                  <a:cubicBezTo>
                    <a:pt x="455013" y="79112"/>
                    <a:pt x="458753" y="78363"/>
                    <a:pt x="463242" y="76867"/>
                  </a:cubicBezTo>
                  <a:cubicBezTo>
                    <a:pt x="467731" y="76119"/>
                    <a:pt x="471472" y="73126"/>
                    <a:pt x="475213" y="68638"/>
                  </a:cubicBezTo>
                  <a:cubicBezTo>
                    <a:pt x="478953" y="64897"/>
                    <a:pt x="481198" y="61156"/>
                    <a:pt x="482694" y="56667"/>
                  </a:cubicBezTo>
                  <a:cubicBezTo>
                    <a:pt x="483442" y="52927"/>
                    <a:pt x="483442" y="48438"/>
                    <a:pt x="482694" y="44697"/>
                  </a:cubicBezTo>
                  <a:cubicBezTo>
                    <a:pt x="481198" y="40208"/>
                    <a:pt x="478953" y="35719"/>
                    <a:pt x="475961" y="31231"/>
                  </a:cubicBezTo>
                  <a:cubicBezTo>
                    <a:pt x="472220" y="27490"/>
                    <a:pt x="468479" y="22253"/>
                    <a:pt x="463242" y="17764"/>
                  </a:cubicBezTo>
                  <a:cubicBezTo>
                    <a:pt x="458005" y="13275"/>
                    <a:pt x="453516" y="9535"/>
                    <a:pt x="449028" y="6542"/>
                  </a:cubicBezTo>
                  <a:cubicBezTo>
                    <a:pt x="443791" y="3549"/>
                    <a:pt x="439302" y="1305"/>
                    <a:pt x="434813" y="557"/>
                  </a:cubicBezTo>
                  <a:cubicBezTo>
                    <a:pt x="430324" y="-191"/>
                    <a:pt x="425835" y="-191"/>
                    <a:pt x="422095" y="1305"/>
                  </a:cubicBezTo>
                  <a:cubicBezTo>
                    <a:pt x="417606" y="2801"/>
                    <a:pt x="413117" y="5794"/>
                    <a:pt x="409376" y="9535"/>
                  </a:cubicBezTo>
                  <a:cubicBezTo>
                    <a:pt x="405635" y="13275"/>
                    <a:pt x="403391" y="17764"/>
                    <a:pt x="402643" y="21505"/>
                  </a:cubicBezTo>
                  <a:cubicBezTo>
                    <a:pt x="401147" y="25994"/>
                    <a:pt x="401147" y="29734"/>
                    <a:pt x="402643" y="34223"/>
                  </a:cubicBezTo>
                  <a:cubicBezTo>
                    <a:pt x="403391" y="37964"/>
                    <a:pt x="405635" y="42453"/>
                    <a:pt x="409376" y="46942"/>
                  </a:cubicBezTo>
                  <a:cubicBezTo>
                    <a:pt x="412369" y="51430"/>
                    <a:pt x="416858" y="55919"/>
                    <a:pt x="422095" y="61156"/>
                  </a:cubicBezTo>
                  <a:close/>
                  <a:moveTo>
                    <a:pt x="430324" y="52927"/>
                  </a:moveTo>
                  <a:cubicBezTo>
                    <a:pt x="427332" y="49934"/>
                    <a:pt x="425087" y="46942"/>
                    <a:pt x="422843" y="44697"/>
                  </a:cubicBezTo>
                  <a:cubicBezTo>
                    <a:pt x="419850" y="42453"/>
                    <a:pt x="418354" y="39460"/>
                    <a:pt x="416858" y="37216"/>
                  </a:cubicBezTo>
                  <a:cubicBezTo>
                    <a:pt x="415361" y="34971"/>
                    <a:pt x="413865" y="33475"/>
                    <a:pt x="413117" y="31231"/>
                  </a:cubicBezTo>
                  <a:cubicBezTo>
                    <a:pt x="413117" y="28986"/>
                    <a:pt x="412369" y="27490"/>
                    <a:pt x="412369" y="25245"/>
                  </a:cubicBezTo>
                  <a:cubicBezTo>
                    <a:pt x="412369" y="23749"/>
                    <a:pt x="413117" y="22253"/>
                    <a:pt x="413865" y="20008"/>
                  </a:cubicBezTo>
                  <a:cubicBezTo>
                    <a:pt x="414613" y="18512"/>
                    <a:pt x="415361" y="17016"/>
                    <a:pt x="416858" y="15520"/>
                  </a:cubicBezTo>
                  <a:cubicBezTo>
                    <a:pt x="419102" y="12527"/>
                    <a:pt x="422095" y="11031"/>
                    <a:pt x="425087" y="11031"/>
                  </a:cubicBezTo>
                  <a:cubicBezTo>
                    <a:pt x="428080" y="10283"/>
                    <a:pt x="431072" y="10283"/>
                    <a:pt x="434065" y="11779"/>
                  </a:cubicBezTo>
                  <a:cubicBezTo>
                    <a:pt x="437057" y="12527"/>
                    <a:pt x="440798" y="14771"/>
                    <a:pt x="443791" y="17016"/>
                  </a:cubicBezTo>
                  <a:cubicBezTo>
                    <a:pt x="447531" y="19260"/>
                    <a:pt x="451272" y="22253"/>
                    <a:pt x="454265" y="25994"/>
                  </a:cubicBezTo>
                  <a:cubicBezTo>
                    <a:pt x="458753" y="29734"/>
                    <a:pt x="462494" y="34223"/>
                    <a:pt x="465487" y="37964"/>
                  </a:cubicBezTo>
                  <a:cubicBezTo>
                    <a:pt x="468479" y="40956"/>
                    <a:pt x="470724" y="44697"/>
                    <a:pt x="471472" y="47690"/>
                  </a:cubicBezTo>
                  <a:cubicBezTo>
                    <a:pt x="472968" y="50682"/>
                    <a:pt x="472968" y="52927"/>
                    <a:pt x="472220" y="55919"/>
                  </a:cubicBezTo>
                  <a:cubicBezTo>
                    <a:pt x="471472" y="58164"/>
                    <a:pt x="469976" y="60408"/>
                    <a:pt x="468479" y="62652"/>
                  </a:cubicBezTo>
                  <a:cubicBezTo>
                    <a:pt x="466235" y="64897"/>
                    <a:pt x="464739" y="66393"/>
                    <a:pt x="462494" y="67141"/>
                  </a:cubicBezTo>
                  <a:cubicBezTo>
                    <a:pt x="460998" y="67889"/>
                    <a:pt x="458753" y="67889"/>
                    <a:pt x="457257" y="67889"/>
                  </a:cubicBezTo>
                  <a:cubicBezTo>
                    <a:pt x="455013" y="67889"/>
                    <a:pt x="452768" y="67889"/>
                    <a:pt x="450524" y="67141"/>
                  </a:cubicBezTo>
                  <a:cubicBezTo>
                    <a:pt x="449028" y="66393"/>
                    <a:pt x="446783" y="64897"/>
                    <a:pt x="444539" y="63401"/>
                  </a:cubicBezTo>
                  <a:cubicBezTo>
                    <a:pt x="442294" y="62652"/>
                    <a:pt x="440050" y="61156"/>
                    <a:pt x="437806" y="58912"/>
                  </a:cubicBezTo>
                  <a:cubicBezTo>
                    <a:pt x="435561" y="57415"/>
                    <a:pt x="433317" y="55171"/>
                    <a:pt x="430324" y="52927"/>
                  </a:cubicBezTo>
                  <a:close/>
                  <a:moveTo>
                    <a:pt x="428828" y="106793"/>
                  </a:moveTo>
                  <a:cubicBezTo>
                    <a:pt x="431072" y="109037"/>
                    <a:pt x="432569" y="109785"/>
                    <a:pt x="434065" y="109785"/>
                  </a:cubicBezTo>
                  <a:cubicBezTo>
                    <a:pt x="435561" y="109785"/>
                    <a:pt x="437057" y="108289"/>
                    <a:pt x="439302" y="106793"/>
                  </a:cubicBezTo>
                  <a:cubicBezTo>
                    <a:pt x="440798" y="104548"/>
                    <a:pt x="442294" y="103052"/>
                    <a:pt x="442294" y="101556"/>
                  </a:cubicBezTo>
                  <a:cubicBezTo>
                    <a:pt x="441546" y="100059"/>
                    <a:pt x="440798" y="98563"/>
                    <a:pt x="438554" y="96319"/>
                  </a:cubicBezTo>
                  <a:cubicBezTo>
                    <a:pt x="436309" y="94074"/>
                    <a:pt x="434065" y="93326"/>
                    <a:pt x="432569" y="93326"/>
                  </a:cubicBezTo>
                  <a:cubicBezTo>
                    <a:pt x="431072" y="93326"/>
                    <a:pt x="429576" y="94074"/>
                    <a:pt x="428080" y="96319"/>
                  </a:cubicBezTo>
                  <a:cubicBezTo>
                    <a:pt x="425835" y="97815"/>
                    <a:pt x="425087" y="100059"/>
                    <a:pt x="425087" y="101556"/>
                  </a:cubicBezTo>
                  <a:cubicBezTo>
                    <a:pt x="425087" y="103052"/>
                    <a:pt x="426583" y="104548"/>
                    <a:pt x="428828" y="106793"/>
                  </a:cubicBezTo>
                  <a:close/>
                  <a:moveTo>
                    <a:pt x="351021" y="132230"/>
                  </a:moveTo>
                  <a:cubicBezTo>
                    <a:pt x="353266" y="135222"/>
                    <a:pt x="356258" y="137467"/>
                    <a:pt x="359251" y="139711"/>
                  </a:cubicBezTo>
                  <a:cubicBezTo>
                    <a:pt x="362243" y="141955"/>
                    <a:pt x="365984" y="144200"/>
                    <a:pt x="368977" y="145696"/>
                  </a:cubicBezTo>
                  <a:cubicBezTo>
                    <a:pt x="371969" y="147192"/>
                    <a:pt x="375710" y="148689"/>
                    <a:pt x="379451" y="149437"/>
                  </a:cubicBezTo>
                  <a:cubicBezTo>
                    <a:pt x="382443" y="150185"/>
                    <a:pt x="386184" y="150185"/>
                    <a:pt x="389925" y="149437"/>
                  </a:cubicBezTo>
                  <a:cubicBezTo>
                    <a:pt x="392917" y="149437"/>
                    <a:pt x="396658" y="147940"/>
                    <a:pt x="400398" y="146444"/>
                  </a:cubicBezTo>
                  <a:cubicBezTo>
                    <a:pt x="404139" y="144200"/>
                    <a:pt x="407132" y="141955"/>
                    <a:pt x="410872" y="138215"/>
                  </a:cubicBezTo>
                  <a:cubicBezTo>
                    <a:pt x="411621" y="136718"/>
                    <a:pt x="413117" y="135222"/>
                    <a:pt x="413865" y="133726"/>
                  </a:cubicBezTo>
                  <a:cubicBezTo>
                    <a:pt x="415361" y="132230"/>
                    <a:pt x="416109" y="130733"/>
                    <a:pt x="416858" y="129985"/>
                  </a:cubicBezTo>
                  <a:cubicBezTo>
                    <a:pt x="417606" y="128489"/>
                    <a:pt x="418354" y="126993"/>
                    <a:pt x="418354" y="126244"/>
                  </a:cubicBezTo>
                  <a:cubicBezTo>
                    <a:pt x="419102" y="125496"/>
                    <a:pt x="419102" y="124748"/>
                    <a:pt x="419102" y="124000"/>
                  </a:cubicBezTo>
                  <a:cubicBezTo>
                    <a:pt x="419102" y="123252"/>
                    <a:pt x="419102" y="122504"/>
                    <a:pt x="418354" y="122504"/>
                  </a:cubicBezTo>
                  <a:cubicBezTo>
                    <a:pt x="418354" y="121756"/>
                    <a:pt x="417606" y="121007"/>
                    <a:pt x="416858" y="120259"/>
                  </a:cubicBezTo>
                  <a:cubicBezTo>
                    <a:pt x="416109" y="119511"/>
                    <a:pt x="415361" y="118763"/>
                    <a:pt x="414613" y="118763"/>
                  </a:cubicBezTo>
                  <a:cubicBezTo>
                    <a:pt x="414613" y="118015"/>
                    <a:pt x="413865" y="118015"/>
                    <a:pt x="413865" y="118015"/>
                  </a:cubicBezTo>
                  <a:cubicBezTo>
                    <a:pt x="413117" y="118015"/>
                    <a:pt x="413117" y="118015"/>
                    <a:pt x="413117" y="118015"/>
                  </a:cubicBezTo>
                  <a:cubicBezTo>
                    <a:pt x="412369" y="118015"/>
                    <a:pt x="412369" y="118015"/>
                    <a:pt x="412369" y="118015"/>
                  </a:cubicBezTo>
                  <a:cubicBezTo>
                    <a:pt x="411621" y="118763"/>
                    <a:pt x="411621" y="119511"/>
                    <a:pt x="410872" y="120259"/>
                  </a:cubicBezTo>
                  <a:cubicBezTo>
                    <a:pt x="410872" y="121007"/>
                    <a:pt x="410124" y="122504"/>
                    <a:pt x="409376" y="123252"/>
                  </a:cubicBezTo>
                  <a:cubicBezTo>
                    <a:pt x="409376" y="124748"/>
                    <a:pt x="407880" y="126244"/>
                    <a:pt x="407132" y="127741"/>
                  </a:cubicBezTo>
                  <a:cubicBezTo>
                    <a:pt x="406384" y="129237"/>
                    <a:pt x="404887" y="130733"/>
                    <a:pt x="403391" y="132230"/>
                  </a:cubicBezTo>
                  <a:cubicBezTo>
                    <a:pt x="400398" y="135222"/>
                    <a:pt x="397406" y="137467"/>
                    <a:pt x="393665" y="138963"/>
                  </a:cubicBezTo>
                  <a:cubicBezTo>
                    <a:pt x="390673" y="139711"/>
                    <a:pt x="387680" y="140459"/>
                    <a:pt x="383939" y="139711"/>
                  </a:cubicBezTo>
                  <a:cubicBezTo>
                    <a:pt x="380947" y="138963"/>
                    <a:pt x="377206" y="138215"/>
                    <a:pt x="374214" y="135970"/>
                  </a:cubicBezTo>
                  <a:cubicBezTo>
                    <a:pt x="370473" y="134474"/>
                    <a:pt x="367480" y="132230"/>
                    <a:pt x="364488" y="129237"/>
                  </a:cubicBezTo>
                  <a:cubicBezTo>
                    <a:pt x="366732" y="128489"/>
                    <a:pt x="369725" y="127741"/>
                    <a:pt x="372717" y="126244"/>
                  </a:cubicBezTo>
                  <a:cubicBezTo>
                    <a:pt x="375710" y="124000"/>
                    <a:pt x="378702" y="121756"/>
                    <a:pt x="381695" y="118763"/>
                  </a:cubicBezTo>
                  <a:cubicBezTo>
                    <a:pt x="384688" y="115022"/>
                    <a:pt x="386932" y="112030"/>
                    <a:pt x="388428" y="108289"/>
                  </a:cubicBezTo>
                  <a:cubicBezTo>
                    <a:pt x="389925" y="105296"/>
                    <a:pt x="389925" y="102304"/>
                    <a:pt x="389925" y="99311"/>
                  </a:cubicBezTo>
                  <a:cubicBezTo>
                    <a:pt x="389925" y="96319"/>
                    <a:pt x="388428" y="93326"/>
                    <a:pt x="386932" y="90334"/>
                  </a:cubicBezTo>
                  <a:cubicBezTo>
                    <a:pt x="385436" y="88089"/>
                    <a:pt x="383191" y="85097"/>
                    <a:pt x="380199" y="82852"/>
                  </a:cubicBezTo>
                  <a:cubicBezTo>
                    <a:pt x="377206" y="79860"/>
                    <a:pt x="374214" y="78363"/>
                    <a:pt x="371221" y="76119"/>
                  </a:cubicBezTo>
                  <a:cubicBezTo>
                    <a:pt x="368228" y="74623"/>
                    <a:pt x="364488" y="73875"/>
                    <a:pt x="360747" y="73875"/>
                  </a:cubicBezTo>
                  <a:cubicBezTo>
                    <a:pt x="357755" y="73875"/>
                    <a:pt x="354014" y="74623"/>
                    <a:pt x="350273" y="76119"/>
                  </a:cubicBezTo>
                  <a:cubicBezTo>
                    <a:pt x="346532" y="77615"/>
                    <a:pt x="343540" y="80608"/>
                    <a:pt x="339799" y="84349"/>
                  </a:cubicBezTo>
                  <a:cubicBezTo>
                    <a:pt x="337555" y="86593"/>
                    <a:pt x="335310" y="89586"/>
                    <a:pt x="334562" y="91830"/>
                  </a:cubicBezTo>
                  <a:cubicBezTo>
                    <a:pt x="333066" y="94823"/>
                    <a:pt x="332318" y="97815"/>
                    <a:pt x="332318" y="100059"/>
                  </a:cubicBezTo>
                  <a:cubicBezTo>
                    <a:pt x="332318" y="103052"/>
                    <a:pt x="332318" y="105296"/>
                    <a:pt x="333066" y="108289"/>
                  </a:cubicBezTo>
                  <a:cubicBezTo>
                    <a:pt x="333814" y="110533"/>
                    <a:pt x="335310" y="113526"/>
                    <a:pt x="336807" y="116519"/>
                  </a:cubicBezTo>
                  <a:cubicBezTo>
                    <a:pt x="338303" y="118763"/>
                    <a:pt x="340547" y="121756"/>
                    <a:pt x="342792" y="124748"/>
                  </a:cubicBezTo>
                  <a:cubicBezTo>
                    <a:pt x="345036" y="126993"/>
                    <a:pt x="348029" y="129985"/>
                    <a:pt x="351021" y="132230"/>
                  </a:cubicBezTo>
                  <a:close/>
                  <a:moveTo>
                    <a:pt x="357755" y="123252"/>
                  </a:moveTo>
                  <a:cubicBezTo>
                    <a:pt x="353266" y="119511"/>
                    <a:pt x="350273" y="115770"/>
                    <a:pt x="348029" y="112778"/>
                  </a:cubicBezTo>
                  <a:cubicBezTo>
                    <a:pt x="345784" y="109037"/>
                    <a:pt x="344288" y="106045"/>
                    <a:pt x="343540" y="103800"/>
                  </a:cubicBezTo>
                  <a:cubicBezTo>
                    <a:pt x="342792" y="100808"/>
                    <a:pt x="342792" y="98563"/>
                    <a:pt x="343540" y="96319"/>
                  </a:cubicBezTo>
                  <a:cubicBezTo>
                    <a:pt x="344288" y="94074"/>
                    <a:pt x="345036" y="91830"/>
                    <a:pt x="347281" y="89586"/>
                  </a:cubicBezTo>
                  <a:cubicBezTo>
                    <a:pt x="349525" y="87341"/>
                    <a:pt x="351021" y="85845"/>
                    <a:pt x="353266" y="85097"/>
                  </a:cubicBezTo>
                  <a:cubicBezTo>
                    <a:pt x="355510" y="84349"/>
                    <a:pt x="357755" y="84349"/>
                    <a:pt x="359999" y="84349"/>
                  </a:cubicBezTo>
                  <a:cubicBezTo>
                    <a:pt x="362243" y="85097"/>
                    <a:pt x="364488" y="85845"/>
                    <a:pt x="365984" y="86593"/>
                  </a:cubicBezTo>
                  <a:cubicBezTo>
                    <a:pt x="368228" y="87341"/>
                    <a:pt x="370473" y="88837"/>
                    <a:pt x="371969" y="90334"/>
                  </a:cubicBezTo>
                  <a:cubicBezTo>
                    <a:pt x="373465" y="92578"/>
                    <a:pt x="374962" y="94074"/>
                    <a:pt x="376458" y="96319"/>
                  </a:cubicBezTo>
                  <a:cubicBezTo>
                    <a:pt x="377954" y="97815"/>
                    <a:pt x="378702" y="100059"/>
                    <a:pt x="378702" y="101556"/>
                  </a:cubicBezTo>
                  <a:cubicBezTo>
                    <a:pt x="378702" y="103800"/>
                    <a:pt x="378702" y="106045"/>
                    <a:pt x="377954" y="107541"/>
                  </a:cubicBezTo>
                  <a:cubicBezTo>
                    <a:pt x="377206" y="109785"/>
                    <a:pt x="375710" y="112030"/>
                    <a:pt x="373465" y="114274"/>
                  </a:cubicBezTo>
                  <a:cubicBezTo>
                    <a:pt x="371221" y="116519"/>
                    <a:pt x="368977" y="118763"/>
                    <a:pt x="365984" y="120259"/>
                  </a:cubicBezTo>
                  <a:cubicBezTo>
                    <a:pt x="362991" y="121756"/>
                    <a:pt x="360747" y="122504"/>
                    <a:pt x="357755" y="123252"/>
                  </a:cubicBezTo>
                  <a:close/>
                  <a:moveTo>
                    <a:pt x="320347" y="200310"/>
                  </a:moveTo>
                  <a:cubicBezTo>
                    <a:pt x="323340" y="202555"/>
                    <a:pt x="326333" y="204799"/>
                    <a:pt x="329325" y="205547"/>
                  </a:cubicBezTo>
                  <a:cubicBezTo>
                    <a:pt x="332318" y="207044"/>
                    <a:pt x="335310" y="207044"/>
                    <a:pt x="338303" y="206295"/>
                  </a:cubicBezTo>
                  <a:cubicBezTo>
                    <a:pt x="341295" y="206295"/>
                    <a:pt x="345036" y="204799"/>
                    <a:pt x="348029" y="202555"/>
                  </a:cubicBezTo>
                  <a:cubicBezTo>
                    <a:pt x="351021" y="201058"/>
                    <a:pt x="354762" y="198066"/>
                    <a:pt x="357755" y="194325"/>
                  </a:cubicBezTo>
                  <a:cubicBezTo>
                    <a:pt x="360747" y="191333"/>
                    <a:pt x="362991" y="188340"/>
                    <a:pt x="365236" y="185348"/>
                  </a:cubicBezTo>
                  <a:cubicBezTo>
                    <a:pt x="366732" y="181607"/>
                    <a:pt x="367480" y="178614"/>
                    <a:pt x="368228" y="175622"/>
                  </a:cubicBezTo>
                  <a:cubicBezTo>
                    <a:pt x="368228" y="172629"/>
                    <a:pt x="368228" y="169637"/>
                    <a:pt x="366732" y="167392"/>
                  </a:cubicBezTo>
                  <a:cubicBezTo>
                    <a:pt x="365984" y="164400"/>
                    <a:pt x="363740" y="161407"/>
                    <a:pt x="361495" y="159163"/>
                  </a:cubicBezTo>
                  <a:cubicBezTo>
                    <a:pt x="359999" y="157666"/>
                    <a:pt x="357755" y="156170"/>
                    <a:pt x="355510" y="155422"/>
                  </a:cubicBezTo>
                  <a:cubicBezTo>
                    <a:pt x="353266" y="154674"/>
                    <a:pt x="350273" y="153926"/>
                    <a:pt x="348029" y="153926"/>
                  </a:cubicBezTo>
                  <a:cubicBezTo>
                    <a:pt x="345784" y="153926"/>
                    <a:pt x="342792" y="153926"/>
                    <a:pt x="339799" y="154674"/>
                  </a:cubicBezTo>
                  <a:cubicBezTo>
                    <a:pt x="336807" y="155422"/>
                    <a:pt x="333814" y="156170"/>
                    <a:pt x="330821" y="157666"/>
                  </a:cubicBezTo>
                  <a:cubicBezTo>
                    <a:pt x="331570" y="154674"/>
                    <a:pt x="332318" y="151681"/>
                    <a:pt x="332318" y="149437"/>
                  </a:cubicBezTo>
                  <a:cubicBezTo>
                    <a:pt x="333066" y="146444"/>
                    <a:pt x="333066" y="144200"/>
                    <a:pt x="332318" y="141955"/>
                  </a:cubicBezTo>
                  <a:cubicBezTo>
                    <a:pt x="332318" y="139711"/>
                    <a:pt x="331570" y="137467"/>
                    <a:pt x="330073" y="135970"/>
                  </a:cubicBezTo>
                  <a:cubicBezTo>
                    <a:pt x="329325" y="133726"/>
                    <a:pt x="327829" y="132230"/>
                    <a:pt x="326333" y="130733"/>
                  </a:cubicBezTo>
                  <a:cubicBezTo>
                    <a:pt x="324088" y="128489"/>
                    <a:pt x="321844" y="126993"/>
                    <a:pt x="318851" y="126244"/>
                  </a:cubicBezTo>
                  <a:cubicBezTo>
                    <a:pt x="316607" y="124748"/>
                    <a:pt x="313614" y="124748"/>
                    <a:pt x="310622" y="124748"/>
                  </a:cubicBezTo>
                  <a:cubicBezTo>
                    <a:pt x="307629" y="124748"/>
                    <a:pt x="304637" y="126244"/>
                    <a:pt x="301644" y="127741"/>
                  </a:cubicBezTo>
                  <a:cubicBezTo>
                    <a:pt x="298651" y="129237"/>
                    <a:pt x="294911" y="132230"/>
                    <a:pt x="291918" y="135222"/>
                  </a:cubicBezTo>
                  <a:cubicBezTo>
                    <a:pt x="288926" y="138215"/>
                    <a:pt x="286681" y="141207"/>
                    <a:pt x="285933" y="144200"/>
                  </a:cubicBezTo>
                  <a:cubicBezTo>
                    <a:pt x="284437" y="147192"/>
                    <a:pt x="283689" y="150185"/>
                    <a:pt x="283689" y="153177"/>
                  </a:cubicBezTo>
                  <a:cubicBezTo>
                    <a:pt x="282940" y="156170"/>
                    <a:pt x="283689" y="158414"/>
                    <a:pt x="285185" y="160659"/>
                  </a:cubicBezTo>
                  <a:cubicBezTo>
                    <a:pt x="285933" y="162903"/>
                    <a:pt x="287429" y="165148"/>
                    <a:pt x="289674" y="167392"/>
                  </a:cubicBezTo>
                  <a:cubicBezTo>
                    <a:pt x="291170" y="168888"/>
                    <a:pt x="293414" y="170385"/>
                    <a:pt x="294911" y="171133"/>
                  </a:cubicBezTo>
                  <a:cubicBezTo>
                    <a:pt x="297155" y="171881"/>
                    <a:pt x="299400" y="172629"/>
                    <a:pt x="301644" y="172629"/>
                  </a:cubicBezTo>
                  <a:cubicBezTo>
                    <a:pt x="303888" y="172629"/>
                    <a:pt x="306133" y="172629"/>
                    <a:pt x="309125" y="172629"/>
                  </a:cubicBezTo>
                  <a:cubicBezTo>
                    <a:pt x="311370" y="171881"/>
                    <a:pt x="314362" y="171133"/>
                    <a:pt x="317355" y="170385"/>
                  </a:cubicBezTo>
                  <a:cubicBezTo>
                    <a:pt x="315859" y="173377"/>
                    <a:pt x="315111" y="177118"/>
                    <a:pt x="315111" y="179362"/>
                  </a:cubicBezTo>
                  <a:cubicBezTo>
                    <a:pt x="314362" y="182355"/>
                    <a:pt x="314362" y="185348"/>
                    <a:pt x="314362" y="187592"/>
                  </a:cubicBezTo>
                  <a:cubicBezTo>
                    <a:pt x="315111" y="190584"/>
                    <a:pt x="315111" y="192829"/>
                    <a:pt x="316607" y="194325"/>
                  </a:cubicBezTo>
                  <a:cubicBezTo>
                    <a:pt x="317355" y="196570"/>
                    <a:pt x="318851" y="198814"/>
                    <a:pt x="320347" y="200310"/>
                  </a:cubicBezTo>
                  <a:close/>
                  <a:moveTo>
                    <a:pt x="297903" y="159911"/>
                  </a:moveTo>
                  <a:cubicBezTo>
                    <a:pt x="296407" y="158414"/>
                    <a:pt x="295659" y="156918"/>
                    <a:pt x="294911" y="155422"/>
                  </a:cubicBezTo>
                  <a:cubicBezTo>
                    <a:pt x="294163" y="153926"/>
                    <a:pt x="294163" y="152429"/>
                    <a:pt x="294163" y="150933"/>
                  </a:cubicBezTo>
                  <a:cubicBezTo>
                    <a:pt x="294163" y="149437"/>
                    <a:pt x="294911" y="147940"/>
                    <a:pt x="295659" y="145696"/>
                  </a:cubicBezTo>
                  <a:cubicBezTo>
                    <a:pt x="296407" y="144200"/>
                    <a:pt x="297903" y="142704"/>
                    <a:pt x="299400" y="140459"/>
                  </a:cubicBezTo>
                  <a:cubicBezTo>
                    <a:pt x="302392" y="137467"/>
                    <a:pt x="306133" y="135222"/>
                    <a:pt x="309125" y="135222"/>
                  </a:cubicBezTo>
                  <a:cubicBezTo>
                    <a:pt x="312118" y="134474"/>
                    <a:pt x="315111" y="135970"/>
                    <a:pt x="318103" y="138215"/>
                  </a:cubicBezTo>
                  <a:cubicBezTo>
                    <a:pt x="319599" y="139711"/>
                    <a:pt x="320347" y="141207"/>
                    <a:pt x="321096" y="141955"/>
                  </a:cubicBezTo>
                  <a:cubicBezTo>
                    <a:pt x="321844" y="143452"/>
                    <a:pt x="321844" y="145696"/>
                    <a:pt x="321844" y="147192"/>
                  </a:cubicBezTo>
                  <a:cubicBezTo>
                    <a:pt x="322592" y="149437"/>
                    <a:pt x="321844" y="150933"/>
                    <a:pt x="321844" y="153177"/>
                  </a:cubicBezTo>
                  <a:cubicBezTo>
                    <a:pt x="321096" y="155422"/>
                    <a:pt x="321096" y="158414"/>
                    <a:pt x="319599" y="161407"/>
                  </a:cubicBezTo>
                  <a:cubicBezTo>
                    <a:pt x="315111" y="162903"/>
                    <a:pt x="310622" y="163651"/>
                    <a:pt x="307629" y="163651"/>
                  </a:cubicBezTo>
                  <a:cubicBezTo>
                    <a:pt x="303888" y="162903"/>
                    <a:pt x="300896" y="162155"/>
                    <a:pt x="297903" y="159911"/>
                  </a:cubicBezTo>
                  <a:close/>
                  <a:moveTo>
                    <a:pt x="329325" y="192829"/>
                  </a:moveTo>
                  <a:cubicBezTo>
                    <a:pt x="327829" y="191333"/>
                    <a:pt x="327081" y="189836"/>
                    <a:pt x="326333" y="188340"/>
                  </a:cubicBezTo>
                  <a:cubicBezTo>
                    <a:pt x="325584" y="186096"/>
                    <a:pt x="324836" y="184599"/>
                    <a:pt x="324836" y="182355"/>
                  </a:cubicBezTo>
                  <a:cubicBezTo>
                    <a:pt x="324836" y="180111"/>
                    <a:pt x="325584" y="177866"/>
                    <a:pt x="325584" y="175622"/>
                  </a:cubicBezTo>
                  <a:cubicBezTo>
                    <a:pt x="326333" y="172629"/>
                    <a:pt x="327081" y="169637"/>
                    <a:pt x="327829" y="166644"/>
                  </a:cubicBezTo>
                  <a:cubicBezTo>
                    <a:pt x="330821" y="165896"/>
                    <a:pt x="333814" y="164400"/>
                    <a:pt x="336058" y="164400"/>
                  </a:cubicBezTo>
                  <a:cubicBezTo>
                    <a:pt x="338303" y="163651"/>
                    <a:pt x="340547" y="163651"/>
                    <a:pt x="342792" y="163651"/>
                  </a:cubicBezTo>
                  <a:cubicBezTo>
                    <a:pt x="345036" y="163651"/>
                    <a:pt x="346532" y="163651"/>
                    <a:pt x="348029" y="164400"/>
                  </a:cubicBezTo>
                  <a:cubicBezTo>
                    <a:pt x="350273" y="165148"/>
                    <a:pt x="351769" y="165896"/>
                    <a:pt x="353266" y="167392"/>
                  </a:cubicBezTo>
                  <a:cubicBezTo>
                    <a:pt x="356258" y="170385"/>
                    <a:pt x="357755" y="173377"/>
                    <a:pt x="357006" y="177118"/>
                  </a:cubicBezTo>
                  <a:cubicBezTo>
                    <a:pt x="357006" y="180859"/>
                    <a:pt x="354762" y="184599"/>
                    <a:pt x="351021" y="189088"/>
                  </a:cubicBezTo>
                  <a:cubicBezTo>
                    <a:pt x="346532" y="193577"/>
                    <a:pt x="342792" y="195821"/>
                    <a:pt x="339051" y="195821"/>
                  </a:cubicBezTo>
                  <a:cubicBezTo>
                    <a:pt x="335310" y="196570"/>
                    <a:pt x="332318" y="195821"/>
                    <a:pt x="329325" y="192829"/>
                  </a:cubicBezTo>
                  <a:close/>
                  <a:moveTo>
                    <a:pt x="223837" y="201807"/>
                  </a:moveTo>
                  <a:cubicBezTo>
                    <a:pt x="232815" y="205547"/>
                    <a:pt x="241793" y="209288"/>
                    <a:pt x="250022" y="213777"/>
                  </a:cubicBezTo>
                  <a:cubicBezTo>
                    <a:pt x="258252" y="219014"/>
                    <a:pt x="265733" y="224251"/>
                    <a:pt x="273215" y="230984"/>
                  </a:cubicBezTo>
                  <a:cubicBezTo>
                    <a:pt x="279948" y="237717"/>
                    <a:pt x="285933" y="245199"/>
                    <a:pt x="291170" y="252680"/>
                  </a:cubicBezTo>
                  <a:cubicBezTo>
                    <a:pt x="297155" y="260910"/>
                    <a:pt x="301644" y="269139"/>
                    <a:pt x="305385" y="278117"/>
                  </a:cubicBezTo>
                  <a:cubicBezTo>
                    <a:pt x="305385" y="278865"/>
                    <a:pt x="305385" y="278865"/>
                    <a:pt x="306133" y="279613"/>
                  </a:cubicBezTo>
                  <a:lnTo>
                    <a:pt x="306881" y="279613"/>
                  </a:lnTo>
                  <a:cubicBezTo>
                    <a:pt x="307629" y="279613"/>
                    <a:pt x="307629" y="279613"/>
                    <a:pt x="308377" y="278865"/>
                  </a:cubicBezTo>
                  <a:cubicBezTo>
                    <a:pt x="309125" y="278865"/>
                    <a:pt x="309125" y="278117"/>
                    <a:pt x="309874" y="277369"/>
                  </a:cubicBezTo>
                  <a:cubicBezTo>
                    <a:pt x="310622" y="276621"/>
                    <a:pt x="311370" y="275872"/>
                    <a:pt x="311370" y="275872"/>
                  </a:cubicBezTo>
                  <a:cubicBezTo>
                    <a:pt x="312118" y="275124"/>
                    <a:pt x="312118" y="275124"/>
                    <a:pt x="312118" y="274376"/>
                  </a:cubicBezTo>
                  <a:cubicBezTo>
                    <a:pt x="312866" y="274376"/>
                    <a:pt x="312866" y="273628"/>
                    <a:pt x="312866" y="273628"/>
                  </a:cubicBezTo>
                  <a:cubicBezTo>
                    <a:pt x="312866" y="272880"/>
                    <a:pt x="312866" y="272880"/>
                    <a:pt x="312866" y="272880"/>
                  </a:cubicBezTo>
                  <a:cubicBezTo>
                    <a:pt x="311370" y="267643"/>
                    <a:pt x="309125" y="263154"/>
                    <a:pt x="306881" y="258665"/>
                  </a:cubicBezTo>
                  <a:cubicBezTo>
                    <a:pt x="304637" y="254176"/>
                    <a:pt x="302392" y="249688"/>
                    <a:pt x="300148" y="245947"/>
                  </a:cubicBezTo>
                  <a:cubicBezTo>
                    <a:pt x="297155" y="241458"/>
                    <a:pt x="294163" y="237717"/>
                    <a:pt x="291170" y="233977"/>
                  </a:cubicBezTo>
                  <a:cubicBezTo>
                    <a:pt x="288177" y="229488"/>
                    <a:pt x="284437" y="226495"/>
                    <a:pt x="280696" y="222755"/>
                  </a:cubicBezTo>
                  <a:cubicBezTo>
                    <a:pt x="276955" y="219014"/>
                    <a:pt x="273215" y="216021"/>
                    <a:pt x="269474" y="213777"/>
                  </a:cubicBezTo>
                  <a:cubicBezTo>
                    <a:pt x="265733" y="210784"/>
                    <a:pt x="261244" y="207792"/>
                    <a:pt x="256756" y="205547"/>
                  </a:cubicBezTo>
                  <a:cubicBezTo>
                    <a:pt x="252267" y="203303"/>
                    <a:pt x="247778" y="201058"/>
                    <a:pt x="243289" y="199562"/>
                  </a:cubicBezTo>
                  <a:cubicBezTo>
                    <a:pt x="238800" y="197318"/>
                    <a:pt x="233563" y="195821"/>
                    <a:pt x="229074" y="194325"/>
                  </a:cubicBezTo>
                  <a:lnTo>
                    <a:pt x="227578" y="194325"/>
                  </a:lnTo>
                  <a:cubicBezTo>
                    <a:pt x="227578" y="195073"/>
                    <a:pt x="226830" y="195073"/>
                    <a:pt x="226082" y="195821"/>
                  </a:cubicBezTo>
                  <a:cubicBezTo>
                    <a:pt x="226082" y="195821"/>
                    <a:pt x="225334" y="196570"/>
                    <a:pt x="224586" y="197318"/>
                  </a:cubicBezTo>
                  <a:cubicBezTo>
                    <a:pt x="223837" y="198066"/>
                    <a:pt x="223089" y="198814"/>
                    <a:pt x="223089" y="198814"/>
                  </a:cubicBezTo>
                  <a:cubicBezTo>
                    <a:pt x="223089" y="199562"/>
                    <a:pt x="222341" y="200310"/>
                    <a:pt x="222341" y="200310"/>
                  </a:cubicBezTo>
                  <a:cubicBezTo>
                    <a:pt x="222341" y="201058"/>
                    <a:pt x="222341" y="201058"/>
                    <a:pt x="222341" y="201807"/>
                  </a:cubicBezTo>
                  <a:cubicBezTo>
                    <a:pt x="223089" y="201807"/>
                    <a:pt x="223089" y="201807"/>
                    <a:pt x="223837" y="201807"/>
                  </a:cubicBezTo>
                  <a:close/>
                  <a:moveTo>
                    <a:pt x="239548" y="312531"/>
                  </a:moveTo>
                  <a:cubicBezTo>
                    <a:pt x="240296" y="313280"/>
                    <a:pt x="241045" y="314028"/>
                    <a:pt x="241045" y="314028"/>
                  </a:cubicBezTo>
                  <a:cubicBezTo>
                    <a:pt x="241793" y="314028"/>
                    <a:pt x="242541" y="314776"/>
                    <a:pt x="242541" y="314776"/>
                  </a:cubicBezTo>
                  <a:cubicBezTo>
                    <a:pt x="243289" y="314776"/>
                    <a:pt x="243289" y="314776"/>
                    <a:pt x="244037" y="314776"/>
                  </a:cubicBezTo>
                  <a:cubicBezTo>
                    <a:pt x="244037" y="314776"/>
                    <a:pt x="244037" y="314028"/>
                    <a:pt x="244785" y="314028"/>
                  </a:cubicBezTo>
                  <a:lnTo>
                    <a:pt x="275459" y="281109"/>
                  </a:lnTo>
                  <a:lnTo>
                    <a:pt x="275459" y="279613"/>
                  </a:lnTo>
                  <a:cubicBezTo>
                    <a:pt x="275459" y="278865"/>
                    <a:pt x="275459" y="278117"/>
                    <a:pt x="274711" y="278117"/>
                  </a:cubicBezTo>
                  <a:cubicBezTo>
                    <a:pt x="274711" y="277369"/>
                    <a:pt x="273963" y="276621"/>
                    <a:pt x="273215" y="276621"/>
                  </a:cubicBezTo>
                  <a:cubicBezTo>
                    <a:pt x="273215" y="275872"/>
                    <a:pt x="272467" y="275124"/>
                    <a:pt x="271718" y="275124"/>
                  </a:cubicBezTo>
                  <a:cubicBezTo>
                    <a:pt x="271718" y="275124"/>
                    <a:pt x="270970" y="274376"/>
                    <a:pt x="270222" y="274376"/>
                  </a:cubicBezTo>
                  <a:lnTo>
                    <a:pt x="269474" y="274376"/>
                  </a:lnTo>
                  <a:cubicBezTo>
                    <a:pt x="268726" y="274376"/>
                    <a:pt x="268726" y="274376"/>
                    <a:pt x="268726" y="275124"/>
                  </a:cubicBezTo>
                  <a:lnTo>
                    <a:pt x="256007" y="287843"/>
                  </a:lnTo>
                  <a:lnTo>
                    <a:pt x="208126" y="243702"/>
                  </a:lnTo>
                  <a:lnTo>
                    <a:pt x="226830" y="237717"/>
                  </a:lnTo>
                  <a:cubicBezTo>
                    <a:pt x="227578" y="237717"/>
                    <a:pt x="228326" y="237717"/>
                    <a:pt x="229074" y="236969"/>
                  </a:cubicBezTo>
                  <a:lnTo>
                    <a:pt x="229823" y="236221"/>
                  </a:lnTo>
                  <a:cubicBezTo>
                    <a:pt x="229823" y="235473"/>
                    <a:pt x="229074" y="234725"/>
                    <a:pt x="229074" y="234725"/>
                  </a:cubicBezTo>
                  <a:cubicBezTo>
                    <a:pt x="228326" y="233977"/>
                    <a:pt x="228326" y="233228"/>
                    <a:pt x="227578" y="232480"/>
                  </a:cubicBezTo>
                  <a:cubicBezTo>
                    <a:pt x="226830" y="232480"/>
                    <a:pt x="226082" y="231732"/>
                    <a:pt x="226082" y="231732"/>
                  </a:cubicBezTo>
                  <a:cubicBezTo>
                    <a:pt x="225334" y="230984"/>
                    <a:pt x="225334" y="230984"/>
                    <a:pt x="224586" y="230984"/>
                  </a:cubicBezTo>
                  <a:cubicBezTo>
                    <a:pt x="224586" y="230236"/>
                    <a:pt x="223837" y="230236"/>
                    <a:pt x="223837" y="230236"/>
                  </a:cubicBezTo>
                  <a:cubicBezTo>
                    <a:pt x="223089" y="230236"/>
                    <a:pt x="223089" y="230236"/>
                    <a:pt x="222341" y="230984"/>
                  </a:cubicBezTo>
                  <a:lnTo>
                    <a:pt x="199149" y="236221"/>
                  </a:lnTo>
                  <a:lnTo>
                    <a:pt x="199149" y="236969"/>
                  </a:lnTo>
                  <a:cubicBezTo>
                    <a:pt x="198401" y="236969"/>
                    <a:pt x="198401" y="236969"/>
                    <a:pt x="197652" y="236969"/>
                  </a:cubicBezTo>
                  <a:cubicBezTo>
                    <a:pt x="197652" y="237717"/>
                    <a:pt x="196904" y="237717"/>
                    <a:pt x="196904" y="238465"/>
                  </a:cubicBezTo>
                  <a:cubicBezTo>
                    <a:pt x="196156" y="238465"/>
                    <a:pt x="196156" y="239214"/>
                    <a:pt x="195408" y="239962"/>
                  </a:cubicBezTo>
                  <a:cubicBezTo>
                    <a:pt x="194660" y="240710"/>
                    <a:pt x="193912" y="240710"/>
                    <a:pt x="193912" y="241458"/>
                  </a:cubicBezTo>
                  <a:cubicBezTo>
                    <a:pt x="193164" y="242206"/>
                    <a:pt x="193164" y="242954"/>
                    <a:pt x="193164" y="242954"/>
                  </a:cubicBezTo>
                  <a:cubicBezTo>
                    <a:pt x="192416" y="243702"/>
                    <a:pt x="192416" y="243702"/>
                    <a:pt x="192416" y="244451"/>
                  </a:cubicBezTo>
                  <a:cubicBezTo>
                    <a:pt x="193164" y="244451"/>
                    <a:pt x="193164" y="244451"/>
                    <a:pt x="193164" y="244451"/>
                  </a:cubicBezTo>
                  <a:lnTo>
                    <a:pt x="248526" y="296072"/>
                  </a:lnTo>
                  <a:lnTo>
                    <a:pt x="238052" y="308043"/>
                  </a:lnTo>
                  <a:cubicBezTo>
                    <a:pt x="237304" y="308043"/>
                    <a:pt x="237304" y="308043"/>
                    <a:pt x="237304" y="308791"/>
                  </a:cubicBezTo>
                  <a:lnTo>
                    <a:pt x="237304" y="309539"/>
                  </a:lnTo>
                  <a:cubicBezTo>
                    <a:pt x="237304" y="310287"/>
                    <a:pt x="238052" y="311035"/>
                    <a:pt x="238052" y="311035"/>
                  </a:cubicBezTo>
                  <a:cubicBezTo>
                    <a:pt x="238800" y="311783"/>
                    <a:pt x="238800" y="311783"/>
                    <a:pt x="239548" y="312531"/>
                  </a:cubicBezTo>
                  <a:close/>
                  <a:moveTo>
                    <a:pt x="161742" y="334976"/>
                  </a:moveTo>
                  <a:cubicBezTo>
                    <a:pt x="164734" y="337220"/>
                    <a:pt x="166979" y="339464"/>
                    <a:pt x="170719" y="341709"/>
                  </a:cubicBezTo>
                  <a:cubicBezTo>
                    <a:pt x="173712" y="343953"/>
                    <a:pt x="176705" y="346198"/>
                    <a:pt x="179697" y="347694"/>
                  </a:cubicBezTo>
                  <a:cubicBezTo>
                    <a:pt x="183438" y="349190"/>
                    <a:pt x="186430" y="350687"/>
                    <a:pt x="190171" y="351435"/>
                  </a:cubicBezTo>
                  <a:cubicBezTo>
                    <a:pt x="193912" y="352183"/>
                    <a:pt x="196904" y="352183"/>
                    <a:pt x="200645" y="352183"/>
                  </a:cubicBezTo>
                  <a:cubicBezTo>
                    <a:pt x="204386" y="351435"/>
                    <a:pt x="207378" y="350687"/>
                    <a:pt x="211119" y="348442"/>
                  </a:cubicBezTo>
                  <a:cubicBezTo>
                    <a:pt x="214860" y="346946"/>
                    <a:pt x="217852" y="343953"/>
                    <a:pt x="221593" y="340213"/>
                  </a:cubicBezTo>
                  <a:cubicBezTo>
                    <a:pt x="223089" y="338716"/>
                    <a:pt x="223837" y="337220"/>
                    <a:pt x="225334" y="336472"/>
                  </a:cubicBezTo>
                  <a:cubicBezTo>
                    <a:pt x="226082" y="334976"/>
                    <a:pt x="226830" y="333479"/>
                    <a:pt x="227578" y="331983"/>
                  </a:cubicBezTo>
                  <a:cubicBezTo>
                    <a:pt x="228326" y="330487"/>
                    <a:pt x="229074" y="329739"/>
                    <a:pt x="229074" y="328242"/>
                  </a:cubicBezTo>
                  <a:cubicBezTo>
                    <a:pt x="229823" y="327494"/>
                    <a:pt x="229823" y="326746"/>
                    <a:pt x="229823" y="325998"/>
                  </a:cubicBezTo>
                  <a:cubicBezTo>
                    <a:pt x="229823" y="325250"/>
                    <a:pt x="229823" y="325250"/>
                    <a:pt x="229823" y="324502"/>
                  </a:cubicBezTo>
                  <a:cubicBezTo>
                    <a:pt x="229074" y="323753"/>
                    <a:pt x="228326" y="323005"/>
                    <a:pt x="227578" y="322257"/>
                  </a:cubicBezTo>
                  <a:cubicBezTo>
                    <a:pt x="226830" y="321509"/>
                    <a:pt x="226082" y="320761"/>
                    <a:pt x="226082" y="320761"/>
                  </a:cubicBezTo>
                  <a:cubicBezTo>
                    <a:pt x="225334" y="320013"/>
                    <a:pt x="225334" y="320013"/>
                    <a:pt x="224586" y="320013"/>
                  </a:cubicBezTo>
                  <a:lnTo>
                    <a:pt x="223837" y="320013"/>
                  </a:lnTo>
                  <a:cubicBezTo>
                    <a:pt x="223837" y="320013"/>
                    <a:pt x="223089" y="320013"/>
                    <a:pt x="223089" y="320761"/>
                  </a:cubicBezTo>
                  <a:cubicBezTo>
                    <a:pt x="223089" y="320761"/>
                    <a:pt x="222341" y="321509"/>
                    <a:pt x="222341" y="322257"/>
                  </a:cubicBezTo>
                  <a:cubicBezTo>
                    <a:pt x="221593" y="323005"/>
                    <a:pt x="220845" y="324502"/>
                    <a:pt x="220845" y="325250"/>
                  </a:cubicBezTo>
                  <a:cubicBezTo>
                    <a:pt x="220097" y="326746"/>
                    <a:pt x="219349" y="328242"/>
                    <a:pt x="217852" y="329739"/>
                  </a:cubicBezTo>
                  <a:cubicBezTo>
                    <a:pt x="217104" y="331235"/>
                    <a:pt x="215608" y="332731"/>
                    <a:pt x="214112" y="334976"/>
                  </a:cubicBezTo>
                  <a:cubicBezTo>
                    <a:pt x="211119" y="337968"/>
                    <a:pt x="208126" y="340213"/>
                    <a:pt x="205134" y="340961"/>
                  </a:cubicBezTo>
                  <a:cubicBezTo>
                    <a:pt x="201393" y="342457"/>
                    <a:pt x="198401" y="342457"/>
                    <a:pt x="194660" y="341709"/>
                  </a:cubicBezTo>
                  <a:cubicBezTo>
                    <a:pt x="191667" y="341709"/>
                    <a:pt x="187927" y="340213"/>
                    <a:pt x="184934" y="338716"/>
                  </a:cubicBezTo>
                  <a:cubicBezTo>
                    <a:pt x="181193" y="336472"/>
                    <a:pt x="178201" y="334227"/>
                    <a:pt x="175208" y="331983"/>
                  </a:cubicBezTo>
                  <a:cubicBezTo>
                    <a:pt x="178201" y="331235"/>
                    <a:pt x="180445" y="329739"/>
                    <a:pt x="183438" y="328242"/>
                  </a:cubicBezTo>
                  <a:cubicBezTo>
                    <a:pt x="186430" y="326746"/>
                    <a:pt x="189423" y="323753"/>
                    <a:pt x="192416" y="320761"/>
                  </a:cubicBezTo>
                  <a:cubicBezTo>
                    <a:pt x="196156" y="317768"/>
                    <a:pt x="198401" y="314028"/>
                    <a:pt x="199149" y="311035"/>
                  </a:cubicBezTo>
                  <a:cubicBezTo>
                    <a:pt x="200645" y="307294"/>
                    <a:pt x="201393" y="304302"/>
                    <a:pt x="200645" y="301309"/>
                  </a:cubicBezTo>
                  <a:cubicBezTo>
                    <a:pt x="200645" y="298317"/>
                    <a:pt x="199149" y="295324"/>
                    <a:pt x="197652" y="293080"/>
                  </a:cubicBezTo>
                  <a:cubicBezTo>
                    <a:pt x="196156" y="290087"/>
                    <a:pt x="193912" y="287095"/>
                    <a:pt x="191667" y="284850"/>
                  </a:cubicBezTo>
                  <a:cubicBezTo>
                    <a:pt x="188675" y="282606"/>
                    <a:pt x="185682" y="280361"/>
                    <a:pt x="181942" y="278865"/>
                  </a:cubicBezTo>
                  <a:cubicBezTo>
                    <a:pt x="178949" y="277369"/>
                    <a:pt x="175208" y="276621"/>
                    <a:pt x="172216" y="276621"/>
                  </a:cubicBezTo>
                  <a:cubicBezTo>
                    <a:pt x="168475" y="275872"/>
                    <a:pt x="164734" y="276621"/>
                    <a:pt x="160994" y="278865"/>
                  </a:cubicBezTo>
                  <a:cubicBezTo>
                    <a:pt x="158001" y="280361"/>
                    <a:pt x="154260" y="282606"/>
                    <a:pt x="150520" y="286346"/>
                  </a:cubicBezTo>
                  <a:cubicBezTo>
                    <a:pt x="148275" y="289339"/>
                    <a:pt x="146779" y="291583"/>
                    <a:pt x="145283" y="294576"/>
                  </a:cubicBezTo>
                  <a:cubicBezTo>
                    <a:pt x="143786" y="296820"/>
                    <a:pt x="143038" y="299813"/>
                    <a:pt x="143038" y="302057"/>
                  </a:cubicBezTo>
                  <a:cubicBezTo>
                    <a:pt x="143038" y="305050"/>
                    <a:pt x="143038" y="307294"/>
                    <a:pt x="143786" y="310287"/>
                  </a:cubicBezTo>
                  <a:cubicBezTo>
                    <a:pt x="145283" y="313280"/>
                    <a:pt x="146031" y="315524"/>
                    <a:pt x="147527" y="318516"/>
                  </a:cubicBezTo>
                  <a:cubicBezTo>
                    <a:pt x="149772" y="321509"/>
                    <a:pt x="151268" y="323753"/>
                    <a:pt x="153512" y="326746"/>
                  </a:cubicBezTo>
                  <a:cubicBezTo>
                    <a:pt x="156505" y="328990"/>
                    <a:pt x="158749" y="331983"/>
                    <a:pt x="161742" y="334976"/>
                  </a:cubicBezTo>
                  <a:close/>
                  <a:moveTo>
                    <a:pt x="168475" y="325250"/>
                  </a:moveTo>
                  <a:cubicBezTo>
                    <a:pt x="164734" y="321509"/>
                    <a:pt x="160994" y="317768"/>
                    <a:pt x="158749" y="314776"/>
                  </a:cubicBezTo>
                  <a:cubicBezTo>
                    <a:pt x="156505" y="311783"/>
                    <a:pt x="155009" y="308791"/>
                    <a:pt x="154260" y="305798"/>
                  </a:cubicBezTo>
                  <a:cubicBezTo>
                    <a:pt x="153512" y="302806"/>
                    <a:pt x="153512" y="300561"/>
                    <a:pt x="154260" y="298317"/>
                  </a:cubicBezTo>
                  <a:cubicBezTo>
                    <a:pt x="155009" y="296072"/>
                    <a:pt x="156505" y="293828"/>
                    <a:pt x="158001" y="291583"/>
                  </a:cubicBezTo>
                  <a:cubicBezTo>
                    <a:pt x="160245" y="290087"/>
                    <a:pt x="162490" y="288591"/>
                    <a:pt x="163986" y="287843"/>
                  </a:cubicBezTo>
                  <a:cubicBezTo>
                    <a:pt x="166231" y="287095"/>
                    <a:pt x="168475" y="286346"/>
                    <a:pt x="170719" y="287095"/>
                  </a:cubicBezTo>
                  <a:cubicBezTo>
                    <a:pt x="172964" y="287095"/>
                    <a:pt x="175208" y="287843"/>
                    <a:pt x="177453" y="288591"/>
                  </a:cubicBezTo>
                  <a:cubicBezTo>
                    <a:pt x="178949" y="290087"/>
                    <a:pt x="181193" y="290835"/>
                    <a:pt x="182690" y="293080"/>
                  </a:cubicBezTo>
                  <a:cubicBezTo>
                    <a:pt x="184934" y="294576"/>
                    <a:pt x="186430" y="296072"/>
                    <a:pt x="187179" y="298317"/>
                  </a:cubicBezTo>
                  <a:cubicBezTo>
                    <a:pt x="188675" y="299813"/>
                    <a:pt x="189423" y="302057"/>
                    <a:pt x="189423" y="304302"/>
                  </a:cubicBezTo>
                  <a:cubicBezTo>
                    <a:pt x="190171" y="305798"/>
                    <a:pt x="189423" y="308043"/>
                    <a:pt x="188675" y="310287"/>
                  </a:cubicBezTo>
                  <a:cubicBezTo>
                    <a:pt x="187927" y="311783"/>
                    <a:pt x="186430" y="314028"/>
                    <a:pt x="184934" y="316272"/>
                  </a:cubicBezTo>
                  <a:cubicBezTo>
                    <a:pt x="182690" y="318516"/>
                    <a:pt x="179697" y="320761"/>
                    <a:pt x="176705" y="322257"/>
                  </a:cubicBezTo>
                  <a:cubicBezTo>
                    <a:pt x="174460" y="323753"/>
                    <a:pt x="171468" y="324502"/>
                    <a:pt x="168475" y="325250"/>
                  </a:cubicBezTo>
                  <a:close/>
                  <a:moveTo>
                    <a:pt x="169223" y="384353"/>
                  </a:moveTo>
                  <a:cubicBezTo>
                    <a:pt x="171468" y="386597"/>
                    <a:pt x="172964" y="387345"/>
                    <a:pt x="174460" y="387345"/>
                  </a:cubicBezTo>
                  <a:cubicBezTo>
                    <a:pt x="175956" y="387345"/>
                    <a:pt x="178201" y="385849"/>
                    <a:pt x="179697" y="384353"/>
                  </a:cubicBezTo>
                  <a:cubicBezTo>
                    <a:pt x="181193" y="382108"/>
                    <a:pt x="182690" y="380612"/>
                    <a:pt x="182690" y="379116"/>
                  </a:cubicBezTo>
                  <a:cubicBezTo>
                    <a:pt x="181942" y="377620"/>
                    <a:pt x="181193" y="376123"/>
                    <a:pt x="178949" y="373879"/>
                  </a:cubicBezTo>
                  <a:cubicBezTo>
                    <a:pt x="176705" y="371634"/>
                    <a:pt x="174460" y="370886"/>
                    <a:pt x="172964" y="370886"/>
                  </a:cubicBezTo>
                  <a:cubicBezTo>
                    <a:pt x="171468" y="370886"/>
                    <a:pt x="169971" y="371634"/>
                    <a:pt x="168475" y="373879"/>
                  </a:cubicBezTo>
                  <a:cubicBezTo>
                    <a:pt x="166231" y="375375"/>
                    <a:pt x="165482" y="377620"/>
                    <a:pt x="165482" y="379116"/>
                  </a:cubicBezTo>
                  <a:cubicBezTo>
                    <a:pt x="165482" y="380612"/>
                    <a:pt x="166979" y="382108"/>
                    <a:pt x="169223" y="384353"/>
                  </a:cubicBezTo>
                  <a:close/>
                  <a:moveTo>
                    <a:pt x="107876" y="427745"/>
                  </a:moveTo>
                  <a:cubicBezTo>
                    <a:pt x="110868" y="429989"/>
                    <a:pt x="113861" y="432234"/>
                    <a:pt x="116853" y="432982"/>
                  </a:cubicBezTo>
                  <a:cubicBezTo>
                    <a:pt x="119846" y="433730"/>
                    <a:pt x="122838" y="434478"/>
                    <a:pt x="125831" y="433730"/>
                  </a:cubicBezTo>
                  <a:cubicBezTo>
                    <a:pt x="128824" y="433730"/>
                    <a:pt x="132564" y="432234"/>
                    <a:pt x="135557" y="429989"/>
                  </a:cubicBezTo>
                  <a:cubicBezTo>
                    <a:pt x="138549" y="428493"/>
                    <a:pt x="142290" y="425501"/>
                    <a:pt x="145283" y="421760"/>
                  </a:cubicBezTo>
                  <a:cubicBezTo>
                    <a:pt x="148275" y="418767"/>
                    <a:pt x="150520" y="415775"/>
                    <a:pt x="152764" y="412034"/>
                  </a:cubicBezTo>
                  <a:cubicBezTo>
                    <a:pt x="154260" y="409041"/>
                    <a:pt x="155009" y="406049"/>
                    <a:pt x="155757" y="403056"/>
                  </a:cubicBezTo>
                  <a:cubicBezTo>
                    <a:pt x="155757" y="400064"/>
                    <a:pt x="155757" y="397071"/>
                    <a:pt x="154260" y="394079"/>
                  </a:cubicBezTo>
                  <a:cubicBezTo>
                    <a:pt x="153512" y="391834"/>
                    <a:pt x="151268" y="388842"/>
                    <a:pt x="149023" y="386597"/>
                  </a:cubicBezTo>
                  <a:cubicBezTo>
                    <a:pt x="146779" y="385101"/>
                    <a:pt x="145283" y="383605"/>
                    <a:pt x="143038" y="382857"/>
                  </a:cubicBezTo>
                  <a:cubicBezTo>
                    <a:pt x="140794" y="381360"/>
                    <a:pt x="137801" y="381360"/>
                    <a:pt x="135557" y="381360"/>
                  </a:cubicBezTo>
                  <a:cubicBezTo>
                    <a:pt x="133312" y="381360"/>
                    <a:pt x="130320" y="381360"/>
                    <a:pt x="127327" y="382108"/>
                  </a:cubicBezTo>
                  <a:cubicBezTo>
                    <a:pt x="124335" y="382857"/>
                    <a:pt x="121342" y="383605"/>
                    <a:pt x="118350" y="385101"/>
                  </a:cubicBezTo>
                  <a:cubicBezTo>
                    <a:pt x="119098" y="382108"/>
                    <a:pt x="119846" y="379116"/>
                    <a:pt x="119846" y="376871"/>
                  </a:cubicBezTo>
                  <a:cubicBezTo>
                    <a:pt x="120594" y="373879"/>
                    <a:pt x="119846" y="371634"/>
                    <a:pt x="119846" y="369390"/>
                  </a:cubicBezTo>
                  <a:cubicBezTo>
                    <a:pt x="119846" y="367146"/>
                    <a:pt x="119098" y="364901"/>
                    <a:pt x="117601" y="363405"/>
                  </a:cubicBezTo>
                  <a:cubicBezTo>
                    <a:pt x="116853" y="361160"/>
                    <a:pt x="115357" y="359664"/>
                    <a:pt x="113861" y="358168"/>
                  </a:cubicBezTo>
                  <a:cubicBezTo>
                    <a:pt x="111616" y="355924"/>
                    <a:pt x="109372" y="354427"/>
                    <a:pt x="106379" y="352931"/>
                  </a:cubicBezTo>
                  <a:cubicBezTo>
                    <a:pt x="104135" y="352183"/>
                    <a:pt x="101142" y="352183"/>
                    <a:pt x="98150" y="352183"/>
                  </a:cubicBezTo>
                  <a:cubicBezTo>
                    <a:pt x="95157" y="352183"/>
                    <a:pt x="92165" y="353679"/>
                    <a:pt x="89172" y="355175"/>
                  </a:cubicBezTo>
                  <a:cubicBezTo>
                    <a:pt x="86180" y="356672"/>
                    <a:pt x="82439" y="358916"/>
                    <a:pt x="79446" y="362657"/>
                  </a:cubicBezTo>
                  <a:cubicBezTo>
                    <a:pt x="76454" y="365649"/>
                    <a:pt x="74209" y="368642"/>
                    <a:pt x="72713" y="371634"/>
                  </a:cubicBezTo>
                  <a:cubicBezTo>
                    <a:pt x="71965" y="374627"/>
                    <a:pt x="71217" y="377620"/>
                    <a:pt x="70469" y="380612"/>
                  </a:cubicBezTo>
                  <a:cubicBezTo>
                    <a:pt x="70469" y="383605"/>
                    <a:pt x="71217" y="385849"/>
                    <a:pt x="71965" y="388094"/>
                  </a:cubicBezTo>
                  <a:cubicBezTo>
                    <a:pt x="73461" y="390338"/>
                    <a:pt x="74958" y="392582"/>
                    <a:pt x="77202" y="394827"/>
                  </a:cubicBezTo>
                  <a:cubicBezTo>
                    <a:pt x="78698" y="396323"/>
                    <a:pt x="80194" y="397071"/>
                    <a:pt x="82439" y="398568"/>
                  </a:cubicBezTo>
                  <a:cubicBezTo>
                    <a:pt x="84683" y="399316"/>
                    <a:pt x="86928" y="400064"/>
                    <a:pt x="89172" y="400064"/>
                  </a:cubicBezTo>
                  <a:cubicBezTo>
                    <a:pt x="91417" y="400064"/>
                    <a:pt x="93661" y="400064"/>
                    <a:pt x="96654" y="399316"/>
                  </a:cubicBezTo>
                  <a:cubicBezTo>
                    <a:pt x="98898" y="399316"/>
                    <a:pt x="101891" y="398568"/>
                    <a:pt x="104883" y="397819"/>
                  </a:cubicBezTo>
                  <a:cubicBezTo>
                    <a:pt x="103387" y="400812"/>
                    <a:pt x="102639" y="403804"/>
                    <a:pt x="102639" y="406797"/>
                  </a:cubicBezTo>
                  <a:cubicBezTo>
                    <a:pt x="101891" y="409790"/>
                    <a:pt x="101891" y="412782"/>
                    <a:pt x="101891" y="415027"/>
                  </a:cubicBezTo>
                  <a:cubicBezTo>
                    <a:pt x="101891" y="418019"/>
                    <a:pt x="102639" y="420264"/>
                    <a:pt x="104135" y="421760"/>
                  </a:cubicBezTo>
                  <a:cubicBezTo>
                    <a:pt x="104883" y="424004"/>
                    <a:pt x="106379" y="426249"/>
                    <a:pt x="107876" y="427745"/>
                  </a:cubicBezTo>
                  <a:close/>
                  <a:moveTo>
                    <a:pt x="85431" y="387345"/>
                  </a:moveTo>
                  <a:cubicBezTo>
                    <a:pt x="83935" y="385849"/>
                    <a:pt x="83187" y="384353"/>
                    <a:pt x="82439" y="382857"/>
                  </a:cubicBezTo>
                  <a:cubicBezTo>
                    <a:pt x="81691" y="381360"/>
                    <a:pt x="81691" y="379864"/>
                    <a:pt x="81691" y="378368"/>
                  </a:cubicBezTo>
                  <a:cubicBezTo>
                    <a:pt x="81691" y="376871"/>
                    <a:pt x="82439" y="374627"/>
                    <a:pt x="83187" y="373131"/>
                  </a:cubicBezTo>
                  <a:cubicBezTo>
                    <a:pt x="83935" y="371634"/>
                    <a:pt x="85431" y="369390"/>
                    <a:pt x="86928" y="367894"/>
                  </a:cubicBezTo>
                  <a:cubicBezTo>
                    <a:pt x="89920" y="364901"/>
                    <a:pt x="92913" y="362657"/>
                    <a:pt x="96654" y="362657"/>
                  </a:cubicBezTo>
                  <a:cubicBezTo>
                    <a:pt x="99646" y="361909"/>
                    <a:pt x="102639" y="363405"/>
                    <a:pt x="105631" y="365649"/>
                  </a:cubicBezTo>
                  <a:cubicBezTo>
                    <a:pt x="107128" y="367146"/>
                    <a:pt x="107876" y="367894"/>
                    <a:pt x="108624" y="369390"/>
                  </a:cubicBezTo>
                  <a:cubicBezTo>
                    <a:pt x="109372" y="370886"/>
                    <a:pt x="109372" y="372383"/>
                    <a:pt x="109372" y="374627"/>
                  </a:cubicBezTo>
                  <a:cubicBezTo>
                    <a:pt x="109372" y="376123"/>
                    <a:pt x="109372" y="378368"/>
                    <a:pt x="109372" y="380612"/>
                  </a:cubicBezTo>
                  <a:cubicBezTo>
                    <a:pt x="108624" y="382857"/>
                    <a:pt x="107876" y="385849"/>
                    <a:pt x="107128" y="388094"/>
                  </a:cubicBezTo>
                  <a:cubicBezTo>
                    <a:pt x="102639" y="390338"/>
                    <a:pt x="98150" y="391086"/>
                    <a:pt x="94409" y="391086"/>
                  </a:cubicBezTo>
                  <a:cubicBezTo>
                    <a:pt x="91417" y="390338"/>
                    <a:pt x="87676" y="389590"/>
                    <a:pt x="85431" y="387345"/>
                  </a:cubicBezTo>
                  <a:close/>
                  <a:moveTo>
                    <a:pt x="116853" y="420264"/>
                  </a:moveTo>
                  <a:cubicBezTo>
                    <a:pt x="115357" y="418767"/>
                    <a:pt x="113861" y="417271"/>
                    <a:pt x="113861" y="415775"/>
                  </a:cubicBezTo>
                  <a:cubicBezTo>
                    <a:pt x="113113" y="413530"/>
                    <a:pt x="112365" y="412034"/>
                    <a:pt x="112365" y="409790"/>
                  </a:cubicBezTo>
                  <a:cubicBezTo>
                    <a:pt x="112365" y="407545"/>
                    <a:pt x="112365" y="405301"/>
                    <a:pt x="113113" y="403056"/>
                  </a:cubicBezTo>
                  <a:cubicBezTo>
                    <a:pt x="113861" y="400064"/>
                    <a:pt x="114609" y="397071"/>
                    <a:pt x="115357" y="394079"/>
                  </a:cubicBezTo>
                  <a:cubicBezTo>
                    <a:pt x="118350" y="392582"/>
                    <a:pt x="121342" y="391834"/>
                    <a:pt x="123587" y="391834"/>
                  </a:cubicBezTo>
                  <a:cubicBezTo>
                    <a:pt x="125831" y="391086"/>
                    <a:pt x="128075" y="390338"/>
                    <a:pt x="130320" y="390338"/>
                  </a:cubicBezTo>
                  <a:cubicBezTo>
                    <a:pt x="132564" y="390338"/>
                    <a:pt x="134061" y="391086"/>
                    <a:pt x="135557" y="391834"/>
                  </a:cubicBezTo>
                  <a:cubicBezTo>
                    <a:pt x="137053" y="391834"/>
                    <a:pt x="139298" y="393331"/>
                    <a:pt x="140046" y="394079"/>
                  </a:cubicBezTo>
                  <a:cubicBezTo>
                    <a:pt x="143786" y="397071"/>
                    <a:pt x="145283" y="400812"/>
                    <a:pt x="144535" y="404553"/>
                  </a:cubicBezTo>
                  <a:cubicBezTo>
                    <a:pt x="144535" y="408293"/>
                    <a:pt x="142290" y="412034"/>
                    <a:pt x="138549" y="416523"/>
                  </a:cubicBezTo>
                  <a:cubicBezTo>
                    <a:pt x="134061" y="421012"/>
                    <a:pt x="130320" y="423256"/>
                    <a:pt x="126579" y="423256"/>
                  </a:cubicBezTo>
                  <a:cubicBezTo>
                    <a:pt x="122838" y="424004"/>
                    <a:pt x="119846" y="422508"/>
                    <a:pt x="116853" y="420264"/>
                  </a:cubicBezTo>
                  <a:close/>
                  <a:moveTo>
                    <a:pt x="80194" y="485352"/>
                  </a:moveTo>
                  <a:cubicBezTo>
                    <a:pt x="80943" y="486100"/>
                    <a:pt x="80943" y="486100"/>
                    <a:pt x="80943" y="486848"/>
                  </a:cubicBezTo>
                  <a:cubicBezTo>
                    <a:pt x="81691" y="486848"/>
                    <a:pt x="81691" y="486848"/>
                    <a:pt x="82439" y="486848"/>
                  </a:cubicBezTo>
                  <a:cubicBezTo>
                    <a:pt x="83187" y="486848"/>
                    <a:pt x="83187" y="486848"/>
                    <a:pt x="83935" y="486100"/>
                  </a:cubicBezTo>
                  <a:cubicBezTo>
                    <a:pt x="84683" y="485352"/>
                    <a:pt x="85431" y="484604"/>
                    <a:pt x="86180" y="483856"/>
                  </a:cubicBezTo>
                  <a:cubicBezTo>
                    <a:pt x="87676" y="482359"/>
                    <a:pt x="88424" y="481611"/>
                    <a:pt x="88424" y="481611"/>
                  </a:cubicBezTo>
                  <a:cubicBezTo>
                    <a:pt x="89172" y="480863"/>
                    <a:pt x="89172" y="480115"/>
                    <a:pt x="89920" y="479367"/>
                  </a:cubicBezTo>
                  <a:lnTo>
                    <a:pt x="89920" y="478619"/>
                  </a:lnTo>
                  <a:cubicBezTo>
                    <a:pt x="89920" y="477870"/>
                    <a:pt x="89920" y="477870"/>
                    <a:pt x="89920" y="477122"/>
                  </a:cubicBezTo>
                  <a:lnTo>
                    <a:pt x="82439" y="450937"/>
                  </a:lnTo>
                  <a:lnTo>
                    <a:pt x="109372" y="456174"/>
                  </a:lnTo>
                  <a:cubicBezTo>
                    <a:pt x="109372" y="456922"/>
                    <a:pt x="110120" y="456922"/>
                    <a:pt x="110120" y="456922"/>
                  </a:cubicBezTo>
                  <a:cubicBezTo>
                    <a:pt x="110868" y="456922"/>
                    <a:pt x="110868" y="456174"/>
                    <a:pt x="111616" y="456174"/>
                  </a:cubicBezTo>
                  <a:cubicBezTo>
                    <a:pt x="111616" y="456174"/>
                    <a:pt x="112365" y="455426"/>
                    <a:pt x="113113" y="455426"/>
                  </a:cubicBezTo>
                  <a:cubicBezTo>
                    <a:pt x="113861" y="454678"/>
                    <a:pt x="114609" y="453930"/>
                    <a:pt x="115357" y="453182"/>
                  </a:cubicBezTo>
                  <a:cubicBezTo>
                    <a:pt x="116105" y="452434"/>
                    <a:pt x="116853" y="450937"/>
                    <a:pt x="116853" y="450937"/>
                  </a:cubicBezTo>
                  <a:cubicBezTo>
                    <a:pt x="117601" y="450189"/>
                    <a:pt x="117601" y="449441"/>
                    <a:pt x="117601" y="448693"/>
                  </a:cubicBezTo>
                  <a:cubicBezTo>
                    <a:pt x="118350" y="448693"/>
                    <a:pt x="117601" y="447945"/>
                    <a:pt x="117601" y="447945"/>
                  </a:cubicBezTo>
                  <a:cubicBezTo>
                    <a:pt x="116853" y="447197"/>
                    <a:pt x="116853" y="447197"/>
                    <a:pt x="116105" y="447197"/>
                  </a:cubicBezTo>
                  <a:lnTo>
                    <a:pt x="81691" y="441212"/>
                  </a:lnTo>
                  <a:lnTo>
                    <a:pt x="73461" y="409041"/>
                  </a:lnTo>
                  <a:cubicBezTo>
                    <a:pt x="73461" y="408293"/>
                    <a:pt x="72713" y="407545"/>
                    <a:pt x="72713" y="407545"/>
                  </a:cubicBezTo>
                  <a:cubicBezTo>
                    <a:pt x="72713" y="406797"/>
                    <a:pt x="71965" y="406797"/>
                    <a:pt x="71217" y="406797"/>
                  </a:cubicBezTo>
                  <a:cubicBezTo>
                    <a:pt x="71217" y="406797"/>
                    <a:pt x="70469" y="407545"/>
                    <a:pt x="69721" y="408293"/>
                  </a:cubicBezTo>
                  <a:cubicBezTo>
                    <a:pt x="68972" y="408293"/>
                    <a:pt x="68224" y="409790"/>
                    <a:pt x="67476" y="410538"/>
                  </a:cubicBezTo>
                  <a:cubicBezTo>
                    <a:pt x="66728" y="411286"/>
                    <a:pt x="65980" y="412034"/>
                    <a:pt x="65232" y="412782"/>
                  </a:cubicBezTo>
                  <a:cubicBezTo>
                    <a:pt x="64484" y="413530"/>
                    <a:pt x="64484" y="414278"/>
                    <a:pt x="64484" y="414278"/>
                  </a:cubicBezTo>
                  <a:cubicBezTo>
                    <a:pt x="63735" y="415027"/>
                    <a:pt x="63735" y="415027"/>
                    <a:pt x="63735" y="415775"/>
                  </a:cubicBezTo>
                  <a:cubicBezTo>
                    <a:pt x="63735" y="415775"/>
                    <a:pt x="63735" y="415775"/>
                    <a:pt x="64484" y="416523"/>
                  </a:cubicBezTo>
                  <a:lnTo>
                    <a:pt x="71217" y="441212"/>
                  </a:lnTo>
                  <a:lnTo>
                    <a:pt x="45032" y="436723"/>
                  </a:lnTo>
                  <a:cubicBezTo>
                    <a:pt x="45032" y="436723"/>
                    <a:pt x="45032" y="436723"/>
                    <a:pt x="44284" y="436723"/>
                  </a:cubicBezTo>
                  <a:lnTo>
                    <a:pt x="43536" y="436723"/>
                  </a:lnTo>
                  <a:cubicBezTo>
                    <a:pt x="42787" y="436723"/>
                    <a:pt x="42787" y="437471"/>
                    <a:pt x="42039" y="437471"/>
                  </a:cubicBezTo>
                  <a:cubicBezTo>
                    <a:pt x="41291" y="438219"/>
                    <a:pt x="40543" y="438967"/>
                    <a:pt x="39795" y="439715"/>
                  </a:cubicBezTo>
                  <a:cubicBezTo>
                    <a:pt x="39047" y="440463"/>
                    <a:pt x="38299" y="441212"/>
                    <a:pt x="38299" y="441960"/>
                  </a:cubicBezTo>
                  <a:cubicBezTo>
                    <a:pt x="37550" y="442708"/>
                    <a:pt x="37550" y="443456"/>
                    <a:pt x="36802" y="443456"/>
                  </a:cubicBezTo>
                  <a:cubicBezTo>
                    <a:pt x="36802" y="444204"/>
                    <a:pt x="36802" y="444204"/>
                    <a:pt x="37550" y="444952"/>
                  </a:cubicBezTo>
                  <a:cubicBezTo>
                    <a:pt x="37550" y="444952"/>
                    <a:pt x="38299" y="444952"/>
                    <a:pt x="39047" y="445700"/>
                  </a:cubicBezTo>
                  <a:lnTo>
                    <a:pt x="71217" y="451685"/>
                  </a:lnTo>
                  <a:close/>
                  <a:moveTo>
                    <a:pt x="32314" y="488344"/>
                  </a:moveTo>
                  <a:cubicBezTo>
                    <a:pt x="36054" y="492085"/>
                    <a:pt x="39795" y="495078"/>
                    <a:pt x="43536" y="498070"/>
                  </a:cubicBezTo>
                  <a:cubicBezTo>
                    <a:pt x="48024" y="501063"/>
                    <a:pt x="51765" y="503307"/>
                    <a:pt x="56254" y="506300"/>
                  </a:cubicBezTo>
                  <a:cubicBezTo>
                    <a:pt x="60743" y="508544"/>
                    <a:pt x="65232" y="510789"/>
                    <a:pt x="69721" y="512285"/>
                  </a:cubicBezTo>
                  <a:cubicBezTo>
                    <a:pt x="74209" y="513781"/>
                    <a:pt x="79446" y="516026"/>
                    <a:pt x="83935" y="516774"/>
                  </a:cubicBezTo>
                  <a:cubicBezTo>
                    <a:pt x="84683" y="516774"/>
                    <a:pt x="84683" y="516774"/>
                    <a:pt x="84683" y="516774"/>
                  </a:cubicBezTo>
                  <a:cubicBezTo>
                    <a:pt x="85431" y="516774"/>
                    <a:pt x="85431" y="516774"/>
                    <a:pt x="86180" y="516774"/>
                  </a:cubicBezTo>
                  <a:lnTo>
                    <a:pt x="86928" y="516026"/>
                  </a:lnTo>
                  <a:cubicBezTo>
                    <a:pt x="87676" y="515277"/>
                    <a:pt x="88424" y="514529"/>
                    <a:pt x="88424" y="514529"/>
                  </a:cubicBezTo>
                  <a:cubicBezTo>
                    <a:pt x="89172" y="513781"/>
                    <a:pt x="89920" y="513033"/>
                    <a:pt x="90668" y="512285"/>
                  </a:cubicBezTo>
                  <a:cubicBezTo>
                    <a:pt x="90668" y="511537"/>
                    <a:pt x="90668" y="511537"/>
                    <a:pt x="90668" y="510789"/>
                  </a:cubicBezTo>
                  <a:cubicBezTo>
                    <a:pt x="90668" y="510040"/>
                    <a:pt x="90668" y="510040"/>
                    <a:pt x="90668" y="510040"/>
                  </a:cubicBezTo>
                  <a:cubicBezTo>
                    <a:pt x="89920" y="509292"/>
                    <a:pt x="89920" y="509292"/>
                    <a:pt x="89172" y="509292"/>
                  </a:cubicBezTo>
                  <a:cubicBezTo>
                    <a:pt x="80194" y="506300"/>
                    <a:pt x="71217" y="501811"/>
                    <a:pt x="62987" y="497322"/>
                  </a:cubicBezTo>
                  <a:cubicBezTo>
                    <a:pt x="54758" y="492085"/>
                    <a:pt x="47276" y="486848"/>
                    <a:pt x="39795" y="480115"/>
                  </a:cubicBezTo>
                  <a:cubicBezTo>
                    <a:pt x="33062" y="473382"/>
                    <a:pt x="27077" y="466648"/>
                    <a:pt x="21840" y="458419"/>
                  </a:cubicBezTo>
                  <a:cubicBezTo>
                    <a:pt x="15854" y="450189"/>
                    <a:pt x="11366" y="441960"/>
                    <a:pt x="7625" y="432982"/>
                  </a:cubicBezTo>
                  <a:cubicBezTo>
                    <a:pt x="7625" y="432234"/>
                    <a:pt x="7625" y="432234"/>
                    <a:pt x="6877" y="432234"/>
                  </a:cubicBezTo>
                  <a:cubicBezTo>
                    <a:pt x="6877" y="431486"/>
                    <a:pt x="6877" y="431486"/>
                    <a:pt x="6129" y="431486"/>
                  </a:cubicBezTo>
                  <a:cubicBezTo>
                    <a:pt x="6129" y="432234"/>
                    <a:pt x="5380" y="432234"/>
                    <a:pt x="4632" y="432234"/>
                  </a:cubicBezTo>
                  <a:cubicBezTo>
                    <a:pt x="4632" y="432982"/>
                    <a:pt x="3884" y="433730"/>
                    <a:pt x="3136" y="434478"/>
                  </a:cubicBezTo>
                  <a:cubicBezTo>
                    <a:pt x="2388" y="435226"/>
                    <a:pt x="1640" y="435226"/>
                    <a:pt x="1640" y="435975"/>
                  </a:cubicBezTo>
                  <a:cubicBezTo>
                    <a:pt x="892" y="436723"/>
                    <a:pt x="892" y="436723"/>
                    <a:pt x="892" y="437471"/>
                  </a:cubicBezTo>
                  <a:cubicBezTo>
                    <a:pt x="143" y="437471"/>
                    <a:pt x="143" y="438219"/>
                    <a:pt x="143" y="438219"/>
                  </a:cubicBezTo>
                  <a:cubicBezTo>
                    <a:pt x="143" y="438219"/>
                    <a:pt x="143" y="438219"/>
                    <a:pt x="143" y="438967"/>
                  </a:cubicBezTo>
                  <a:cubicBezTo>
                    <a:pt x="3884" y="447945"/>
                    <a:pt x="8373" y="456922"/>
                    <a:pt x="13610" y="465900"/>
                  </a:cubicBezTo>
                  <a:cubicBezTo>
                    <a:pt x="18847" y="474130"/>
                    <a:pt x="24832" y="481611"/>
                    <a:pt x="32314" y="488344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D2AB34E-E631-4E0E-948E-FE479ED59E05}"/>
                </a:ext>
              </a:extLst>
            </p:cNvPr>
            <p:cNvSpPr/>
            <p:nvPr/>
          </p:nvSpPr>
          <p:spPr>
            <a:xfrm rot="5400000" flipV="1">
              <a:off x="4897439" y="2738325"/>
              <a:ext cx="1077408" cy="1153406"/>
            </a:xfrm>
            <a:custGeom>
              <a:avLst/>
              <a:gdLst>
                <a:gd name="connsiteX0" fmla="*/ 374985 w 436539"/>
                <a:gd name="connsiteY0" fmla="*/ 60430 h 467331"/>
                <a:gd name="connsiteX1" fmla="*/ 389200 w 436539"/>
                <a:gd name="connsiteY1" fmla="*/ 71652 h 467331"/>
                <a:gd name="connsiteX2" fmla="*/ 403414 w 436539"/>
                <a:gd name="connsiteY2" fmla="*/ 77637 h 467331"/>
                <a:gd name="connsiteX3" fmla="*/ 416133 w 436539"/>
                <a:gd name="connsiteY3" fmla="*/ 76889 h 467331"/>
                <a:gd name="connsiteX4" fmla="*/ 428851 w 436539"/>
                <a:gd name="connsiteY4" fmla="*/ 68659 h 467331"/>
                <a:gd name="connsiteX5" fmla="*/ 435584 w 436539"/>
                <a:gd name="connsiteY5" fmla="*/ 56689 h 467331"/>
                <a:gd name="connsiteX6" fmla="*/ 435584 w 436539"/>
                <a:gd name="connsiteY6" fmla="*/ 43971 h 467331"/>
                <a:gd name="connsiteX7" fmla="*/ 428851 w 436539"/>
                <a:gd name="connsiteY7" fmla="*/ 31252 h 467331"/>
                <a:gd name="connsiteX8" fmla="*/ 416133 w 436539"/>
                <a:gd name="connsiteY8" fmla="*/ 17786 h 467331"/>
                <a:gd name="connsiteX9" fmla="*/ 401918 w 436539"/>
                <a:gd name="connsiteY9" fmla="*/ 6564 h 467331"/>
                <a:gd name="connsiteX10" fmla="*/ 387703 w 436539"/>
                <a:gd name="connsiteY10" fmla="*/ 578 h 467331"/>
                <a:gd name="connsiteX11" fmla="*/ 374985 w 436539"/>
                <a:gd name="connsiteY11" fmla="*/ 1327 h 467331"/>
                <a:gd name="connsiteX12" fmla="*/ 363015 w 436539"/>
                <a:gd name="connsiteY12" fmla="*/ 9556 h 467331"/>
                <a:gd name="connsiteX13" fmla="*/ 355533 w 436539"/>
                <a:gd name="connsiteY13" fmla="*/ 21526 h 467331"/>
                <a:gd name="connsiteX14" fmla="*/ 355533 w 436539"/>
                <a:gd name="connsiteY14" fmla="*/ 33497 h 467331"/>
                <a:gd name="connsiteX15" fmla="*/ 362266 w 436539"/>
                <a:gd name="connsiteY15" fmla="*/ 46963 h 467331"/>
                <a:gd name="connsiteX16" fmla="*/ 374985 w 436539"/>
                <a:gd name="connsiteY16" fmla="*/ 60430 h 467331"/>
                <a:gd name="connsiteX17" fmla="*/ 383963 w 436539"/>
                <a:gd name="connsiteY17" fmla="*/ 52948 h 467331"/>
                <a:gd name="connsiteX18" fmla="*/ 375733 w 436539"/>
                <a:gd name="connsiteY18" fmla="*/ 44719 h 467331"/>
                <a:gd name="connsiteX19" fmla="*/ 369748 w 436539"/>
                <a:gd name="connsiteY19" fmla="*/ 37237 h 467331"/>
                <a:gd name="connsiteX20" fmla="*/ 366755 w 436539"/>
                <a:gd name="connsiteY20" fmla="*/ 31252 h 467331"/>
                <a:gd name="connsiteX21" fmla="*/ 365259 w 436539"/>
                <a:gd name="connsiteY21" fmla="*/ 25267 h 467331"/>
                <a:gd name="connsiteX22" fmla="*/ 366755 w 436539"/>
                <a:gd name="connsiteY22" fmla="*/ 20030 h 467331"/>
                <a:gd name="connsiteX23" fmla="*/ 369748 w 436539"/>
                <a:gd name="connsiteY23" fmla="*/ 15541 h 467331"/>
                <a:gd name="connsiteX24" fmla="*/ 377977 w 436539"/>
                <a:gd name="connsiteY24" fmla="*/ 10304 h 467331"/>
                <a:gd name="connsiteX25" fmla="*/ 386955 w 436539"/>
                <a:gd name="connsiteY25" fmla="*/ 11052 h 467331"/>
                <a:gd name="connsiteX26" fmla="*/ 397429 w 436539"/>
                <a:gd name="connsiteY26" fmla="*/ 17038 h 467331"/>
                <a:gd name="connsiteX27" fmla="*/ 407155 w 436539"/>
                <a:gd name="connsiteY27" fmla="*/ 25267 h 467331"/>
                <a:gd name="connsiteX28" fmla="*/ 419125 w 436539"/>
                <a:gd name="connsiteY28" fmla="*/ 37237 h 467331"/>
                <a:gd name="connsiteX29" fmla="*/ 424362 w 436539"/>
                <a:gd name="connsiteY29" fmla="*/ 46963 h 467331"/>
                <a:gd name="connsiteX30" fmla="*/ 425110 w 436539"/>
                <a:gd name="connsiteY30" fmla="*/ 55193 h 467331"/>
                <a:gd name="connsiteX31" fmla="*/ 421370 w 436539"/>
                <a:gd name="connsiteY31" fmla="*/ 62674 h 467331"/>
                <a:gd name="connsiteX32" fmla="*/ 416133 w 436539"/>
                <a:gd name="connsiteY32" fmla="*/ 66415 h 467331"/>
                <a:gd name="connsiteX33" fmla="*/ 410147 w 436539"/>
                <a:gd name="connsiteY33" fmla="*/ 67911 h 467331"/>
                <a:gd name="connsiteX34" fmla="*/ 404162 w 436539"/>
                <a:gd name="connsiteY34" fmla="*/ 66415 h 467331"/>
                <a:gd name="connsiteX35" fmla="*/ 397429 w 436539"/>
                <a:gd name="connsiteY35" fmla="*/ 63422 h 467331"/>
                <a:gd name="connsiteX36" fmla="*/ 390696 w 436539"/>
                <a:gd name="connsiteY36" fmla="*/ 58933 h 467331"/>
                <a:gd name="connsiteX37" fmla="*/ 383963 w 436539"/>
                <a:gd name="connsiteY37" fmla="*/ 52948 h 467331"/>
                <a:gd name="connsiteX38" fmla="*/ 381718 w 436539"/>
                <a:gd name="connsiteY38" fmla="*/ 106066 h 467331"/>
                <a:gd name="connsiteX39" fmla="*/ 387703 w 436539"/>
                <a:gd name="connsiteY39" fmla="*/ 109807 h 467331"/>
                <a:gd name="connsiteX40" fmla="*/ 392192 w 436539"/>
                <a:gd name="connsiteY40" fmla="*/ 106066 h 467331"/>
                <a:gd name="connsiteX41" fmla="*/ 395185 w 436539"/>
                <a:gd name="connsiteY41" fmla="*/ 101577 h 467331"/>
                <a:gd name="connsiteX42" fmla="*/ 391444 w 436539"/>
                <a:gd name="connsiteY42" fmla="*/ 96340 h 467331"/>
                <a:gd name="connsiteX43" fmla="*/ 386207 w 436539"/>
                <a:gd name="connsiteY43" fmla="*/ 92600 h 467331"/>
                <a:gd name="connsiteX44" fmla="*/ 380970 w 436539"/>
                <a:gd name="connsiteY44" fmla="*/ 95592 h 467331"/>
                <a:gd name="connsiteX45" fmla="*/ 377977 w 436539"/>
                <a:gd name="connsiteY45" fmla="*/ 100829 h 467331"/>
                <a:gd name="connsiteX46" fmla="*/ 381718 w 436539"/>
                <a:gd name="connsiteY46" fmla="*/ 106066 h 467331"/>
                <a:gd name="connsiteX47" fmla="*/ 334585 w 436539"/>
                <a:gd name="connsiteY47" fmla="*/ 159932 h 467331"/>
                <a:gd name="connsiteX48" fmla="*/ 336082 w 436539"/>
                <a:gd name="connsiteY48" fmla="*/ 161429 h 467331"/>
                <a:gd name="connsiteX49" fmla="*/ 337578 w 436539"/>
                <a:gd name="connsiteY49" fmla="*/ 162177 h 467331"/>
                <a:gd name="connsiteX50" fmla="*/ 339074 w 436539"/>
                <a:gd name="connsiteY50" fmla="*/ 162177 h 467331"/>
                <a:gd name="connsiteX51" fmla="*/ 339822 w 436539"/>
                <a:gd name="connsiteY51" fmla="*/ 161429 h 467331"/>
                <a:gd name="connsiteX52" fmla="*/ 371992 w 436539"/>
                <a:gd name="connsiteY52" fmla="*/ 127014 h 467331"/>
                <a:gd name="connsiteX53" fmla="*/ 373489 w 436539"/>
                <a:gd name="connsiteY53" fmla="*/ 125518 h 467331"/>
                <a:gd name="connsiteX54" fmla="*/ 373489 w 436539"/>
                <a:gd name="connsiteY54" fmla="*/ 124022 h 467331"/>
                <a:gd name="connsiteX55" fmla="*/ 372740 w 436539"/>
                <a:gd name="connsiteY55" fmla="*/ 122525 h 467331"/>
                <a:gd name="connsiteX56" fmla="*/ 371244 w 436539"/>
                <a:gd name="connsiteY56" fmla="*/ 121029 h 467331"/>
                <a:gd name="connsiteX57" fmla="*/ 369748 w 436539"/>
                <a:gd name="connsiteY57" fmla="*/ 119533 h 467331"/>
                <a:gd name="connsiteX58" fmla="*/ 368252 w 436539"/>
                <a:gd name="connsiteY58" fmla="*/ 118037 h 467331"/>
                <a:gd name="connsiteX59" fmla="*/ 366007 w 436539"/>
                <a:gd name="connsiteY59" fmla="*/ 118037 h 467331"/>
                <a:gd name="connsiteX60" fmla="*/ 363763 w 436539"/>
                <a:gd name="connsiteY60" fmla="*/ 118037 h 467331"/>
                <a:gd name="connsiteX61" fmla="*/ 339074 w 436539"/>
                <a:gd name="connsiteY61" fmla="*/ 118037 h 467331"/>
                <a:gd name="connsiteX62" fmla="*/ 324859 w 436539"/>
                <a:gd name="connsiteY62" fmla="*/ 118037 h 467331"/>
                <a:gd name="connsiteX63" fmla="*/ 314385 w 436539"/>
                <a:gd name="connsiteY63" fmla="*/ 115792 h 467331"/>
                <a:gd name="connsiteX64" fmla="*/ 307652 w 436539"/>
                <a:gd name="connsiteY64" fmla="*/ 112800 h 467331"/>
                <a:gd name="connsiteX65" fmla="*/ 302415 w 436539"/>
                <a:gd name="connsiteY65" fmla="*/ 109059 h 467331"/>
                <a:gd name="connsiteX66" fmla="*/ 299423 w 436539"/>
                <a:gd name="connsiteY66" fmla="*/ 104570 h 467331"/>
                <a:gd name="connsiteX67" fmla="*/ 297926 w 436539"/>
                <a:gd name="connsiteY67" fmla="*/ 99333 h 467331"/>
                <a:gd name="connsiteX68" fmla="*/ 298675 w 436539"/>
                <a:gd name="connsiteY68" fmla="*/ 94096 h 467331"/>
                <a:gd name="connsiteX69" fmla="*/ 302415 w 436539"/>
                <a:gd name="connsiteY69" fmla="*/ 88859 h 467331"/>
                <a:gd name="connsiteX70" fmla="*/ 308400 w 436539"/>
                <a:gd name="connsiteY70" fmla="*/ 83622 h 467331"/>
                <a:gd name="connsiteX71" fmla="*/ 314385 w 436539"/>
                <a:gd name="connsiteY71" fmla="*/ 81378 h 467331"/>
                <a:gd name="connsiteX72" fmla="*/ 318874 w 436539"/>
                <a:gd name="connsiteY72" fmla="*/ 79881 h 467331"/>
                <a:gd name="connsiteX73" fmla="*/ 321119 w 436539"/>
                <a:gd name="connsiteY73" fmla="*/ 79133 h 467331"/>
                <a:gd name="connsiteX74" fmla="*/ 321867 w 436539"/>
                <a:gd name="connsiteY74" fmla="*/ 78385 h 467331"/>
                <a:gd name="connsiteX75" fmla="*/ 321867 w 436539"/>
                <a:gd name="connsiteY75" fmla="*/ 76889 h 467331"/>
                <a:gd name="connsiteX76" fmla="*/ 320371 w 436539"/>
                <a:gd name="connsiteY76" fmla="*/ 75393 h 467331"/>
                <a:gd name="connsiteX77" fmla="*/ 318874 w 436539"/>
                <a:gd name="connsiteY77" fmla="*/ 73896 h 467331"/>
                <a:gd name="connsiteX78" fmla="*/ 317378 w 436539"/>
                <a:gd name="connsiteY78" fmla="*/ 73148 h 467331"/>
                <a:gd name="connsiteX79" fmla="*/ 316630 w 436539"/>
                <a:gd name="connsiteY79" fmla="*/ 72400 h 467331"/>
                <a:gd name="connsiteX80" fmla="*/ 315882 w 436539"/>
                <a:gd name="connsiteY80" fmla="*/ 71652 h 467331"/>
                <a:gd name="connsiteX81" fmla="*/ 313637 w 436539"/>
                <a:gd name="connsiteY81" fmla="*/ 71652 h 467331"/>
                <a:gd name="connsiteX82" fmla="*/ 310645 w 436539"/>
                <a:gd name="connsiteY82" fmla="*/ 72400 h 467331"/>
                <a:gd name="connsiteX83" fmla="*/ 305408 w 436539"/>
                <a:gd name="connsiteY83" fmla="*/ 74644 h 467331"/>
                <a:gd name="connsiteX84" fmla="*/ 299423 w 436539"/>
                <a:gd name="connsiteY84" fmla="*/ 77637 h 467331"/>
                <a:gd name="connsiteX85" fmla="*/ 294186 w 436539"/>
                <a:gd name="connsiteY85" fmla="*/ 82874 h 467331"/>
                <a:gd name="connsiteX86" fmla="*/ 288201 w 436539"/>
                <a:gd name="connsiteY86" fmla="*/ 91852 h 467331"/>
                <a:gd name="connsiteX87" fmla="*/ 285956 w 436539"/>
                <a:gd name="connsiteY87" fmla="*/ 100829 h 467331"/>
                <a:gd name="connsiteX88" fmla="*/ 288201 w 436539"/>
                <a:gd name="connsiteY88" fmla="*/ 109059 h 467331"/>
                <a:gd name="connsiteX89" fmla="*/ 293438 w 436539"/>
                <a:gd name="connsiteY89" fmla="*/ 116540 h 467331"/>
                <a:gd name="connsiteX90" fmla="*/ 300171 w 436539"/>
                <a:gd name="connsiteY90" fmla="*/ 121029 h 467331"/>
                <a:gd name="connsiteX91" fmla="*/ 308400 w 436539"/>
                <a:gd name="connsiteY91" fmla="*/ 124770 h 467331"/>
                <a:gd name="connsiteX92" fmla="*/ 321119 w 436539"/>
                <a:gd name="connsiteY92" fmla="*/ 127014 h 467331"/>
                <a:gd name="connsiteX93" fmla="*/ 338326 w 436539"/>
                <a:gd name="connsiteY93" fmla="*/ 127762 h 467331"/>
                <a:gd name="connsiteX94" fmla="*/ 358526 w 436539"/>
                <a:gd name="connsiteY94" fmla="*/ 127762 h 467331"/>
                <a:gd name="connsiteX95" fmla="*/ 333089 w 436539"/>
                <a:gd name="connsiteY95" fmla="*/ 154695 h 467331"/>
                <a:gd name="connsiteX96" fmla="*/ 332341 w 436539"/>
                <a:gd name="connsiteY96" fmla="*/ 156192 h 467331"/>
                <a:gd name="connsiteX97" fmla="*/ 332341 w 436539"/>
                <a:gd name="connsiteY97" fmla="*/ 156940 h 467331"/>
                <a:gd name="connsiteX98" fmla="*/ 333089 w 436539"/>
                <a:gd name="connsiteY98" fmla="*/ 158436 h 467331"/>
                <a:gd name="connsiteX99" fmla="*/ 334585 w 436539"/>
                <a:gd name="connsiteY99" fmla="*/ 159932 h 467331"/>
                <a:gd name="connsiteX100" fmla="*/ 273238 w 436539"/>
                <a:gd name="connsiteY100" fmla="*/ 196591 h 467331"/>
                <a:gd name="connsiteX101" fmla="*/ 282964 w 436539"/>
                <a:gd name="connsiteY101" fmla="*/ 202576 h 467331"/>
                <a:gd name="connsiteX102" fmla="*/ 292689 w 436539"/>
                <a:gd name="connsiteY102" fmla="*/ 203325 h 467331"/>
                <a:gd name="connsiteX103" fmla="*/ 303163 w 436539"/>
                <a:gd name="connsiteY103" fmla="*/ 200332 h 467331"/>
                <a:gd name="connsiteX104" fmla="*/ 312889 w 436539"/>
                <a:gd name="connsiteY104" fmla="*/ 192102 h 467331"/>
                <a:gd name="connsiteX105" fmla="*/ 318126 w 436539"/>
                <a:gd name="connsiteY105" fmla="*/ 185369 h 467331"/>
                <a:gd name="connsiteX106" fmla="*/ 321867 w 436539"/>
                <a:gd name="connsiteY106" fmla="*/ 179384 h 467331"/>
                <a:gd name="connsiteX107" fmla="*/ 323363 w 436539"/>
                <a:gd name="connsiteY107" fmla="*/ 174895 h 467331"/>
                <a:gd name="connsiteX108" fmla="*/ 324111 w 436539"/>
                <a:gd name="connsiteY108" fmla="*/ 171903 h 467331"/>
                <a:gd name="connsiteX109" fmla="*/ 324111 w 436539"/>
                <a:gd name="connsiteY109" fmla="*/ 170406 h 467331"/>
                <a:gd name="connsiteX110" fmla="*/ 323363 w 436539"/>
                <a:gd name="connsiteY110" fmla="*/ 169658 h 467331"/>
                <a:gd name="connsiteX111" fmla="*/ 322615 w 436539"/>
                <a:gd name="connsiteY111" fmla="*/ 168162 h 467331"/>
                <a:gd name="connsiteX112" fmla="*/ 320371 w 436539"/>
                <a:gd name="connsiteY112" fmla="*/ 166666 h 467331"/>
                <a:gd name="connsiteX113" fmla="*/ 318126 w 436539"/>
                <a:gd name="connsiteY113" fmla="*/ 164421 h 467331"/>
                <a:gd name="connsiteX114" fmla="*/ 316630 w 436539"/>
                <a:gd name="connsiteY114" fmla="*/ 165169 h 467331"/>
                <a:gd name="connsiteX115" fmla="*/ 315134 w 436539"/>
                <a:gd name="connsiteY115" fmla="*/ 167414 h 467331"/>
                <a:gd name="connsiteX116" fmla="*/ 313637 w 436539"/>
                <a:gd name="connsiteY116" fmla="*/ 172651 h 467331"/>
                <a:gd name="connsiteX117" fmla="*/ 311393 w 436539"/>
                <a:gd name="connsiteY117" fmla="*/ 178636 h 467331"/>
                <a:gd name="connsiteX118" fmla="*/ 306156 w 436539"/>
                <a:gd name="connsiteY118" fmla="*/ 186117 h 467331"/>
                <a:gd name="connsiteX119" fmla="*/ 300171 w 436539"/>
                <a:gd name="connsiteY119" fmla="*/ 190606 h 467331"/>
                <a:gd name="connsiteX120" fmla="*/ 293438 w 436539"/>
                <a:gd name="connsiteY120" fmla="*/ 192851 h 467331"/>
                <a:gd name="connsiteX121" fmla="*/ 287452 w 436539"/>
                <a:gd name="connsiteY121" fmla="*/ 192102 h 467331"/>
                <a:gd name="connsiteX122" fmla="*/ 282215 w 436539"/>
                <a:gd name="connsiteY122" fmla="*/ 188362 h 467331"/>
                <a:gd name="connsiteX123" fmla="*/ 278475 w 436539"/>
                <a:gd name="connsiteY123" fmla="*/ 183125 h 467331"/>
                <a:gd name="connsiteX124" fmla="*/ 277727 w 436539"/>
                <a:gd name="connsiteY124" fmla="*/ 176391 h 467331"/>
                <a:gd name="connsiteX125" fmla="*/ 279971 w 436539"/>
                <a:gd name="connsiteY125" fmla="*/ 168910 h 467331"/>
                <a:gd name="connsiteX126" fmla="*/ 285956 w 436539"/>
                <a:gd name="connsiteY126" fmla="*/ 161429 h 467331"/>
                <a:gd name="connsiteX127" fmla="*/ 291941 w 436539"/>
                <a:gd name="connsiteY127" fmla="*/ 155444 h 467331"/>
                <a:gd name="connsiteX128" fmla="*/ 291941 w 436539"/>
                <a:gd name="connsiteY128" fmla="*/ 154695 h 467331"/>
                <a:gd name="connsiteX129" fmla="*/ 291941 w 436539"/>
                <a:gd name="connsiteY129" fmla="*/ 153199 h 467331"/>
                <a:gd name="connsiteX130" fmla="*/ 291941 w 436539"/>
                <a:gd name="connsiteY130" fmla="*/ 151703 h 467331"/>
                <a:gd name="connsiteX131" fmla="*/ 290445 w 436539"/>
                <a:gd name="connsiteY131" fmla="*/ 150207 h 467331"/>
                <a:gd name="connsiteX132" fmla="*/ 288201 w 436539"/>
                <a:gd name="connsiteY132" fmla="*/ 148710 h 467331"/>
                <a:gd name="connsiteX133" fmla="*/ 287452 w 436539"/>
                <a:gd name="connsiteY133" fmla="*/ 147962 h 467331"/>
                <a:gd name="connsiteX134" fmla="*/ 285956 w 436539"/>
                <a:gd name="connsiteY134" fmla="*/ 148710 h 467331"/>
                <a:gd name="connsiteX135" fmla="*/ 285208 w 436539"/>
                <a:gd name="connsiteY135" fmla="*/ 148710 h 467331"/>
                <a:gd name="connsiteX136" fmla="*/ 279971 w 436539"/>
                <a:gd name="connsiteY136" fmla="*/ 154695 h 467331"/>
                <a:gd name="connsiteX137" fmla="*/ 273986 w 436539"/>
                <a:gd name="connsiteY137" fmla="*/ 159184 h 467331"/>
                <a:gd name="connsiteX138" fmla="*/ 267253 w 436539"/>
                <a:gd name="connsiteY138" fmla="*/ 161429 h 467331"/>
                <a:gd name="connsiteX139" fmla="*/ 261268 w 436539"/>
                <a:gd name="connsiteY139" fmla="*/ 160681 h 467331"/>
                <a:gd name="connsiteX140" fmla="*/ 255282 w 436539"/>
                <a:gd name="connsiteY140" fmla="*/ 156940 h 467331"/>
                <a:gd name="connsiteX141" fmla="*/ 252290 w 436539"/>
                <a:gd name="connsiteY141" fmla="*/ 153199 h 467331"/>
                <a:gd name="connsiteX142" fmla="*/ 250794 w 436539"/>
                <a:gd name="connsiteY142" fmla="*/ 148710 h 467331"/>
                <a:gd name="connsiteX143" fmla="*/ 252290 w 436539"/>
                <a:gd name="connsiteY143" fmla="*/ 143473 h 467331"/>
                <a:gd name="connsiteX144" fmla="*/ 255282 w 436539"/>
                <a:gd name="connsiteY144" fmla="*/ 138236 h 467331"/>
                <a:gd name="connsiteX145" fmla="*/ 261268 w 436539"/>
                <a:gd name="connsiteY145" fmla="*/ 133747 h 467331"/>
                <a:gd name="connsiteX146" fmla="*/ 266505 w 436539"/>
                <a:gd name="connsiteY146" fmla="*/ 130755 h 467331"/>
                <a:gd name="connsiteX147" fmla="*/ 271742 w 436539"/>
                <a:gd name="connsiteY147" fmla="*/ 130007 h 467331"/>
                <a:gd name="connsiteX148" fmla="*/ 273986 w 436539"/>
                <a:gd name="connsiteY148" fmla="*/ 128511 h 467331"/>
                <a:gd name="connsiteX149" fmla="*/ 274734 w 436539"/>
                <a:gd name="connsiteY149" fmla="*/ 127762 h 467331"/>
                <a:gd name="connsiteX150" fmla="*/ 273986 w 436539"/>
                <a:gd name="connsiteY150" fmla="*/ 127014 h 467331"/>
                <a:gd name="connsiteX151" fmla="*/ 273238 w 436539"/>
                <a:gd name="connsiteY151" fmla="*/ 126266 h 467331"/>
                <a:gd name="connsiteX152" fmla="*/ 271742 w 436539"/>
                <a:gd name="connsiteY152" fmla="*/ 124022 h 467331"/>
                <a:gd name="connsiteX153" fmla="*/ 270245 w 436539"/>
                <a:gd name="connsiteY153" fmla="*/ 123274 h 467331"/>
                <a:gd name="connsiteX154" fmla="*/ 269497 w 436539"/>
                <a:gd name="connsiteY154" fmla="*/ 122525 h 467331"/>
                <a:gd name="connsiteX155" fmla="*/ 268001 w 436539"/>
                <a:gd name="connsiteY155" fmla="*/ 121777 h 467331"/>
                <a:gd name="connsiteX156" fmla="*/ 267253 w 436539"/>
                <a:gd name="connsiteY156" fmla="*/ 121777 h 467331"/>
                <a:gd name="connsiteX157" fmla="*/ 263512 w 436539"/>
                <a:gd name="connsiteY157" fmla="*/ 122525 h 467331"/>
                <a:gd name="connsiteX158" fmla="*/ 259023 w 436539"/>
                <a:gd name="connsiteY158" fmla="*/ 124770 h 467331"/>
                <a:gd name="connsiteX159" fmla="*/ 253038 w 436539"/>
                <a:gd name="connsiteY159" fmla="*/ 127762 h 467331"/>
                <a:gd name="connsiteX160" fmla="*/ 247053 w 436539"/>
                <a:gd name="connsiteY160" fmla="*/ 132999 h 467331"/>
                <a:gd name="connsiteX161" fmla="*/ 241068 w 436539"/>
                <a:gd name="connsiteY161" fmla="*/ 141977 h 467331"/>
                <a:gd name="connsiteX162" fmla="*/ 238823 w 436539"/>
                <a:gd name="connsiteY162" fmla="*/ 150207 h 467331"/>
                <a:gd name="connsiteX163" fmla="*/ 241068 w 436539"/>
                <a:gd name="connsiteY163" fmla="*/ 158436 h 467331"/>
                <a:gd name="connsiteX164" fmla="*/ 246305 w 436539"/>
                <a:gd name="connsiteY164" fmla="*/ 165169 h 467331"/>
                <a:gd name="connsiteX165" fmla="*/ 252290 w 436539"/>
                <a:gd name="connsiteY165" fmla="*/ 169658 h 467331"/>
                <a:gd name="connsiteX166" fmla="*/ 259023 w 436539"/>
                <a:gd name="connsiteY166" fmla="*/ 171155 h 467331"/>
                <a:gd name="connsiteX167" fmla="*/ 265756 w 436539"/>
                <a:gd name="connsiteY167" fmla="*/ 171155 h 467331"/>
                <a:gd name="connsiteX168" fmla="*/ 272490 w 436539"/>
                <a:gd name="connsiteY168" fmla="*/ 167414 h 467331"/>
                <a:gd name="connsiteX169" fmla="*/ 268749 w 436539"/>
                <a:gd name="connsiteY169" fmla="*/ 174895 h 467331"/>
                <a:gd name="connsiteX170" fmla="*/ 267253 w 436539"/>
                <a:gd name="connsiteY170" fmla="*/ 183125 h 467331"/>
                <a:gd name="connsiteX171" fmla="*/ 268749 w 436539"/>
                <a:gd name="connsiteY171" fmla="*/ 189858 h 467331"/>
                <a:gd name="connsiteX172" fmla="*/ 273238 w 436539"/>
                <a:gd name="connsiteY172" fmla="*/ 196591 h 467331"/>
                <a:gd name="connsiteX173" fmla="*/ 176728 w 436539"/>
                <a:gd name="connsiteY173" fmla="*/ 201828 h 467331"/>
                <a:gd name="connsiteX174" fmla="*/ 202913 w 436539"/>
                <a:gd name="connsiteY174" fmla="*/ 213799 h 467331"/>
                <a:gd name="connsiteX175" fmla="*/ 226105 w 436539"/>
                <a:gd name="connsiteY175" fmla="*/ 231006 h 467331"/>
                <a:gd name="connsiteX176" fmla="*/ 244808 w 436539"/>
                <a:gd name="connsiteY176" fmla="*/ 252702 h 467331"/>
                <a:gd name="connsiteX177" fmla="*/ 258275 w 436539"/>
                <a:gd name="connsiteY177" fmla="*/ 278139 h 467331"/>
                <a:gd name="connsiteX178" fmla="*/ 259023 w 436539"/>
                <a:gd name="connsiteY178" fmla="*/ 278887 h 467331"/>
                <a:gd name="connsiteX179" fmla="*/ 259771 w 436539"/>
                <a:gd name="connsiteY179" fmla="*/ 279635 h 467331"/>
                <a:gd name="connsiteX180" fmla="*/ 261268 w 436539"/>
                <a:gd name="connsiteY180" fmla="*/ 278887 h 467331"/>
                <a:gd name="connsiteX181" fmla="*/ 263512 w 436539"/>
                <a:gd name="connsiteY181" fmla="*/ 277390 h 467331"/>
                <a:gd name="connsiteX182" fmla="*/ 265008 w 436539"/>
                <a:gd name="connsiteY182" fmla="*/ 275146 h 467331"/>
                <a:gd name="connsiteX183" fmla="*/ 265756 w 436539"/>
                <a:gd name="connsiteY183" fmla="*/ 274398 h 467331"/>
                <a:gd name="connsiteX184" fmla="*/ 265756 w 436539"/>
                <a:gd name="connsiteY184" fmla="*/ 272902 h 467331"/>
                <a:gd name="connsiteX185" fmla="*/ 265756 w 436539"/>
                <a:gd name="connsiteY185" fmla="*/ 272153 h 467331"/>
                <a:gd name="connsiteX186" fmla="*/ 259771 w 436539"/>
                <a:gd name="connsiteY186" fmla="*/ 258687 h 467331"/>
                <a:gd name="connsiteX187" fmla="*/ 253038 w 436539"/>
                <a:gd name="connsiteY187" fmla="*/ 245220 h 467331"/>
                <a:gd name="connsiteX188" fmla="*/ 244060 w 436539"/>
                <a:gd name="connsiteY188" fmla="*/ 233250 h 467331"/>
                <a:gd name="connsiteX189" fmla="*/ 234334 w 436539"/>
                <a:gd name="connsiteY189" fmla="*/ 222776 h 467331"/>
                <a:gd name="connsiteX190" fmla="*/ 222364 w 436539"/>
                <a:gd name="connsiteY190" fmla="*/ 213050 h 467331"/>
                <a:gd name="connsiteX191" fmla="*/ 209646 w 436539"/>
                <a:gd name="connsiteY191" fmla="*/ 205569 h 467331"/>
                <a:gd name="connsiteX192" fmla="*/ 196179 w 436539"/>
                <a:gd name="connsiteY192" fmla="*/ 198836 h 467331"/>
                <a:gd name="connsiteX193" fmla="*/ 181965 w 436539"/>
                <a:gd name="connsiteY193" fmla="*/ 194347 h 467331"/>
                <a:gd name="connsiteX194" fmla="*/ 181217 w 436539"/>
                <a:gd name="connsiteY194" fmla="*/ 194347 h 467331"/>
                <a:gd name="connsiteX195" fmla="*/ 180468 w 436539"/>
                <a:gd name="connsiteY195" fmla="*/ 194347 h 467331"/>
                <a:gd name="connsiteX196" fmla="*/ 179720 w 436539"/>
                <a:gd name="connsiteY196" fmla="*/ 195095 h 467331"/>
                <a:gd name="connsiteX197" fmla="*/ 177476 w 436539"/>
                <a:gd name="connsiteY197" fmla="*/ 196591 h 467331"/>
                <a:gd name="connsiteX198" fmla="*/ 175980 w 436539"/>
                <a:gd name="connsiteY198" fmla="*/ 198836 h 467331"/>
                <a:gd name="connsiteX199" fmla="*/ 175231 w 436539"/>
                <a:gd name="connsiteY199" fmla="*/ 200332 h 467331"/>
                <a:gd name="connsiteX200" fmla="*/ 175980 w 436539"/>
                <a:gd name="connsiteY200" fmla="*/ 201080 h 467331"/>
                <a:gd name="connsiteX201" fmla="*/ 176728 w 436539"/>
                <a:gd name="connsiteY201" fmla="*/ 201828 h 467331"/>
                <a:gd name="connsiteX202" fmla="*/ 175980 w 436539"/>
                <a:gd name="connsiteY202" fmla="*/ 301331 h 467331"/>
                <a:gd name="connsiteX203" fmla="*/ 178972 w 436539"/>
                <a:gd name="connsiteY203" fmla="*/ 303575 h 467331"/>
                <a:gd name="connsiteX204" fmla="*/ 181217 w 436539"/>
                <a:gd name="connsiteY204" fmla="*/ 302827 h 467331"/>
                <a:gd name="connsiteX205" fmla="*/ 187202 w 436539"/>
                <a:gd name="connsiteY205" fmla="*/ 295346 h 467331"/>
                <a:gd name="connsiteX206" fmla="*/ 200668 w 436539"/>
                <a:gd name="connsiteY206" fmla="*/ 308064 h 467331"/>
                <a:gd name="connsiteX207" fmla="*/ 201416 w 436539"/>
                <a:gd name="connsiteY207" fmla="*/ 308064 h 467331"/>
                <a:gd name="connsiteX208" fmla="*/ 202913 w 436539"/>
                <a:gd name="connsiteY208" fmla="*/ 308064 h 467331"/>
                <a:gd name="connsiteX209" fmla="*/ 204409 w 436539"/>
                <a:gd name="connsiteY209" fmla="*/ 307316 h 467331"/>
                <a:gd name="connsiteX210" fmla="*/ 205905 w 436539"/>
                <a:gd name="connsiteY210" fmla="*/ 305072 h 467331"/>
                <a:gd name="connsiteX211" fmla="*/ 208150 w 436539"/>
                <a:gd name="connsiteY211" fmla="*/ 302827 h 467331"/>
                <a:gd name="connsiteX212" fmla="*/ 208898 w 436539"/>
                <a:gd name="connsiteY212" fmla="*/ 301331 h 467331"/>
                <a:gd name="connsiteX213" fmla="*/ 208898 w 436539"/>
                <a:gd name="connsiteY213" fmla="*/ 300583 h 467331"/>
                <a:gd name="connsiteX214" fmla="*/ 208898 w 436539"/>
                <a:gd name="connsiteY214" fmla="*/ 299835 h 467331"/>
                <a:gd name="connsiteX215" fmla="*/ 195431 w 436539"/>
                <a:gd name="connsiteY215" fmla="*/ 287116 h 467331"/>
                <a:gd name="connsiteX216" fmla="*/ 219372 w 436539"/>
                <a:gd name="connsiteY216" fmla="*/ 261679 h 467331"/>
                <a:gd name="connsiteX217" fmla="*/ 220120 w 436539"/>
                <a:gd name="connsiteY217" fmla="*/ 260183 h 467331"/>
                <a:gd name="connsiteX218" fmla="*/ 220120 w 436539"/>
                <a:gd name="connsiteY218" fmla="*/ 259435 h 467331"/>
                <a:gd name="connsiteX219" fmla="*/ 219372 w 436539"/>
                <a:gd name="connsiteY219" fmla="*/ 257939 h 467331"/>
                <a:gd name="connsiteX220" fmla="*/ 217875 w 436539"/>
                <a:gd name="connsiteY220" fmla="*/ 255694 h 467331"/>
                <a:gd name="connsiteX221" fmla="*/ 216379 w 436539"/>
                <a:gd name="connsiteY221" fmla="*/ 254198 h 467331"/>
                <a:gd name="connsiteX222" fmla="*/ 214883 w 436539"/>
                <a:gd name="connsiteY222" fmla="*/ 253450 h 467331"/>
                <a:gd name="connsiteX223" fmla="*/ 212638 w 436539"/>
                <a:gd name="connsiteY223" fmla="*/ 252702 h 467331"/>
                <a:gd name="connsiteX224" fmla="*/ 211142 w 436539"/>
                <a:gd name="connsiteY224" fmla="*/ 251954 h 467331"/>
                <a:gd name="connsiteX225" fmla="*/ 152039 w 436539"/>
                <a:gd name="connsiteY225" fmla="*/ 238487 h 467331"/>
                <a:gd name="connsiteX226" fmla="*/ 150543 w 436539"/>
                <a:gd name="connsiteY226" fmla="*/ 239235 h 467331"/>
                <a:gd name="connsiteX227" fmla="*/ 149046 w 436539"/>
                <a:gd name="connsiteY227" fmla="*/ 239983 h 467331"/>
                <a:gd name="connsiteX228" fmla="*/ 147550 w 436539"/>
                <a:gd name="connsiteY228" fmla="*/ 241480 h 467331"/>
                <a:gd name="connsiteX229" fmla="*/ 144558 w 436539"/>
                <a:gd name="connsiteY229" fmla="*/ 243724 h 467331"/>
                <a:gd name="connsiteX230" fmla="*/ 142313 w 436539"/>
                <a:gd name="connsiteY230" fmla="*/ 246717 h 467331"/>
                <a:gd name="connsiteX231" fmla="*/ 140817 w 436539"/>
                <a:gd name="connsiteY231" fmla="*/ 248961 h 467331"/>
                <a:gd name="connsiteX232" fmla="*/ 140069 w 436539"/>
                <a:gd name="connsiteY232" fmla="*/ 250457 h 467331"/>
                <a:gd name="connsiteX233" fmla="*/ 140817 w 436539"/>
                <a:gd name="connsiteY233" fmla="*/ 251954 h 467331"/>
                <a:gd name="connsiteX234" fmla="*/ 180468 w 436539"/>
                <a:gd name="connsiteY234" fmla="*/ 289361 h 467331"/>
                <a:gd name="connsiteX235" fmla="*/ 173735 w 436539"/>
                <a:gd name="connsiteY235" fmla="*/ 296094 h 467331"/>
                <a:gd name="connsiteX236" fmla="*/ 173735 w 436539"/>
                <a:gd name="connsiteY236" fmla="*/ 298338 h 467331"/>
                <a:gd name="connsiteX237" fmla="*/ 175980 w 436539"/>
                <a:gd name="connsiteY237" fmla="*/ 301331 h 467331"/>
                <a:gd name="connsiteX238" fmla="*/ 154283 w 436539"/>
                <a:gd name="connsiteY238" fmla="*/ 248961 h 467331"/>
                <a:gd name="connsiteX239" fmla="*/ 154283 w 436539"/>
                <a:gd name="connsiteY239" fmla="*/ 248213 h 467331"/>
                <a:gd name="connsiteX240" fmla="*/ 207401 w 436539"/>
                <a:gd name="connsiteY240" fmla="*/ 260183 h 467331"/>
                <a:gd name="connsiteX241" fmla="*/ 188698 w 436539"/>
                <a:gd name="connsiteY241" fmla="*/ 281131 h 467331"/>
                <a:gd name="connsiteX242" fmla="*/ 169246 w 436539"/>
                <a:gd name="connsiteY242" fmla="*/ 333501 h 467331"/>
                <a:gd name="connsiteX243" fmla="*/ 174483 w 436539"/>
                <a:gd name="connsiteY243" fmla="*/ 336494 h 467331"/>
                <a:gd name="connsiteX244" fmla="*/ 179720 w 436539"/>
                <a:gd name="connsiteY244" fmla="*/ 333501 h 467331"/>
                <a:gd name="connsiteX245" fmla="*/ 182713 w 436539"/>
                <a:gd name="connsiteY245" fmla="*/ 328264 h 467331"/>
                <a:gd name="connsiteX246" fmla="*/ 178972 w 436539"/>
                <a:gd name="connsiteY246" fmla="*/ 323027 h 467331"/>
                <a:gd name="connsiteX247" fmla="*/ 173735 w 436539"/>
                <a:gd name="connsiteY247" fmla="*/ 320034 h 467331"/>
                <a:gd name="connsiteX248" fmla="*/ 168498 w 436539"/>
                <a:gd name="connsiteY248" fmla="*/ 323027 h 467331"/>
                <a:gd name="connsiteX249" fmla="*/ 165506 w 436539"/>
                <a:gd name="connsiteY249" fmla="*/ 328264 h 467331"/>
                <a:gd name="connsiteX250" fmla="*/ 169246 w 436539"/>
                <a:gd name="connsiteY250" fmla="*/ 333501 h 467331"/>
                <a:gd name="connsiteX251" fmla="*/ 103410 w 436539"/>
                <a:gd name="connsiteY251" fmla="*/ 373152 h 467331"/>
                <a:gd name="connsiteX252" fmla="*/ 113136 w 436539"/>
                <a:gd name="connsiteY252" fmla="*/ 379886 h 467331"/>
                <a:gd name="connsiteX253" fmla="*/ 123610 w 436539"/>
                <a:gd name="connsiteY253" fmla="*/ 382130 h 467331"/>
                <a:gd name="connsiteX254" fmla="*/ 134084 w 436539"/>
                <a:gd name="connsiteY254" fmla="*/ 379886 h 467331"/>
                <a:gd name="connsiteX255" fmla="*/ 144558 w 436539"/>
                <a:gd name="connsiteY255" fmla="*/ 371656 h 467331"/>
                <a:gd name="connsiteX256" fmla="*/ 150543 w 436539"/>
                <a:gd name="connsiteY256" fmla="*/ 364175 h 467331"/>
                <a:gd name="connsiteX257" fmla="*/ 152787 w 436539"/>
                <a:gd name="connsiteY257" fmla="*/ 355945 h 467331"/>
                <a:gd name="connsiteX258" fmla="*/ 151291 w 436539"/>
                <a:gd name="connsiteY258" fmla="*/ 348464 h 467331"/>
                <a:gd name="connsiteX259" fmla="*/ 147550 w 436539"/>
                <a:gd name="connsiteY259" fmla="*/ 340234 h 467331"/>
                <a:gd name="connsiteX260" fmla="*/ 141565 w 436539"/>
                <a:gd name="connsiteY260" fmla="*/ 332005 h 467331"/>
                <a:gd name="connsiteX261" fmla="*/ 133336 w 436539"/>
                <a:gd name="connsiteY261" fmla="*/ 323775 h 467331"/>
                <a:gd name="connsiteX262" fmla="*/ 125106 w 436539"/>
                <a:gd name="connsiteY262" fmla="*/ 317042 h 467331"/>
                <a:gd name="connsiteX263" fmla="*/ 115380 w 436539"/>
                <a:gd name="connsiteY263" fmla="*/ 311057 h 467331"/>
                <a:gd name="connsiteX264" fmla="*/ 105654 w 436539"/>
                <a:gd name="connsiteY264" fmla="*/ 307316 h 467331"/>
                <a:gd name="connsiteX265" fmla="*/ 95180 w 436539"/>
                <a:gd name="connsiteY265" fmla="*/ 306568 h 467331"/>
                <a:gd name="connsiteX266" fmla="*/ 84706 w 436539"/>
                <a:gd name="connsiteY266" fmla="*/ 309560 h 467331"/>
                <a:gd name="connsiteX267" fmla="*/ 74232 w 436539"/>
                <a:gd name="connsiteY267" fmla="*/ 317790 h 467331"/>
                <a:gd name="connsiteX268" fmla="*/ 71240 w 436539"/>
                <a:gd name="connsiteY268" fmla="*/ 321531 h 467331"/>
                <a:gd name="connsiteX269" fmla="*/ 68995 w 436539"/>
                <a:gd name="connsiteY269" fmla="*/ 325271 h 467331"/>
                <a:gd name="connsiteX270" fmla="*/ 66751 w 436539"/>
                <a:gd name="connsiteY270" fmla="*/ 329012 h 467331"/>
                <a:gd name="connsiteX271" fmla="*/ 66751 w 436539"/>
                <a:gd name="connsiteY271" fmla="*/ 331257 h 467331"/>
                <a:gd name="connsiteX272" fmla="*/ 66751 w 436539"/>
                <a:gd name="connsiteY272" fmla="*/ 332753 h 467331"/>
                <a:gd name="connsiteX273" fmla="*/ 67499 w 436539"/>
                <a:gd name="connsiteY273" fmla="*/ 333501 h 467331"/>
                <a:gd name="connsiteX274" fmla="*/ 68995 w 436539"/>
                <a:gd name="connsiteY274" fmla="*/ 334997 h 467331"/>
                <a:gd name="connsiteX275" fmla="*/ 70492 w 436539"/>
                <a:gd name="connsiteY275" fmla="*/ 336494 h 467331"/>
                <a:gd name="connsiteX276" fmla="*/ 71240 w 436539"/>
                <a:gd name="connsiteY276" fmla="*/ 337242 h 467331"/>
                <a:gd name="connsiteX277" fmla="*/ 72736 w 436539"/>
                <a:gd name="connsiteY277" fmla="*/ 337242 h 467331"/>
                <a:gd name="connsiteX278" fmla="*/ 73484 w 436539"/>
                <a:gd name="connsiteY278" fmla="*/ 336494 h 467331"/>
                <a:gd name="connsiteX279" fmla="*/ 74232 w 436539"/>
                <a:gd name="connsiteY279" fmla="*/ 334997 h 467331"/>
                <a:gd name="connsiteX280" fmla="*/ 75729 w 436539"/>
                <a:gd name="connsiteY280" fmla="*/ 332005 h 467331"/>
                <a:gd name="connsiteX281" fmla="*/ 77973 w 436539"/>
                <a:gd name="connsiteY281" fmla="*/ 328264 h 467331"/>
                <a:gd name="connsiteX282" fmla="*/ 81714 w 436539"/>
                <a:gd name="connsiteY282" fmla="*/ 323027 h 467331"/>
                <a:gd name="connsiteX283" fmla="*/ 90692 w 436539"/>
                <a:gd name="connsiteY283" fmla="*/ 317042 h 467331"/>
                <a:gd name="connsiteX284" fmla="*/ 100417 w 436539"/>
                <a:gd name="connsiteY284" fmla="*/ 316294 h 467331"/>
                <a:gd name="connsiteX285" fmla="*/ 110891 w 436539"/>
                <a:gd name="connsiteY285" fmla="*/ 320034 h 467331"/>
                <a:gd name="connsiteX286" fmla="*/ 120617 w 436539"/>
                <a:gd name="connsiteY286" fmla="*/ 327516 h 467331"/>
                <a:gd name="connsiteX287" fmla="*/ 116128 w 436539"/>
                <a:gd name="connsiteY287" fmla="*/ 329012 h 467331"/>
                <a:gd name="connsiteX288" fmla="*/ 111639 w 436539"/>
                <a:gd name="connsiteY288" fmla="*/ 331257 h 467331"/>
                <a:gd name="connsiteX289" fmla="*/ 107151 w 436539"/>
                <a:gd name="connsiteY289" fmla="*/ 334249 h 467331"/>
                <a:gd name="connsiteX290" fmla="*/ 102662 w 436539"/>
                <a:gd name="connsiteY290" fmla="*/ 337990 h 467331"/>
                <a:gd name="connsiteX291" fmla="*/ 95929 w 436539"/>
                <a:gd name="connsiteY291" fmla="*/ 347716 h 467331"/>
                <a:gd name="connsiteX292" fmla="*/ 94432 w 436539"/>
                <a:gd name="connsiteY292" fmla="*/ 357441 h 467331"/>
                <a:gd name="connsiteX293" fmla="*/ 97425 w 436539"/>
                <a:gd name="connsiteY293" fmla="*/ 365671 h 467331"/>
                <a:gd name="connsiteX294" fmla="*/ 103410 w 436539"/>
                <a:gd name="connsiteY294" fmla="*/ 373152 h 467331"/>
                <a:gd name="connsiteX295" fmla="*/ 112388 w 436539"/>
                <a:gd name="connsiteY295" fmla="*/ 365671 h 467331"/>
                <a:gd name="connsiteX296" fmla="*/ 107899 w 436539"/>
                <a:gd name="connsiteY296" fmla="*/ 360434 h 467331"/>
                <a:gd name="connsiteX297" fmla="*/ 105654 w 436539"/>
                <a:gd name="connsiteY297" fmla="*/ 354449 h 467331"/>
                <a:gd name="connsiteX298" fmla="*/ 106402 w 436539"/>
                <a:gd name="connsiteY298" fmla="*/ 349212 h 467331"/>
                <a:gd name="connsiteX299" fmla="*/ 110891 w 436539"/>
                <a:gd name="connsiteY299" fmla="*/ 342479 h 467331"/>
                <a:gd name="connsiteX300" fmla="*/ 114632 w 436539"/>
                <a:gd name="connsiteY300" fmla="*/ 339486 h 467331"/>
                <a:gd name="connsiteX301" fmla="*/ 118373 w 436539"/>
                <a:gd name="connsiteY301" fmla="*/ 336494 h 467331"/>
                <a:gd name="connsiteX302" fmla="*/ 122862 w 436539"/>
                <a:gd name="connsiteY302" fmla="*/ 334997 h 467331"/>
                <a:gd name="connsiteX303" fmla="*/ 126602 w 436539"/>
                <a:gd name="connsiteY303" fmla="*/ 333501 h 467331"/>
                <a:gd name="connsiteX304" fmla="*/ 136328 w 436539"/>
                <a:gd name="connsiteY304" fmla="*/ 343975 h 467331"/>
                <a:gd name="connsiteX305" fmla="*/ 141565 w 436539"/>
                <a:gd name="connsiteY305" fmla="*/ 352953 h 467331"/>
                <a:gd name="connsiteX306" fmla="*/ 141565 w 436539"/>
                <a:gd name="connsiteY306" fmla="*/ 359686 h 467331"/>
                <a:gd name="connsiteX307" fmla="*/ 137824 w 436539"/>
                <a:gd name="connsiteY307" fmla="*/ 366419 h 467331"/>
                <a:gd name="connsiteX308" fmla="*/ 131091 w 436539"/>
                <a:gd name="connsiteY308" fmla="*/ 370908 h 467331"/>
                <a:gd name="connsiteX309" fmla="*/ 124358 w 436539"/>
                <a:gd name="connsiteY309" fmla="*/ 371656 h 467331"/>
                <a:gd name="connsiteX310" fmla="*/ 118373 w 436539"/>
                <a:gd name="connsiteY310" fmla="*/ 369412 h 467331"/>
                <a:gd name="connsiteX311" fmla="*/ 112388 w 436539"/>
                <a:gd name="connsiteY311" fmla="*/ 365671 h 467331"/>
                <a:gd name="connsiteX312" fmla="*/ 80218 w 436539"/>
                <a:gd name="connsiteY312" fmla="*/ 434500 h 467331"/>
                <a:gd name="connsiteX313" fmla="*/ 80966 w 436539"/>
                <a:gd name="connsiteY313" fmla="*/ 435996 h 467331"/>
                <a:gd name="connsiteX314" fmla="*/ 82462 w 436539"/>
                <a:gd name="connsiteY314" fmla="*/ 436744 h 467331"/>
                <a:gd name="connsiteX315" fmla="*/ 83958 w 436539"/>
                <a:gd name="connsiteY315" fmla="*/ 435248 h 467331"/>
                <a:gd name="connsiteX316" fmla="*/ 86203 w 436539"/>
                <a:gd name="connsiteY316" fmla="*/ 433004 h 467331"/>
                <a:gd name="connsiteX317" fmla="*/ 88447 w 436539"/>
                <a:gd name="connsiteY317" fmla="*/ 430759 h 467331"/>
                <a:gd name="connsiteX318" fmla="*/ 89943 w 436539"/>
                <a:gd name="connsiteY318" fmla="*/ 429263 h 467331"/>
                <a:gd name="connsiteX319" fmla="*/ 89943 w 436539"/>
                <a:gd name="connsiteY319" fmla="*/ 427767 h 467331"/>
                <a:gd name="connsiteX320" fmla="*/ 89943 w 436539"/>
                <a:gd name="connsiteY320" fmla="*/ 427019 h 467331"/>
                <a:gd name="connsiteX321" fmla="*/ 82462 w 436539"/>
                <a:gd name="connsiteY321" fmla="*/ 400085 h 467331"/>
                <a:gd name="connsiteX322" fmla="*/ 109395 w 436539"/>
                <a:gd name="connsiteY322" fmla="*/ 406071 h 467331"/>
                <a:gd name="connsiteX323" fmla="*/ 110143 w 436539"/>
                <a:gd name="connsiteY323" fmla="*/ 406071 h 467331"/>
                <a:gd name="connsiteX324" fmla="*/ 111639 w 436539"/>
                <a:gd name="connsiteY324" fmla="*/ 406071 h 467331"/>
                <a:gd name="connsiteX325" fmla="*/ 113136 w 436539"/>
                <a:gd name="connsiteY325" fmla="*/ 404574 h 467331"/>
                <a:gd name="connsiteX326" fmla="*/ 115380 w 436539"/>
                <a:gd name="connsiteY326" fmla="*/ 402330 h 467331"/>
                <a:gd name="connsiteX327" fmla="*/ 116876 w 436539"/>
                <a:gd name="connsiteY327" fmla="*/ 400085 h 467331"/>
                <a:gd name="connsiteX328" fmla="*/ 118373 w 436539"/>
                <a:gd name="connsiteY328" fmla="*/ 398589 h 467331"/>
                <a:gd name="connsiteX329" fmla="*/ 117625 w 436539"/>
                <a:gd name="connsiteY329" fmla="*/ 397093 h 467331"/>
                <a:gd name="connsiteX330" fmla="*/ 116128 w 436539"/>
                <a:gd name="connsiteY330" fmla="*/ 396345 h 467331"/>
                <a:gd name="connsiteX331" fmla="*/ 81714 w 436539"/>
                <a:gd name="connsiteY331" fmla="*/ 390360 h 467331"/>
                <a:gd name="connsiteX332" fmla="*/ 73484 w 436539"/>
                <a:gd name="connsiteY332" fmla="*/ 358190 h 467331"/>
                <a:gd name="connsiteX333" fmla="*/ 72736 w 436539"/>
                <a:gd name="connsiteY333" fmla="*/ 356693 h 467331"/>
                <a:gd name="connsiteX334" fmla="*/ 71240 w 436539"/>
                <a:gd name="connsiteY334" fmla="*/ 356693 h 467331"/>
                <a:gd name="connsiteX335" fmla="*/ 69744 w 436539"/>
                <a:gd name="connsiteY335" fmla="*/ 357441 h 467331"/>
                <a:gd name="connsiteX336" fmla="*/ 67499 w 436539"/>
                <a:gd name="connsiteY336" fmla="*/ 359686 h 467331"/>
                <a:gd name="connsiteX337" fmla="*/ 65255 w 436539"/>
                <a:gd name="connsiteY337" fmla="*/ 361930 h 467331"/>
                <a:gd name="connsiteX338" fmla="*/ 64507 w 436539"/>
                <a:gd name="connsiteY338" fmla="*/ 364175 h 467331"/>
                <a:gd name="connsiteX339" fmla="*/ 63759 w 436539"/>
                <a:gd name="connsiteY339" fmla="*/ 364923 h 467331"/>
                <a:gd name="connsiteX340" fmla="*/ 64507 w 436539"/>
                <a:gd name="connsiteY340" fmla="*/ 365671 h 467331"/>
                <a:gd name="connsiteX341" fmla="*/ 71240 w 436539"/>
                <a:gd name="connsiteY341" fmla="*/ 391108 h 467331"/>
                <a:gd name="connsiteX342" fmla="*/ 45803 w 436539"/>
                <a:gd name="connsiteY342" fmla="*/ 385871 h 467331"/>
                <a:gd name="connsiteX343" fmla="*/ 44307 w 436539"/>
                <a:gd name="connsiteY343" fmla="*/ 385871 h 467331"/>
                <a:gd name="connsiteX344" fmla="*/ 43559 w 436539"/>
                <a:gd name="connsiteY344" fmla="*/ 385871 h 467331"/>
                <a:gd name="connsiteX345" fmla="*/ 42062 w 436539"/>
                <a:gd name="connsiteY345" fmla="*/ 387367 h 467331"/>
                <a:gd name="connsiteX346" fmla="*/ 39818 w 436539"/>
                <a:gd name="connsiteY346" fmla="*/ 388863 h 467331"/>
                <a:gd name="connsiteX347" fmla="*/ 38322 w 436539"/>
                <a:gd name="connsiteY347" fmla="*/ 391108 h 467331"/>
                <a:gd name="connsiteX348" fmla="*/ 37574 w 436539"/>
                <a:gd name="connsiteY348" fmla="*/ 393352 h 467331"/>
                <a:gd name="connsiteX349" fmla="*/ 37574 w 436539"/>
                <a:gd name="connsiteY349" fmla="*/ 394100 h 467331"/>
                <a:gd name="connsiteX350" fmla="*/ 39070 w 436539"/>
                <a:gd name="connsiteY350" fmla="*/ 394848 h 467331"/>
                <a:gd name="connsiteX351" fmla="*/ 71240 w 436539"/>
                <a:gd name="connsiteY351" fmla="*/ 400834 h 467331"/>
                <a:gd name="connsiteX352" fmla="*/ 31588 w 436539"/>
                <a:gd name="connsiteY352" fmla="*/ 438989 h 467331"/>
                <a:gd name="connsiteX353" fmla="*/ 43559 w 436539"/>
                <a:gd name="connsiteY353" fmla="*/ 447966 h 467331"/>
                <a:gd name="connsiteX354" fmla="*/ 56277 w 436539"/>
                <a:gd name="connsiteY354" fmla="*/ 456196 h 467331"/>
                <a:gd name="connsiteX355" fmla="*/ 69744 w 436539"/>
                <a:gd name="connsiteY355" fmla="*/ 462181 h 467331"/>
                <a:gd name="connsiteX356" fmla="*/ 83958 w 436539"/>
                <a:gd name="connsiteY356" fmla="*/ 467418 h 467331"/>
                <a:gd name="connsiteX357" fmla="*/ 84706 w 436539"/>
                <a:gd name="connsiteY357" fmla="*/ 467418 h 467331"/>
                <a:gd name="connsiteX358" fmla="*/ 85455 w 436539"/>
                <a:gd name="connsiteY358" fmla="*/ 466670 h 467331"/>
                <a:gd name="connsiteX359" fmla="*/ 86951 w 436539"/>
                <a:gd name="connsiteY359" fmla="*/ 465922 h 467331"/>
                <a:gd name="connsiteX360" fmla="*/ 88447 w 436539"/>
                <a:gd name="connsiteY360" fmla="*/ 464426 h 467331"/>
                <a:gd name="connsiteX361" fmla="*/ 89943 w 436539"/>
                <a:gd name="connsiteY361" fmla="*/ 462181 h 467331"/>
                <a:gd name="connsiteX362" fmla="*/ 90692 w 436539"/>
                <a:gd name="connsiteY362" fmla="*/ 460685 h 467331"/>
                <a:gd name="connsiteX363" fmla="*/ 89943 w 436539"/>
                <a:gd name="connsiteY363" fmla="*/ 459937 h 467331"/>
                <a:gd name="connsiteX364" fmla="*/ 89195 w 436539"/>
                <a:gd name="connsiteY364" fmla="*/ 459189 h 467331"/>
                <a:gd name="connsiteX365" fmla="*/ 62262 w 436539"/>
                <a:gd name="connsiteY365" fmla="*/ 447218 h 467331"/>
                <a:gd name="connsiteX366" fmla="*/ 39818 w 436539"/>
                <a:gd name="connsiteY366" fmla="*/ 430011 h 467331"/>
                <a:gd name="connsiteX367" fmla="*/ 21115 w 436539"/>
                <a:gd name="connsiteY367" fmla="*/ 408315 h 467331"/>
                <a:gd name="connsiteX368" fmla="*/ 7648 w 436539"/>
                <a:gd name="connsiteY368" fmla="*/ 382878 h 467331"/>
                <a:gd name="connsiteX369" fmla="*/ 6900 w 436539"/>
                <a:gd name="connsiteY369" fmla="*/ 382130 h 467331"/>
                <a:gd name="connsiteX370" fmla="*/ 6152 w 436539"/>
                <a:gd name="connsiteY370" fmla="*/ 382130 h 467331"/>
                <a:gd name="connsiteX371" fmla="*/ 4655 w 436539"/>
                <a:gd name="connsiteY371" fmla="*/ 382878 h 467331"/>
                <a:gd name="connsiteX372" fmla="*/ 2411 w 436539"/>
                <a:gd name="connsiteY372" fmla="*/ 384375 h 467331"/>
                <a:gd name="connsiteX373" fmla="*/ 915 w 436539"/>
                <a:gd name="connsiteY373" fmla="*/ 385871 h 467331"/>
                <a:gd name="connsiteX374" fmla="*/ 167 w 436539"/>
                <a:gd name="connsiteY374" fmla="*/ 387367 h 467331"/>
                <a:gd name="connsiteX375" fmla="*/ 167 w 436539"/>
                <a:gd name="connsiteY375" fmla="*/ 388863 h 467331"/>
                <a:gd name="connsiteX376" fmla="*/ 12885 w 436539"/>
                <a:gd name="connsiteY376" fmla="*/ 415796 h 467331"/>
                <a:gd name="connsiteX377" fmla="*/ 31588 w 436539"/>
                <a:gd name="connsiteY377" fmla="*/ 438989 h 46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436539" h="467331">
                  <a:moveTo>
                    <a:pt x="374985" y="60430"/>
                  </a:moveTo>
                  <a:cubicBezTo>
                    <a:pt x="380222" y="64919"/>
                    <a:pt x="384711" y="68659"/>
                    <a:pt x="389200" y="71652"/>
                  </a:cubicBezTo>
                  <a:cubicBezTo>
                    <a:pt x="394436" y="74644"/>
                    <a:pt x="398925" y="76889"/>
                    <a:pt x="403414" y="77637"/>
                  </a:cubicBezTo>
                  <a:cubicBezTo>
                    <a:pt x="407903" y="78385"/>
                    <a:pt x="412392" y="78385"/>
                    <a:pt x="416133" y="76889"/>
                  </a:cubicBezTo>
                  <a:cubicBezTo>
                    <a:pt x="420621" y="75393"/>
                    <a:pt x="424362" y="73148"/>
                    <a:pt x="428851" y="68659"/>
                  </a:cubicBezTo>
                  <a:cubicBezTo>
                    <a:pt x="432592" y="64919"/>
                    <a:pt x="434836" y="60430"/>
                    <a:pt x="435584" y="56689"/>
                  </a:cubicBezTo>
                  <a:cubicBezTo>
                    <a:pt x="437080" y="52948"/>
                    <a:pt x="437080" y="48459"/>
                    <a:pt x="435584" y="43971"/>
                  </a:cubicBezTo>
                  <a:cubicBezTo>
                    <a:pt x="434836" y="40230"/>
                    <a:pt x="431843" y="35741"/>
                    <a:pt x="428851" y="31252"/>
                  </a:cubicBezTo>
                  <a:cubicBezTo>
                    <a:pt x="425858" y="26763"/>
                    <a:pt x="421370" y="22275"/>
                    <a:pt x="416133" y="17786"/>
                  </a:cubicBezTo>
                  <a:cubicBezTo>
                    <a:pt x="410896" y="13297"/>
                    <a:pt x="406407" y="9556"/>
                    <a:pt x="401918" y="6564"/>
                  </a:cubicBezTo>
                  <a:cubicBezTo>
                    <a:pt x="396681" y="3571"/>
                    <a:pt x="392192" y="1327"/>
                    <a:pt x="387703" y="578"/>
                  </a:cubicBezTo>
                  <a:cubicBezTo>
                    <a:pt x="383214" y="-170"/>
                    <a:pt x="378726" y="-170"/>
                    <a:pt x="374985" y="1327"/>
                  </a:cubicBezTo>
                  <a:cubicBezTo>
                    <a:pt x="370496" y="2823"/>
                    <a:pt x="366755" y="5067"/>
                    <a:pt x="363015" y="9556"/>
                  </a:cubicBezTo>
                  <a:cubicBezTo>
                    <a:pt x="359274" y="13297"/>
                    <a:pt x="356281" y="17038"/>
                    <a:pt x="355533" y="21526"/>
                  </a:cubicBezTo>
                  <a:cubicBezTo>
                    <a:pt x="354037" y="25267"/>
                    <a:pt x="354037" y="29756"/>
                    <a:pt x="355533" y="33497"/>
                  </a:cubicBezTo>
                  <a:cubicBezTo>
                    <a:pt x="357029" y="37986"/>
                    <a:pt x="359274" y="42474"/>
                    <a:pt x="362266" y="46963"/>
                  </a:cubicBezTo>
                  <a:cubicBezTo>
                    <a:pt x="366007" y="51452"/>
                    <a:pt x="369748" y="55941"/>
                    <a:pt x="374985" y="60430"/>
                  </a:cubicBezTo>
                  <a:close/>
                  <a:moveTo>
                    <a:pt x="383963" y="52948"/>
                  </a:moveTo>
                  <a:cubicBezTo>
                    <a:pt x="380222" y="49956"/>
                    <a:pt x="377977" y="46963"/>
                    <a:pt x="375733" y="44719"/>
                  </a:cubicBezTo>
                  <a:cubicBezTo>
                    <a:pt x="373489" y="41726"/>
                    <a:pt x="371244" y="39482"/>
                    <a:pt x="369748" y="37237"/>
                  </a:cubicBezTo>
                  <a:cubicBezTo>
                    <a:pt x="368252" y="34993"/>
                    <a:pt x="367503" y="32749"/>
                    <a:pt x="366755" y="31252"/>
                  </a:cubicBezTo>
                  <a:cubicBezTo>
                    <a:pt x="366007" y="29008"/>
                    <a:pt x="365259" y="26763"/>
                    <a:pt x="365259" y="25267"/>
                  </a:cubicBezTo>
                  <a:cubicBezTo>
                    <a:pt x="365259" y="23771"/>
                    <a:pt x="366007" y="21526"/>
                    <a:pt x="366755" y="20030"/>
                  </a:cubicBezTo>
                  <a:cubicBezTo>
                    <a:pt x="367503" y="18534"/>
                    <a:pt x="368252" y="17038"/>
                    <a:pt x="369748" y="15541"/>
                  </a:cubicBezTo>
                  <a:cubicBezTo>
                    <a:pt x="372740" y="12549"/>
                    <a:pt x="374985" y="11052"/>
                    <a:pt x="377977" y="10304"/>
                  </a:cubicBezTo>
                  <a:cubicBezTo>
                    <a:pt x="380970" y="9556"/>
                    <a:pt x="383963" y="10304"/>
                    <a:pt x="386955" y="11052"/>
                  </a:cubicBezTo>
                  <a:cubicBezTo>
                    <a:pt x="390696" y="12549"/>
                    <a:pt x="393688" y="14045"/>
                    <a:pt x="397429" y="17038"/>
                  </a:cubicBezTo>
                  <a:cubicBezTo>
                    <a:pt x="400422" y="19282"/>
                    <a:pt x="404162" y="22275"/>
                    <a:pt x="407155" y="25267"/>
                  </a:cubicBezTo>
                  <a:cubicBezTo>
                    <a:pt x="412392" y="29756"/>
                    <a:pt x="416133" y="33497"/>
                    <a:pt x="419125" y="37237"/>
                  </a:cubicBezTo>
                  <a:cubicBezTo>
                    <a:pt x="421370" y="40978"/>
                    <a:pt x="423614" y="43971"/>
                    <a:pt x="424362" y="46963"/>
                  </a:cubicBezTo>
                  <a:cubicBezTo>
                    <a:pt x="425858" y="49956"/>
                    <a:pt x="425858" y="52948"/>
                    <a:pt x="425110" y="55193"/>
                  </a:cubicBezTo>
                  <a:cubicBezTo>
                    <a:pt x="425110" y="58185"/>
                    <a:pt x="423614" y="60430"/>
                    <a:pt x="421370" y="62674"/>
                  </a:cubicBezTo>
                  <a:cubicBezTo>
                    <a:pt x="419873" y="64170"/>
                    <a:pt x="417629" y="65667"/>
                    <a:pt x="416133" y="66415"/>
                  </a:cubicBezTo>
                  <a:cubicBezTo>
                    <a:pt x="413888" y="67163"/>
                    <a:pt x="412392" y="67911"/>
                    <a:pt x="410147" y="67911"/>
                  </a:cubicBezTo>
                  <a:cubicBezTo>
                    <a:pt x="407903" y="67911"/>
                    <a:pt x="405659" y="67163"/>
                    <a:pt x="404162" y="66415"/>
                  </a:cubicBezTo>
                  <a:cubicBezTo>
                    <a:pt x="401918" y="65667"/>
                    <a:pt x="399673" y="64919"/>
                    <a:pt x="397429" y="63422"/>
                  </a:cubicBezTo>
                  <a:cubicBezTo>
                    <a:pt x="395185" y="61926"/>
                    <a:pt x="392940" y="60430"/>
                    <a:pt x="390696" y="58933"/>
                  </a:cubicBezTo>
                  <a:cubicBezTo>
                    <a:pt x="388451" y="56689"/>
                    <a:pt x="386207" y="54445"/>
                    <a:pt x="383963" y="52948"/>
                  </a:cubicBezTo>
                  <a:close/>
                  <a:moveTo>
                    <a:pt x="381718" y="106066"/>
                  </a:moveTo>
                  <a:cubicBezTo>
                    <a:pt x="383963" y="108311"/>
                    <a:pt x="386207" y="109807"/>
                    <a:pt x="387703" y="109807"/>
                  </a:cubicBezTo>
                  <a:cubicBezTo>
                    <a:pt x="388451" y="109059"/>
                    <a:pt x="390696" y="108311"/>
                    <a:pt x="392192" y="106066"/>
                  </a:cubicBezTo>
                  <a:cubicBezTo>
                    <a:pt x="394436" y="104570"/>
                    <a:pt x="395185" y="103074"/>
                    <a:pt x="395185" y="101577"/>
                  </a:cubicBezTo>
                  <a:cubicBezTo>
                    <a:pt x="395185" y="100081"/>
                    <a:pt x="393688" y="97837"/>
                    <a:pt x="391444" y="96340"/>
                  </a:cubicBezTo>
                  <a:cubicBezTo>
                    <a:pt x="389200" y="94096"/>
                    <a:pt x="387703" y="92600"/>
                    <a:pt x="386207" y="92600"/>
                  </a:cubicBezTo>
                  <a:cubicBezTo>
                    <a:pt x="384711" y="92600"/>
                    <a:pt x="382466" y="94096"/>
                    <a:pt x="380970" y="95592"/>
                  </a:cubicBezTo>
                  <a:cubicBezTo>
                    <a:pt x="378726" y="97837"/>
                    <a:pt x="377977" y="99333"/>
                    <a:pt x="377977" y="100829"/>
                  </a:cubicBezTo>
                  <a:cubicBezTo>
                    <a:pt x="377977" y="102326"/>
                    <a:pt x="379474" y="104570"/>
                    <a:pt x="381718" y="106066"/>
                  </a:cubicBezTo>
                  <a:close/>
                  <a:moveTo>
                    <a:pt x="334585" y="159932"/>
                  </a:moveTo>
                  <a:cubicBezTo>
                    <a:pt x="335333" y="160681"/>
                    <a:pt x="335333" y="161429"/>
                    <a:pt x="336082" y="161429"/>
                  </a:cubicBezTo>
                  <a:cubicBezTo>
                    <a:pt x="336830" y="161429"/>
                    <a:pt x="337578" y="162177"/>
                    <a:pt x="337578" y="162177"/>
                  </a:cubicBezTo>
                  <a:cubicBezTo>
                    <a:pt x="338326" y="162177"/>
                    <a:pt x="338326" y="162177"/>
                    <a:pt x="339074" y="162177"/>
                  </a:cubicBezTo>
                  <a:cubicBezTo>
                    <a:pt x="339074" y="162177"/>
                    <a:pt x="339822" y="162177"/>
                    <a:pt x="339822" y="161429"/>
                  </a:cubicBezTo>
                  <a:lnTo>
                    <a:pt x="371992" y="127014"/>
                  </a:lnTo>
                  <a:cubicBezTo>
                    <a:pt x="372740" y="126266"/>
                    <a:pt x="372740" y="126266"/>
                    <a:pt x="373489" y="125518"/>
                  </a:cubicBezTo>
                  <a:cubicBezTo>
                    <a:pt x="373489" y="124770"/>
                    <a:pt x="373489" y="124770"/>
                    <a:pt x="373489" y="124022"/>
                  </a:cubicBezTo>
                  <a:cubicBezTo>
                    <a:pt x="373489" y="124022"/>
                    <a:pt x="373489" y="123274"/>
                    <a:pt x="372740" y="122525"/>
                  </a:cubicBezTo>
                  <a:cubicBezTo>
                    <a:pt x="372740" y="121777"/>
                    <a:pt x="371992" y="121029"/>
                    <a:pt x="371244" y="121029"/>
                  </a:cubicBezTo>
                  <a:cubicBezTo>
                    <a:pt x="370496" y="120281"/>
                    <a:pt x="369748" y="119533"/>
                    <a:pt x="369748" y="119533"/>
                  </a:cubicBezTo>
                  <a:cubicBezTo>
                    <a:pt x="369000" y="118785"/>
                    <a:pt x="368252" y="118785"/>
                    <a:pt x="368252" y="118037"/>
                  </a:cubicBezTo>
                  <a:cubicBezTo>
                    <a:pt x="367503" y="118037"/>
                    <a:pt x="366755" y="118037"/>
                    <a:pt x="366007" y="118037"/>
                  </a:cubicBezTo>
                  <a:cubicBezTo>
                    <a:pt x="365259" y="118037"/>
                    <a:pt x="365259" y="118037"/>
                    <a:pt x="363763" y="118037"/>
                  </a:cubicBezTo>
                  <a:lnTo>
                    <a:pt x="339074" y="118037"/>
                  </a:lnTo>
                  <a:cubicBezTo>
                    <a:pt x="333837" y="118037"/>
                    <a:pt x="328600" y="118037"/>
                    <a:pt x="324859" y="118037"/>
                  </a:cubicBezTo>
                  <a:cubicBezTo>
                    <a:pt x="321119" y="117288"/>
                    <a:pt x="317378" y="116540"/>
                    <a:pt x="314385" y="115792"/>
                  </a:cubicBezTo>
                  <a:cubicBezTo>
                    <a:pt x="312141" y="115044"/>
                    <a:pt x="309149" y="113548"/>
                    <a:pt x="307652" y="112800"/>
                  </a:cubicBezTo>
                  <a:cubicBezTo>
                    <a:pt x="305408" y="111303"/>
                    <a:pt x="303912" y="110555"/>
                    <a:pt x="302415" y="109059"/>
                  </a:cubicBezTo>
                  <a:cubicBezTo>
                    <a:pt x="301667" y="107563"/>
                    <a:pt x="300171" y="106066"/>
                    <a:pt x="299423" y="104570"/>
                  </a:cubicBezTo>
                  <a:cubicBezTo>
                    <a:pt x="298675" y="103074"/>
                    <a:pt x="297926" y="101577"/>
                    <a:pt x="297926" y="99333"/>
                  </a:cubicBezTo>
                  <a:cubicBezTo>
                    <a:pt x="297926" y="97837"/>
                    <a:pt x="297926" y="95592"/>
                    <a:pt x="298675" y="94096"/>
                  </a:cubicBezTo>
                  <a:cubicBezTo>
                    <a:pt x="299423" y="91852"/>
                    <a:pt x="300919" y="90355"/>
                    <a:pt x="302415" y="88859"/>
                  </a:cubicBezTo>
                  <a:cubicBezTo>
                    <a:pt x="304660" y="86615"/>
                    <a:pt x="306156" y="85118"/>
                    <a:pt x="308400" y="83622"/>
                  </a:cubicBezTo>
                  <a:cubicBezTo>
                    <a:pt x="310645" y="82874"/>
                    <a:pt x="312141" y="82126"/>
                    <a:pt x="314385" y="81378"/>
                  </a:cubicBezTo>
                  <a:cubicBezTo>
                    <a:pt x="315882" y="80630"/>
                    <a:pt x="317378" y="80630"/>
                    <a:pt x="318874" y="79881"/>
                  </a:cubicBezTo>
                  <a:cubicBezTo>
                    <a:pt x="320371" y="79881"/>
                    <a:pt x="321119" y="79133"/>
                    <a:pt x="321119" y="79133"/>
                  </a:cubicBezTo>
                  <a:cubicBezTo>
                    <a:pt x="321867" y="78385"/>
                    <a:pt x="321867" y="78385"/>
                    <a:pt x="321867" y="78385"/>
                  </a:cubicBezTo>
                  <a:cubicBezTo>
                    <a:pt x="321867" y="77637"/>
                    <a:pt x="321867" y="77637"/>
                    <a:pt x="321867" y="76889"/>
                  </a:cubicBezTo>
                  <a:cubicBezTo>
                    <a:pt x="321119" y="76889"/>
                    <a:pt x="321119" y="76141"/>
                    <a:pt x="320371" y="75393"/>
                  </a:cubicBezTo>
                  <a:cubicBezTo>
                    <a:pt x="320371" y="75393"/>
                    <a:pt x="319622" y="74644"/>
                    <a:pt x="318874" y="73896"/>
                  </a:cubicBezTo>
                  <a:cubicBezTo>
                    <a:pt x="318126" y="73896"/>
                    <a:pt x="318126" y="73148"/>
                    <a:pt x="317378" y="73148"/>
                  </a:cubicBezTo>
                  <a:cubicBezTo>
                    <a:pt x="317378" y="72400"/>
                    <a:pt x="316630" y="72400"/>
                    <a:pt x="316630" y="72400"/>
                  </a:cubicBezTo>
                  <a:cubicBezTo>
                    <a:pt x="315882" y="71652"/>
                    <a:pt x="315882" y="71652"/>
                    <a:pt x="315882" y="71652"/>
                  </a:cubicBezTo>
                  <a:cubicBezTo>
                    <a:pt x="315134" y="71652"/>
                    <a:pt x="314385" y="71652"/>
                    <a:pt x="313637" y="71652"/>
                  </a:cubicBezTo>
                  <a:cubicBezTo>
                    <a:pt x="312889" y="71652"/>
                    <a:pt x="312141" y="72400"/>
                    <a:pt x="310645" y="72400"/>
                  </a:cubicBezTo>
                  <a:cubicBezTo>
                    <a:pt x="309149" y="73148"/>
                    <a:pt x="307652" y="73896"/>
                    <a:pt x="305408" y="74644"/>
                  </a:cubicBezTo>
                  <a:cubicBezTo>
                    <a:pt x="303912" y="75393"/>
                    <a:pt x="301667" y="76889"/>
                    <a:pt x="299423" y="77637"/>
                  </a:cubicBezTo>
                  <a:cubicBezTo>
                    <a:pt x="297926" y="79133"/>
                    <a:pt x="295682" y="80630"/>
                    <a:pt x="294186" y="82874"/>
                  </a:cubicBezTo>
                  <a:cubicBezTo>
                    <a:pt x="291193" y="85867"/>
                    <a:pt x="288949" y="88859"/>
                    <a:pt x="288201" y="91852"/>
                  </a:cubicBezTo>
                  <a:cubicBezTo>
                    <a:pt x="286704" y="94844"/>
                    <a:pt x="285956" y="97837"/>
                    <a:pt x="285956" y="100829"/>
                  </a:cubicBezTo>
                  <a:cubicBezTo>
                    <a:pt x="285956" y="103822"/>
                    <a:pt x="286704" y="106814"/>
                    <a:pt x="288201" y="109059"/>
                  </a:cubicBezTo>
                  <a:cubicBezTo>
                    <a:pt x="289697" y="112051"/>
                    <a:pt x="291193" y="114296"/>
                    <a:pt x="293438" y="116540"/>
                  </a:cubicBezTo>
                  <a:cubicBezTo>
                    <a:pt x="295682" y="118037"/>
                    <a:pt x="297178" y="119533"/>
                    <a:pt x="300171" y="121029"/>
                  </a:cubicBezTo>
                  <a:cubicBezTo>
                    <a:pt x="302415" y="122525"/>
                    <a:pt x="305408" y="124022"/>
                    <a:pt x="308400" y="124770"/>
                  </a:cubicBezTo>
                  <a:cubicBezTo>
                    <a:pt x="312141" y="126266"/>
                    <a:pt x="315882" y="127014"/>
                    <a:pt x="321119" y="127014"/>
                  </a:cubicBezTo>
                  <a:cubicBezTo>
                    <a:pt x="325608" y="127762"/>
                    <a:pt x="331593" y="127762"/>
                    <a:pt x="338326" y="127762"/>
                  </a:cubicBezTo>
                  <a:lnTo>
                    <a:pt x="358526" y="127762"/>
                  </a:lnTo>
                  <a:lnTo>
                    <a:pt x="333089" y="154695"/>
                  </a:lnTo>
                  <a:cubicBezTo>
                    <a:pt x="332341" y="155444"/>
                    <a:pt x="332341" y="155444"/>
                    <a:pt x="332341" y="156192"/>
                  </a:cubicBezTo>
                  <a:lnTo>
                    <a:pt x="332341" y="156940"/>
                  </a:lnTo>
                  <a:cubicBezTo>
                    <a:pt x="332341" y="157688"/>
                    <a:pt x="333089" y="158436"/>
                    <a:pt x="333089" y="158436"/>
                  </a:cubicBezTo>
                  <a:cubicBezTo>
                    <a:pt x="333837" y="159184"/>
                    <a:pt x="333837" y="159932"/>
                    <a:pt x="334585" y="159932"/>
                  </a:cubicBezTo>
                  <a:close/>
                  <a:moveTo>
                    <a:pt x="273238" y="196591"/>
                  </a:moveTo>
                  <a:cubicBezTo>
                    <a:pt x="276230" y="198836"/>
                    <a:pt x="279223" y="201080"/>
                    <a:pt x="282964" y="202576"/>
                  </a:cubicBezTo>
                  <a:cubicBezTo>
                    <a:pt x="285956" y="203325"/>
                    <a:pt x="289697" y="204073"/>
                    <a:pt x="292689" y="203325"/>
                  </a:cubicBezTo>
                  <a:cubicBezTo>
                    <a:pt x="296430" y="203325"/>
                    <a:pt x="299423" y="201828"/>
                    <a:pt x="303163" y="200332"/>
                  </a:cubicBezTo>
                  <a:cubicBezTo>
                    <a:pt x="306904" y="198088"/>
                    <a:pt x="309897" y="195843"/>
                    <a:pt x="312889" y="192102"/>
                  </a:cubicBezTo>
                  <a:cubicBezTo>
                    <a:pt x="315134" y="189858"/>
                    <a:pt x="316630" y="187614"/>
                    <a:pt x="318126" y="185369"/>
                  </a:cubicBezTo>
                  <a:cubicBezTo>
                    <a:pt x="319622" y="183873"/>
                    <a:pt x="320371" y="181628"/>
                    <a:pt x="321867" y="179384"/>
                  </a:cubicBezTo>
                  <a:cubicBezTo>
                    <a:pt x="322615" y="177888"/>
                    <a:pt x="323363" y="176391"/>
                    <a:pt x="323363" y="174895"/>
                  </a:cubicBezTo>
                  <a:cubicBezTo>
                    <a:pt x="324111" y="173399"/>
                    <a:pt x="324111" y="172651"/>
                    <a:pt x="324111" y="171903"/>
                  </a:cubicBezTo>
                  <a:cubicBezTo>
                    <a:pt x="324111" y="171155"/>
                    <a:pt x="324111" y="171155"/>
                    <a:pt x="324111" y="170406"/>
                  </a:cubicBezTo>
                  <a:cubicBezTo>
                    <a:pt x="323363" y="170406"/>
                    <a:pt x="323363" y="169658"/>
                    <a:pt x="323363" y="169658"/>
                  </a:cubicBezTo>
                  <a:cubicBezTo>
                    <a:pt x="323363" y="168910"/>
                    <a:pt x="322615" y="168910"/>
                    <a:pt x="322615" y="168162"/>
                  </a:cubicBezTo>
                  <a:cubicBezTo>
                    <a:pt x="321867" y="168162"/>
                    <a:pt x="321119" y="167414"/>
                    <a:pt x="320371" y="166666"/>
                  </a:cubicBezTo>
                  <a:cubicBezTo>
                    <a:pt x="319622" y="165169"/>
                    <a:pt x="318874" y="165169"/>
                    <a:pt x="318126" y="164421"/>
                  </a:cubicBezTo>
                  <a:cubicBezTo>
                    <a:pt x="317378" y="164421"/>
                    <a:pt x="316630" y="164421"/>
                    <a:pt x="316630" y="165169"/>
                  </a:cubicBezTo>
                  <a:cubicBezTo>
                    <a:pt x="315882" y="165169"/>
                    <a:pt x="315882" y="165918"/>
                    <a:pt x="315134" y="167414"/>
                  </a:cubicBezTo>
                  <a:cubicBezTo>
                    <a:pt x="315134" y="168910"/>
                    <a:pt x="314385" y="170406"/>
                    <a:pt x="313637" y="172651"/>
                  </a:cubicBezTo>
                  <a:cubicBezTo>
                    <a:pt x="312889" y="174147"/>
                    <a:pt x="312141" y="176391"/>
                    <a:pt x="311393" y="178636"/>
                  </a:cubicBezTo>
                  <a:cubicBezTo>
                    <a:pt x="309897" y="180880"/>
                    <a:pt x="308400" y="183873"/>
                    <a:pt x="306156" y="186117"/>
                  </a:cubicBezTo>
                  <a:cubicBezTo>
                    <a:pt x="303912" y="187614"/>
                    <a:pt x="301667" y="189858"/>
                    <a:pt x="300171" y="190606"/>
                  </a:cubicBezTo>
                  <a:cubicBezTo>
                    <a:pt x="297926" y="192102"/>
                    <a:pt x="295682" y="192851"/>
                    <a:pt x="293438" y="192851"/>
                  </a:cubicBezTo>
                  <a:cubicBezTo>
                    <a:pt x="291193" y="192851"/>
                    <a:pt x="289697" y="192851"/>
                    <a:pt x="287452" y="192102"/>
                  </a:cubicBezTo>
                  <a:cubicBezTo>
                    <a:pt x="285956" y="191354"/>
                    <a:pt x="283712" y="189858"/>
                    <a:pt x="282215" y="188362"/>
                  </a:cubicBezTo>
                  <a:cubicBezTo>
                    <a:pt x="280719" y="186865"/>
                    <a:pt x="279223" y="185369"/>
                    <a:pt x="278475" y="183125"/>
                  </a:cubicBezTo>
                  <a:cubicBezTo>
                    <a:pt x="277727" y="180880"/>
                    <a:pt x="277727" y="178636"/>
                    <a:pt x="277727" y="176391"/>
                  </a:cubicBezTo>
                  <a:cubicBezTo>
                    <a:pt x="278475" y="174147"/>
                    <a:pt x="279223" y="171903"/>
                    <a:pt x="279971" y="168910"/>
                  </a:cubicBezTo>
                  <a:cubicBezTo>
                    <a:pt x="281467" y="166666"/>
                    <a:pt x="283712" y="163673"/>
                    <a:pt x="285956" y="161429"/>
                  </a:cubicBezTo>
                  <a:lnTo>
                    <a:pt x="291941" y="155444"/>
                  </a:lnTo>
                  <a:cubicBezTo>
                    <a:pt x="291941" y="154695"/>
                    <a:pt x="291941" y="154695"/>
                    <a:pt x="291941" y="154695"/>
                  </a:cubicBezTo>
                  <a:cubicBezTo>
                    <a:pt x="291941" y="153947"/>
                    <a:pt x="292689" y="153947"/>
                    <a:pt x="291941" y="153199"/>
                  </a:cubicBezTo>
                  <a:cubicBezTo>
                    <a:pt x="291941" y="152451"/>
                    <a:pt x="291941" y="152451"/>
                    <a:pt x="291941" y="151703"/>
                  </a:cubicBezTo>
                  <a:cubicBezTo>
                    <a:pt x="291193" y="150955"/>
                    <a:pt x="291193" y="150955"/>
                    <a:pt x="290445" y="150207"/>
                  </a:cubicBezTo>
                  <a:cubicBezTo>
                    <a:pt x="289697" y="149458"/>
                    <a:pt x="288949" y="148710"/>
                    <a:pt x="288201" y="148710"/>
                  </a:cubicBezTo>
                  <a:lnTo>
                    <a:pt x="287452" y="147962"/>
                  </a:lnTo>
                  <a:cubicBezTo>
                    <a:pt x="286704" y="147962"/>
                    <a:pt x="286704" y="147962"/>
                    <a:pt x="285956" y="148710"/>
                  </a:cubicBezTo>
                  <a:lnTo>
                    <a:pt x="285208" y="148710"/>
                  </a:lnTo>
                  <a:lnTo>
                    <a:pt x="279971" y="154695"/>
                  </a:lnTo>
                  <a:cubicBezTo>
                    <a:pt x="277727" y="156940"/>
                    <a:pt x="276230" y="158436"/>
                    <a:pt x="273986" y="159184"/>
                  </a:cubicBezTo>
                  <a:cubicBezTo>
                    <a:pt x="271742" y="160681"/>
                    <a:pt x="269497" y="161429"/>
                    <a:pt x="267253" y="161429"/>
                  </a:cubicBezTo>
                  <a:cubicBezTo>
                    <a:pt x="265008" y="161429"/>
                    <a:pt x="263512" y="161429"/>
                    <a:pt x="261268" y="160681"/>
                  </a:cubicBezTo>
                  <a:cubicBezTo>
                    <a:pt x="259023" y="159932"/>
                    <a:pt x="257527" y="159184"/>
                    <a:pt x="255282" y="156940"/>
                  </a:cubicBezTo>
                  <a:cubicBezTo>
                    <a:pt x="253786" y="156192"/>
                    <a:pt x="253038" y="154695"/>
                    <a:pt x="252290" y="153199"/>
                  </a:cubicBezTo>
                  <a:cubicBezTo>
                    <a:pt x="251542" y="151703"/>
                    <a:pt x="250794" y="150207"/>
                    <a:pt x="250794" y="148710"/>
                  </a:cubicBezTo>
                  <a:cubicBezTo>
                    <a:pt x="250794" y="146466"/>
                    <a:pt x="251542" y="144970"/>
                    <a:pt x="252290" y="143473"/>
                  </a:cubicBezTo>
                  <a:cubicBezTo>
                    <a:pt x="252290" y="141229"/>
                    <a:pt x="253786" y="139733"/>
                    <a:pt x="255282" y="138236"/>
                  </a:cubicBezTo>
                  <a:cubicBezTo>
                    <a:pt x="257527" y="135992"/>
                    <a:pt x="259023" y="134496"/>
                    <a:pt x="261268" y="133747"/>
                  </a:cubicBezTo>
                  <a:cubicBezTo>
                    <a:pt x="262764" y="132251"/>
                    <a:pt x="265008" y="131503"/>
                    <a:pt x="266505" y="130755"/>
                  </a:cubicBezTo>
                  <a:cubicBezTo>
                    <a:pt x="268749" y="130755"/>
                    <a:pt x="270245" y="130007"/>
                    <a:pt x="271742" y="130007"/>
                  </a:cubicBezTo>
                  <a:cubicBezTo>
                    <a:pt x="272490" y="129259"/>
                    <a:pt x="273986" y="129259"/>
                    <a:pt x="273986" y="128511"/>
                  </a:cubicBezTo>
                  <a:cubicBezTo>
                    <a:pt x="273986" y="128511"/>
                    <a:pt x="273986" y="128511"/>
                    <a:pt x="274734" y="127762"/>
                  </a:cubicBezTo>
                  <a:cubicBezTo>
                    <a:pt x="274734" y="127762"/>
                    <a:pt x="274734" y="127762"/>
                    <a:pt x="273986" y="127014"/>
                  </a:cubicBezTo>
                  <a:cubicBezTo>
                    <a:pt x="273986" y="127014"/>
                    <a:pt x="273986" y="126266"/>
                    <a:pt x="273238" y="126266"/>
                  </a:cubicBezTo>
                  <a:cubicBezTo>
                    <a:pt x="273238" y="125518"/>
                    <a:pt x="272490" y="124770"/>
                    <a:pt x="271742" y="124022"/>
                  </a:cubicBezTo>
                  <a:cubicBezTo>
                    <a:pt x="271742" y="124022"/>
                    <a:pt x="270993" y="123274"/>
                    <a:pt x="270245" y="123274"/>
                  </a:cubicBezTo>
                  <a:cubicBezTo>
                    <a:pt x="270245" y="122525"/>
                    <a:pt x="269497" y="122525"/>
                    <a:pt x="269497" y="122525"/>
                  </a:cubicBezTo>
                  <a:cubicBezTo>
                    <a:pt x="268749" y="122525"/>
                    <a:pt x="268749" y="122525"/>
                    <a:pt x="268001" y="121777"/>
                  </a:cubicBezTo>
                  <a:lnTo>
                    <a:pt x="267253" y="121777"/>
                  </a:lnTo>
                  <a:cubicBezTo>
                    <a:pt x="266505" y="121777"/>
                    <a:pt x="265008" y="122525"/>
                    <a:pt x="263512" y="122525"/>
                  </a:cubicBezTo>
                  <a:cubicBezTo>
                    <a:pt x="262016" y="123274"/>
                    <a:pt x="260519" y="123274"/>
                    <a:pt x="259023" y="124770"/>
                  </a:cubicBezTo>
                  <a:cubicBezTo>
                    <a:pt x="256779" y="125518"/>
                    <a:pt x="255282" y="126266"/>
                    <a:pt x="253038" y="127762"/>
                  </a:cubicBezTo>
                  <a:cubicBezTo>
                    <a:pt x="250794" y="129259"/>
                    <a:pt x="248549" y="130755"/>
                    <a:pt x="247053" y="132999"/>
                  </a:cubicBezTo>
                  <a:cubicBezTo>
                    <a:pt x="244060" y="135992"/>
                    <a:pt x="242564" y="138984"/>
                    <a:pt x="241068" y="141977"/>
                  </a:cubicBezTo>
                  <a:cubicBezTo>
                    <a:pt x="239571" y="144970"/>
                    <a:pt x="238823" y="147214"/>
                    <a:pt x="238823" y="150207"/>
                  </a:cubicBezTo>
                  <a:cubicBezTo>
                    <a:pt x="238823" y="153199"/>
                    <a:pt x="239571" y="155444"/>
                    <a:pt x="241068" y="158436"/>
                  </a:cubicBezTo>
                  <a:cubicBezTo>
                    <a:pt x="241816" y="160681"/>
                    <a:pt x="243312" y="162925"/>
                    <a:pt x="246305" y="165169"/>
                  </a:cubicBezTo>
                  <a:cubicBezTo>
                    <a:pt x="247801" y="166666"/>
                    <a:pt x="250045" y="168162"/>
                    <a:pt x="252290" y="169658"/>
                  </a:cubicBezTo>
                  <a:cubicBezTo>
                    <a:pt x="254534" y="170406"/>
                    <a:pt x="256779" y="171155"/>
                    <a:pt x="259023" y="171155"/>
                  </a:cubicBezTo>
                  <a:cubicBezTo>
                    <a:pt x="261268" y="171903"/>
                    <a:pt x="263512" y="171155"/>
                    <a:pt x="265756" y="171155"/>
                  </a:cubicBezTo>
                  <a:cubicBezTo>
                    <a:pt x="268001" y="170406"/>
                    <a:pt x="270245" y="168910"/>
                    <a:pt x="272490" y="167414"/>
                  </a:cubicBezTo>
                  <a:cubicBezTo>
                    <a:pt x="270245" y="170406"/>
                    <a:pt x="269497" y="172651"/>
                    <a:pt x="268749" y="174895"/>
                  </a:cubicBezTo>
                  <a:cubicBezTo>
                    <a:pt x="268001" y="177888"/>
                    <a:pt x="267253" y="180132"/>
                    <a:pt x="267253" y="183125"/>
                  </a:cubicBezTo>
                  <a:cubicBezTo>
                    <a:pt x="267253" y="185369"/>
                    <a:pt x="268001" y="187614"/>
                    <a:pt x="268749" y="189858"/>
                  </a:cubicBezTo>
                  <a:cubicBezTo>
                    <a:pt x="270245" y="192851"/>
                    <a:pt x="271742" y="194347"/>
                    <a:pt x="273238" y="196591"/>
                  </a:cubicBezTo>
                  <a:close/>
                  <a:moveTo>
                    <a:pt x="176728" y="201828"/>
                  </a:moveTo>
                  <a:cubicBezTo>
                    <a:pt x="186454" y="204821"/>
                    <a:pt x="194683" y="208562"/>
                    <a:pt x="202913" y="213799"/>
                  </a:cubicBezTo>
                  <a:cubicBezTo>
                    <a:pt x="211142" y="219035"/>
                    <a:pt x="219372" y="224272"/>
                    <a:pt x="226105" y="231006"/>
                  </a:cubicBezTo>
                  <a:cubicBezTo>
                    <a:pt x="232838" y="236991"/>
                    <a:pt x="238823" y="244472"/>
                    <a:pt x="244808" y="252702"/>
                  </a:cubicBezTo>
                  <a:cubicBezTo>
                    <a:pt x="250045" y="260183"/>
                    <a:pt x="254534" y="269161"/>
                    <a:pt x="258275" y="278139"/>
                  </a:cubicBezTo>
                  <a:cubicBezTo>
                    <a:pt x="258275" y="278887"/>
                    <a:pt x="259023" y="278887"/>
                    <a:pt x="259023" y="278887"/>
                  </a:cubicBezTo>
                  <a:cubicBezTo>
                    <a:pt x="259023" y="279635"/>
                    <a:pt x="259771" y="279635"/>
                    <a:pt x="259771" y="279635"/>
                  </a:cubicBezTo>
                  <a:cubicBezTo>
                    <a:pt x="260519" y="279635"/>
                    <a:pt x="260519" y="278887"/>
                    <a:pt x="261268" y="278887"/>
                  </a:cubicBezTo>
                  <a:cubicBezTo>
                    <a:pt x="262016" y="278139"/>
                    <a:pt x="262764" y="278139"/>
                    <a:pt x="263512" y="277390"/>
                  </a:cubicBezTo>
                  <a:cubicBezTo>
                    <a:pt x="263512" y="276642"/>
                    <a:pt x="264260" y="275894"/>
                    <a:pt x="265008" y="275146"/>
                  </a:cubicBezTo>
                  <a:cubicBezTo>
                    <a:pt x="265008" y="275146"/>
                    <a:pt x="265008" y="274398"/>
                    <a:pt x="265756" y="274398"/>
                  </a:cubicBezTo>
                  <a:cubicBezTo>
                    <a:pt x="265756" y="273650"/>
                    <a:pt x="265756" y="273650"/>
                    <a:pt x="265756" y="272902"/>
                  </a:cubicBezTo>
                  <a:cubicBezTo>
                    <a:pt x="265756" y="272902"/>
                    <a:pt x="265756" y="272902"/>
                    <a:pt x="265756" y="272153"/>
                  </a:cubicBezTo>
                  <a:cubicBezTo>
                    <a:pt x="264260" y="267665"/>
                    <a:pt x="262016" y="263176"/>
                    <a:pt x="259771" y="258687"/>
                  </a:cubicBezTo>
                  <a:cubicBezTo>
                    <a:pt x="258275" y="254198"/>
                    <a:pt x="255282" y="249709"/>
                    <a:pt x="253038" y="245220"/>
                  </a:cubicBezTo>
                  <a:cubicBezTo>
                    <a:pt x="250045" y="241480"/>
                    <a:pt x="247053" y="236991"/>
                    <a:pt x="244060" y="233250"/>
                  </a:cubicBezTo>
                  <a:cubicBezTo>
                    <a:pt x="241068" y="229509"/>
                    <a:pt x="237327" y="225769"/>
                    <a:pt x="234334" y="222776"/>
                  </a:cubicBezTo>
                  <a:cubicBezTo>
                    <a:pt x="230594" y="219035"/>
                    <a:pt x="226853" y="216043"/>
                    <a:pt x="222364" y="213050"/>
                  </a:cubicBezTo>
                  <a:cubicBezTo>
                    <a:pt x="218624" y="210058"/>
                    <a:pt x="214135" y="207813"/>
                    <a:pt x="209646" y="205569"/>
                  </a:cubicBezTo>
                  <a:cubicBezTo>
                    <a:pt x="205157" y="203325"/>
                    <a:pt x="200668" y="201080"/>
                    <a:pt x="196179" y="198836"/>
                  </a:cubicBezTo>
                  <a:cubicBezTo>
                    <a:pt x="191690" y="197339"/>
                    <a:pt x="187202" y="195843"/>
                    <a:pt x="181965" y="194347"/>
                  </a:cubicBezTo>
                  <a:cubicBezTo>
                    <a:pt x="181965" y="194347"/>
                    <a:pt x="181965" y="194347"/>
                    <a:pt x="181217" y="194347"/>
                  </a:cubicBezTo>
                  <a:cubicBezTo>
                    <a:pt x="181217" y="194347"/>
                    <a:pt x="181217" y="194347"/>
                    <a:pt x="180468" y="194347"/>
                  </a:cubicBezTo>
                  <a:lnTo>
                    <a:pt x="179720" y="195095"/>
                  </a:lnTo>
                  <a:cubicBezTo>
                    <a:pt x="178972" y="195843"/>
                    <a:pt x="178224" y="195843"/>
                    <a:pt x="177476" y="196591"/>
                  </a:cubicBezTo>
                  <a:cubicBezTo>
                    <a:pt x="176728" y="197339"/>
                    <a:pt x="176728" y="198088"/>
                    <a:pt x="175980" y="198836"/>
                  </a:cubicBezTo>
                  <a:cubicBezTo>
                    <a:pt x="175980" y="199584"/>
                    <a:pt x="175980" y="199584"/>
                    <a:pt x="175231" y="200332"/>
                  </a:cubicBezTo>
                  <a:cubicBezTo>
                    <a:pt x="175231" y="200332"/>
                    <a:pt x="175231" y="201080"/>
                    <a:pt x="175980" y="201080"/>
                  </a:cubicBezTo>
                  <a:cubicBezTo>
                    <a:pt x="175980" y="201828"/>
                    <a:pt x="175980" y="201828"/>
                    <a:pt x="176728" y="201828"/>
                  </a:cubicBezTo>
                  <a:close/>
                  <a:moveTo>
                    <a:pt x="175980" y="301331"/>
                  </a:moveTo>
                  <a:cubicBezTo>
                    <a:pt x="176728" y="302079"/>
                    <a:pt x="177476" y="302827"/>
                    <a:pt x="178972" y="303575"/>
                  </a:cubicBezTo>
                  <a:cubicBezTo>
                    <a:pt x="179720" y="303575"/>
                    <a:pt x="180468" y="303575"/>
                    <a:pt x="181217" y="302827"/>
                  </a:cubicBezTo>
                  <a:lnTo>
                    <a:pt x="187202" y="295346"/>
                  </a:lnTo>
                  <a:lnTo>
                    <a:pt x="200668" y="308064"/>
                  </a:lnTo>
                  <a:lnTo>
                    <a:pt x="201416" y="308064"/>
                  </a:lnTo>
                  <a:cubicBezTo>
                    <a:pt x="202164" y="308812"/>
                    <a:pt x="202164" y="308064"/>
                    <a:pt x="202913" y="308064"/>
                  </a:cubicBezTo>
                  <a:cubicBezTo>
                    <a:pt x="202913" y="308064"/>
                    <a:pt x="203661" y="307316"/>
                    <a:pt x="204409" y="307316"/>
                  </a:cubicBezTo>
                  <a:cubicBezTo>
                    <a:pt x="204409" y="306568"/>
                    <a:pt x="205157" y="305820"/>
                    <a:pt x="205905" y="305072"/>
                  </a:cubicBezTo>
                  <a:cubicBezTo>
                    <a:pt x="206653" y="304323"/>
                    <a:pt x="207401" y="303575"/>
                    <a:pt x="208150" y="302827"/>
                  </a:cubicBezTo>
                  <a:cubicBezTo>
                    <a:pt x="208150" y="302827"/>
                    <a:pt x="208898" y="302079"/>
                    <a:pt x="208898" y="301331"/>
                  </a:cubicBezTo>
                  <a:lnTo>
                    <a:pt x="208898" y="300583"/>
                  </a:lnTo>
                  <a:cubicBezTo>
                    <a:pt x="208898" y="299835"/>
                    <a:pt x="208898" y="299835"/>
                    <a:pt x="208898" y="299835"/>
                  </a:cubicBezTo>
                  <a:lnTo>
                    <a:pt x="195431" y="287116"/>
                  </a:lnTo>
                  <a:lnTo>
                    <a:pt x="219372" y="261679"/>
                  </a:lnTo>
                  <a:cubicBezTo>
                    <a:pt x="219372" y="260931"/>
                    <a:pt x="220120" y="260931"/>
                    <a:pt x="220120" y="260183"/>
                  </a:cubicBezTo>
                  <a:lnTo>
                    <a:pt x="220120" y="259435"/>
                  </a:lnTo>
                  <a:cubicBezTo>
                    <a:pt x="220120" y="258687"/>
                    <a:pt x="220120" y="258687"/>
                    <a:pt x="219372" y="257939"/>
                  </a:cubicBezTo>
                  <a:cubicBezTo>
                    <a:pt x="219372" y="257191"/>
                    <a:pt x="218624" y="256443"/>
                    <a:pt x="217875" y="255694"/>
                  </a:cubicBezTo>
                  <a:cubicBezTo>
                    <a:pt x="217127" y="255694"/>
                    <a:pt x="216379" y="254946"/>
                    <a:pt x="216379" y="254198"/>
                  </a:cubicBezTo>
                  <a:cubicBezTo>
                    <a:pt x="215631" y="254198"/>
                    <a:pt x="214883" y="253450"/>
                    <a:pt x="214883" y="253450"/>
                  </a:cubicBezTo>
                  <a:cubicBezTo>
                    <a:pt x="214135" y="253450"/>
                    <a:pt x="213387" y="252702"/>
                    <a:pt x="212638" y="252702"/>
                  </a:cubicBezTo>
                  <a:cubicBezTo>
                    <a:pt x="212638" y="252702"/>
                    <a:pt x="211890" y="251954"/>
                    <a:pt x="211142" y="251954"/>
                  </a:cubicBezTo>
                  <a:lnTo>
                    <a:pt x="152039" y="238487"/>
                  </a:lnTo>
                  <a:cubicBezTo>
                    <a:pt x="152039" y="238487"/>
                    <a:pt x="151291" y="238487"/>
                    <a:pt x="150543" y="239235"/>
                  </a:cubicBezTo>
                  <a:cubicBezTo>
                    <a:pt x="150543" y="239235"/>
                    <a:pt x="149795" y="239235"/>
                    <a:pt x="149046" y="239983"/>
                  </a:cubicBezTo>
                  <a:cubicBezTo>
                    <a:pt x="148298" y="239983"/>
                    <a:pt x="148298" y="240732"/>
                    <a:pt x="147550" y="241480"/>
                  </a:cubicBezTo>
                  <a:cubicBezTo>
                    <a:pt x="146802" y="242228"/>
                    <a:pt x="145306" y="242976"/>
                    <a:pt x="144558" y="243724"/>
                  </a:cubicBezTo>
                  <a:cubicBezTo>
                    <a:pt x="143810" y="245220"/>
                    <a:pt x="143061" y="245969"/>
                    <a:pt x="142313" y="246717"/>
                  </a:cubicBezTo>
                  <a:cubicBezTo>
                    <a:pt x="141565" y="247465"/>
                    <a:pt x="140817" y="248213"/>
                    <a:pt x="140817" y="248961"/>
                  </a:cubicBezTo>
                  <a:cubicBezTo>
                    <a:pt x="140069" y="249709"/>
                    <a:pt x="140069" y="250457"/>
                    <a:pt x="140069" y="250457"/>
                  </a:cubicBezTo>
                  <a:cubicBezTo>
                    <a:pt x="140069" y="251206"/>
                    <a:pt x="140069" y="251206"/>
                    <a:pt x="140817" y="251954"/>
                  </a:cubicBezTo>
                  <a:lnTo>
                    <a:pt x="180468" y="289361"/>
                  </a:lnTo>
                  <a:lnTo>
                    <a:pt x="173735" y="296094"/>
                  </a:lnTo>
                  <a:cubicBezTo>
                    <a:pt x="173735" y="296842"/>
                    <a:pt x="172987" y="297590"/>
                    <a:pt x="173735" y="298338"/>
                  </a:cubicBezTo>
                  <a:cubicBezTo>
                    <a:pt x="173735" y="299087"/>
                    <a:pt x="174483" y="300583"/>
                    <a:pt x="175980" y="301331"/>
                  </a:cubicBezTo>
                  <a:close/>
                  <a:moveTo>
                    <a:pt x="154283" y="248961"/>
                  </a:moveTo>
                  <a:lnTo>
                    <a:pt x="154283" y="248213"/>
                  </a:lnTo>
                  <a:lnTo>
                    <a:pt x="207401" y="260183"/>
                  </a:lnTo>
                  <a:lnTo>
                    <a:pt x="188698" y="281131"/>
                  </a:lnTo>
                  <a:close/>
                  <a:moveTo>
                    <a:pt x="169246" y="333501"/>
                  </a:moveTo>
                  <a:cubicBezTo>
                    <a:pt x="171491" y="335745"/>
                    <a:pt x="172987" y="336494"/>
                    <a:pt x="174483" y="336494"/>
                  </a:cubicBezTo>
                  <a:cubicBezTo>
                    <a:pt x="175980" y="336494"/>
                    <a:pt x="178224" y="335745"/>
                    <a:pt x="179720" y="333501"/>
                  </a:cubicBezTo>
                  <a:cubicBezTo>
                    <a:pt x="181965" y="332005"/>
                    <a:pt x="182713" y="329760"/>
                    <a:pt x="182713" y="328264"/>
                  </a:cubicBezTo>
                  <a:cubicBezTo>
                    <a:pt x="182713" y="327516"/>
                    <a:pt x="181217" y="325271"/>
                    <a:pt x="178972" y="323027"/>
                  </a:cubicBezTo>
                  <a:cubicBezTo>
                    <a:pt x="176728" y="321531"/>
                    <a:pt x="174483" y="320034"/>
                    <a:pt x="173735" y="320034"/>
                  </a:cubicBezTo>
                  <a:cubicBezTo>
                    <a:pt x="172239" y="320034"/>
                    <a:pt x="169994" y="321531"/>
                    <a:pt x="168498" y="323027"/>
                  </a:cubicBezTo>
                  <a:cubicBezTo>
                    <a:pt x="166254" y="325271"/>
                    <a:pt x="165506" y="326768"/>
                    <a:pt x="165506" y="328264"/>
                  </a:cubicBezTo>
                  <a:cubicBezTo>
                    <a:pt x="165506" y="329760"/>
                    <a:pt x="167002" y="331257"/>
                    <a:pt x="169246" y="333501"/>
                  </a:cubicBezTo>
                  <a:close/>
                  <a:moveTo>
                    <a:pt x="103410" y="373152"/>
                  </a:moveTo>
                  <a:cubicBezTo>
                    <a:pt x="106402" y="376145"/>
                    <a:pt x="109395" y="378389"/>
                    <a:pt x="113136" y="379886"/>
                  </a:cubicBezTo>
                  <a:cubicBezTo>
                    <a:pt x="116128" y="381382"/>
                    <a:pt x="119869" y="382130"/>
                    <a:pt x="123610" y="382130"/>
                  </a:cubicBezTo>
                  <a:cubicBezTo>
                    <a:pt x="126602" y="382130"/>
                    <a:pt x="130343" y="381382"/>
                    <a:pt x="134084" y="379886"/>
                  </a:cubicBezTo>
                  <a:cubicBezTo>
                    <a:pt x="137824" y="378389"/>
                    <a:pt x="141565" y="375397"/>
                    <a:pt x="144558" y="371656"/>
                  </a:cubicBezTo>
                  <a:cubicBezTo>
                    <a:pt x="147550" y="369412"/>
                    <a:pt x="149046" y="366419"/>
                    <a:pt x="150543" y="364175"/>
                  </a:cubicBezTo>
                  <a:cubicBezTo>
                    <a:pt x="152039" y="361182"/>
                    <a:pt x="152039" y="358938"/>
                    <a:pt x="152787" y="355945"/>
                  </a:cubicBezTo>
                  <a:cubicBezTo>
                    <a:pt x="152787" y="353701"/>
                    <a:pt x="152787" y="350708"/>
                    <a:pt x="151291" y="348464"/>
                  </a:cubicBezTo>
                  <a:cubicBezTo>
                    <a:pt x="150543" y="345471"/>
                    <a:pt x="149795" y="343227"/>
                    <a:pt x="147550" y="340234"/>
                  </a:cubicBezTo>
                  <a:cubicBezTo>
                    <a:pt x="146054" y="337990"/>
                    <a:pt x="143810" y="334997"/>
                    <a:pt x="141565" y="332005"/>
                  </a:cubicBezTo>
                  <a:cubicBezTo>
                    <a:pt x="139321" y="329760"/>
                    <a:pt x="136328" y="326768"/>
                    <a:pt x="133336" y="323775"/>
                  </a:cubicBezTo>
                  <a:cubicBezTo>
                    <a:pt x="131091" y="321531"/>
                    <a:pt x="128099" y="319286"/>
                    <a:pt x="125106" y="317042"/>
                  </a:cubicBezTo>
                  <a:cubicBezTo>
                    <a:pt x="122113" y="314797"/>
                    <a:pt x="119121" y="312553"/>
                    <a:pt x="115380" y="311057"/>
                  </a:cubicBezTo>
                  <a:cubicBezTo>
                    <a:pt x="112388" y="309560"/>
                    <a:pt x="108647" y="308064"/>
                    <a:pt x="105654" y="307316"/>
                  </a:cubicBezTo>
                  <a:cubicBezTo>
                    <a:pt x="101914" y="306568"/>
                    <a:pt x="98921" y="305820"/>
                    <a:pt x="95180" y="306568"/>
                  </a:cubicBezTo>
                  <a:cubicBezTo>
                    <a:pt x="91440" y="306568"/>
                    <a:pt x="88447" y="308064"/>
                    <a:pt x="84706" y="309560"/>
                  </a:cubicBezTo>
                  <a:cubicBezTo>
                    <a:pt x="80966" y="311805"/>
                    <a:pt x="77973" y="314049"/>
                    <a:pt x="74232" y="317790"/>
                  </a:cubicBezTo>
                  <a:cubicBezTo>
                    <a:pt x="73484" y="318538"/>
                    <a:pt x="71988" y="320034"/>
                    <a:pt x="71240" y="321531"/>
                  </a:cubicBezTo>
                  <a:cubicBezTo>
                    <a:pt x="70492" y="323027"/>
                    <a:pt x="69744" y="324523"/>
                    <a:pt x="68995" y="325271"/>
                  </a:cubicBezTo>
                  <a:cubicBezTo>
                    <a:pt x="68247" y="326768"/>
                    <a:pt x="67499" y="327516"/>
                    <a:pt x="66751" y="329012"/>
                  </a:cubicBezTo>
                  <a:cubicBezTo>
                    <a:pt x="66751" y="329760"/>
                    <a:pt x="66751" y="330508"/>
                    <a:pt x="66751" y="331257"/>
                  </a:cubicBezTo>
                  <a:lnTo>
                    <a:pt x="66751" y="332753"/>
                  </a:lnTo>
                  <a:cubicBezTo>
                    <a:pt x="67499" y="333501"/>
                    <a:pt x="67499" y="333501"/>
                    <a:pt x="67499" y="333501"/>
                  </a:cubicBezTo>
                  <a:cubicBezTo>
                    <a:pt x="68247" y="334249"/>
                    <a:pt x="68247" y="334249"/>
                    <a:pt x="68995" y="334997"/>
                  </a:cubicBezTo>
                  <a:cubicBezTo>
                    <a:pt x="69744" y="335745"/>
                    <a:pt x="69744" y="335745"/>
                    <a:pt x="70492" y="336494"/>
                  </a:cubicBezTo>
                  <a:lnTo>
                    <a:pt x="71240" y="337242"/>
                  </a:lnTo>
                  <a:cubicBezTo>
                    <a:pt x="71988" y="337242"/>
                    <a:pt x="71988" y="337242"/>
                    <a:pt x="72736" y="337242"/>
                  </a:cubicBezTo>
                  <a:cubicBezTo>
                    <a:pt x="72736" y="337242"/>
                    <a:pt x="72736" y="337242"/>
                    <a:pt x="73484" y="336494"/>
                  </a:cubicBezTo>
                  <a:cubicBezTo>
                    <a:pt x="73484" y="336494"/>
                    <a:pt x="74232" y="335745"/>
                    <a:pt x="74232" y="334997"/>
                  </a:cubicBezTo>
                  <a:cubicBezTo>
                    <a:pt x="74981" y="334249"/>
                    <a:pt x="74981" y="332753"/>
                    <a:pt x="75729" y="332005"/>
                  </a:cubicBezTo>
                  <a:cubicBezTo>
                    <a:pt x="76477" y="330508"/>
                    <a:pt x="77225" y="329760"/>
                    <a:pt x="77973" y="328264"/>
                  </a:cubicBezTo>
                  <a:cubicBezTo>
                    <a:pt x="78721" y="326768"/>
                    <a:pt x="80218" y="325271"/>
                    <a:pt x="81714" y="323027"/>
                  </a:cubicBezTo>
                  <a:cubicBezTo>
                    <a:pt x="84706" y="320034"/>
                    <a:pt x="87699" y="318538"/>
                    <a:pt x="90692" y="317042"/>
                  </a:cubicBezTo>
                  <a:cubicBezTo>
                    <a:pt x="93684" y="316294"/>
                    <a:pt x="97425" y="316294"/>
                    <a:pt x="100417" y="316294"/>
                  </a:cubicBezTo>
                  <a:cubicBezTo>
                    <a:pt x="104158" y="317042"/>
                    <a:pt x="107151" y="318538"/>
                    <a:pt x="110891" y="320034"/>
                  </a:cubicBezTo>
                  <a:cubicBezTo>
                    <a:pt x="113884" y="322279"/>
                    <a:pt x="117625" y="324523"/>
                    <a:pt x="120617" y="327516"/>
                  </a:cubicBezTo>
                  <a:cubicBezTo>
                    <a:pt x="119121" y="327516"/>
                    <a:pt x="117625" y="328264"/>
                    <a:pt x="116128" y="329012"/>
                  </a:cubicBezTo>
                  <a:cubicBezTo>
                    <a:pt x="114632" y="329012"/>
                    <a:pt x="113136" y="329760"/>
                    <a:pt x="111639" y="331257"/>
                  </a:cubicBezTo>
                  <a:cubicBezTo>
                    <a:pt x="110143" y="332005"/>
                    <a:pt x="108647" y="332753"/>
                    <a:pt x="107151" y="334249"/>
                  </a:cubicBezTo>
                  <a:cubicBezTo>
                    <a:pt x="105654" y="334997"/>
                    <a:pt x="104158" y="336494"/>
                    <a:pt x="102662" y="337990"/>
                  </a:cubicBezTo>
                  <a:cubicBezTo>
                    <a:pt x="99669" y="341731"/>
                    <a:pt x="97425" y="344723"/>
                    <a:pt x="95929" y="347716"/>
                  </a:cubicBezTo>
                  <a:cubicBezTo>
                    <a:pt x="94432" y="351456"/>
                    <a:pt x="94432" y="354449"/>
                    <a:pt x="94432" y="357441"/>
                  </a:cubicBezTo>
                  <a:cubicBezTo>
                    <a:pt x="94432" y="360434"/>
                    <a:pt x="95929" y="362678"/>
                    <a:pt x="97425" y="365671"/>
                  </a:cubicBezTo>
                  <a:cubicBezTo>
                    <a:pt x="98921" y="368664"/>
                    <a:pt x="101166" y="370908"/>
                    <a:pt x="103410" y="373152"/>
                  </a:cubicBezTo>
                  <a:close/>
                  <a:moveTo>
                    <a:pt x="112388" y="365671"/>
                  </a:moveTo>
                  <a:cubicBezTo>
                    <a:pt x="110891" y="364175"/>
                    <a:pt x="108647" y="361930"/>
                    <a:pt x="107899" y="360434"/>
                  </a:cubicBezTo>
                  <a:cubicBezTo>
                    <a:pt x="106402" y="358190"/>
                    <a:pt x="105654" y="356693"/>
                    <a:pt x="105654" y="354449"/>
                  </a:cubicBezTo>
                  <a:cubicBezTo>
                    <a:pt x="105654" y="352953"/>
                    <a:pt x="105654" y="350708"/>
                    <a:pt x="106402" y="349212"/>
                  </a:cubicBezTo>
                  <a:cubicBezTo>
                    <a:pt x="107151" y="346967"/>
                    <a:pt x="108647" y="344723"/>
                    <a:pt x="110891" y="342479"/>
                  </a:cubicBezTo>
                  <a:cubicBezTo>
                    <a:pt x="111639" y="341731"/>
                    <a:pt x="113136" y="340234"/>
                    <a:pt x="114632" y="339486"/>
                  </a:cubicBezTo>
                  <a:cubicBezTo>
                    <a:pt x="115380" y="338738"/>
                    <a:pt x="116876" y="337242"/>
                    <a:pt x="118373" y="336494"/>
                  </a:cubicBezTo>
                  <a:cubicBezTo>
                    <a:pt x="119869" y="335745"/>
                    <a:pt x="121365" y="335745"/>
                    <a:pt x="122862" y="334997"/>
                  </a:cubicBezTo>
                  <a:cubicBezTo>
                    <a:pt x="124358" y="334249"/>
                    <a:pt x="125854" y="333501"/>
                    <a:pt x="126602" y="333501"/>
                  </a:cubicBezTo>
                  <a:cubicBezTo>
                    <a:pt x="131091" y="337242"/>
                    <a:pt x="134084" y="340982"/>
                    <a:pt x="136328" y="343975"/>
                  </a:cubicBezTo>
                  <a:cubicBezTo>
                    <a:pt x="139321" y="346967"/>
                    <a:pt x="140817" y="349960"/>
                    <a:pt x="141565" y="352953"/>
                  </a:cubicBezTo>
                  <a:cubicBezTo>
                    <a:pt x="142313" y="355197"/>
                    <a:pt x="142313" y="358190"/>
                    <a:pt x="141565" y="359686"/>
                  </a:cubicBezTo>
                  <a:cubicBezTo>
                    <a:pt x="140817" y="361930"/>
                    <a:pt x="139321" y="364175"/>
                    <a:pt x="137824" y="366419"/>
                  </a:cubicBezTo>
                  <a:cubicBezTo>
                    <a:pt x="135580" y="368664"/>
                    <a:pt x="133336" y="370160"/>
                    <a:pt x="131091" y="370908"/>
                  </a:cubicBezTo>
                  <a:cubicBezTo>
                    <a:pt x="128847" y="371656"/>
                    <a:pt x="126602" y="371656"/>
                    <a:pt x="124358" y="371656"/>
                  </a:cubicBezTo>
                  <a:cubicBezTo>
                    <a:pt x="122113" y="371656"/>
                    <a:pt x="119869" y="370908"/>
                    <a:pt x="118373" y="369412"/>
                  </a:cubicBezTo>
                  <a:cubicBezTo>
                    <a:pt x="116128" y="368664"/>
                    <a:pt x="113884" y="367167"/>
                    <a:pt x="112388" y="365671"/>
                  </a:cubicBezTo>
                  <a:close/>
                  <a:moveTo>
                    <a:pt x="80218" y="434500"/>
                  </a:moveTo>
                  <a:cubicBezTo>
                    <a:pt x="80966" y="435248"/>
                    <a:pt x="80966" y="435996"/>
                    <a:pt x="80966" y="435996"/>
                  </a:cubicBezTo>
                  <a:cubicBezTo>
                    <a:pt x="81714" y="436744"/>
                    <a:pt x="81714" y="436744"/>
                    <a:pt x="82462" y="436744"/>
                  </a:cubicBezTo>
                  <a:cubicBezTo>
                    <a:pt x="83210" y="435996"/>
                    <a:pt x="83210" y="435996"/>
                    <a:pt x="83958" y="435248"/>
                  </a:cubicBezTo>
                  <a:cubicBezTo>
                    <a:pt x="84706" y="435248"/>
                    <a:pt x="85455" y="433752"/>
                    <a:pt x="86203" y="433004"/>
                  </a:cubicBezTo>
                  <a:cubicBezTo>
                    <a:pt x="87699" y="432256"/>
                    <a:pt x="88447" y="431507"/>
                    <a:pt x="88447" y="430759"/>
                  </a:cubicBezTo>
                  <a:cubicBezTo>
                    <a:pt x="89195" y="430011"/>
                    <a:pt x="89195" y="429263"/>
                    <a:pt x="89943" y="429263"/>
                  </a:cubicBezTo>
                  <a:cubicBezTo>
                    <a:pt x="89943" y="428515"/>
                    <a:pt x="89943" y="428515"/>
                    <a:pt x="89943" y="427767"/>
                  </a:cubicBezTo>
                  <a:lnTo>
                    <a:pt x="89943" y="427019"/>
                  </a:lnTo>
                  <a:lnTo>
                    <a:pt x="82462" y="400085"/>
                  </a:lnTo>
                  <a:lnTo>
                    <a:pt x="109395" y="406071"/>
                  </a:lnTo>
                  <a:lnTo>
                    <a:pt x="110143" y="406071"/>
                  </a:lnTo>
                  <a:cubicBezTo>
                    <a:pt x="110891" y="406071"/>
                    <a:pt x="110891" y="406071"/>
                    <a:pt x="111639" y="406071"/>
                  </a:cubicBezTo>
                  <a:cubicBezTo>
                    <a:pt x="111639" y="405322"/>
                    <a:pt x="112388" y="405322"/>
                    <a:pt x="113136" y="404574"/>
                  </a:cubicBezTo>
                  <a:cubicBezTo>
                    <a:pt x="113884" y="403826"/>
                    <a:pt x="114632" y="403078"/>
                    <a:pt x="115380" y="402330"/>
                  </a:cubicBezTo>
                  <a:cubicBezTo>
                    <a:pt x="116128" y="401582"/>
                    <a:pt x="116876" y="400834"/>
                    <a:pt x="116876" y="400085"/>
                  </a:cubicBezTo>
                  <a:cubicBezTo>
                    <a:pt x="117625" y="399337"/>
                    <a:pt x="117625" y="398589"/>
                    <a:pt x="118373" y="398589"/>
                  </a:cubicBezTo>
                  <a:cubicBezTo>
                    <a:pt x="118373" y="397841"/>
                    <a:pt x="117625" y="397841"/>
                    <a:pt x="117625" y="397093"/>
                  </a:cubicBezTo>
                  <a:cubicBezTo>
                    <a:pt x="117625" y="397093"/>
                    <a:pt x="116876" y="397093"/>
                    <a:pt x="116128" y="396345"/>
                  </a:cubicBezTo>
                  <a:lnTo>
                    <a:pt x="81714" y="390360"/>
                  </a:lnTo>
                  <a:lnTo>
                    <a:pt x="73484" y="358190"/>
                  </a:lnTo>
                  <a:cubicBezTo>
                    <a:pt x="73484" y="357441"/>
                    <a:pt x="72736" y="357441"/>
                    <a:pt x="72736" y="356693"/>
                  </a:cubicBezTo>
                  <a:cubicBezTo>
                    <a:pt x="72736" y="356693"/>
                    <a:pt x="71988" y="356693"/>
                    <a:pt x="71240" y="356693"/>
                  </a:cubicBezTo>
                  <a:cubicBezTo>
                    <a:pt x="71240" y="356693"/>
                    <a:pt x="70492" y="356693"/>
                    <a:pt x="69744" y="357441"/>
                  </a:cubicBezTo>
                  <a:cubicBezTo>
                    <a:pt x="68995" y="358190"/>
                    <a:pt x="68247" y="358938"/>
                    <a:pt x="67499" y="359686"/>
                  </a:cubicBezTo>
                  <a:cubicBezTo>
                    <a:pt x="66751" y="361182"/>
                    <a:pt x="66003" y="361930"/>
                    <a:pt x="65255" y="361930"/>
                  </a:cubicBezTo>
                  <a:cubicBezTo>
                    <a:pt x="65255" y="362678"/>
                    <a:pt x="64507" y="363427"/>
                    <a:pt x="64507" y="364175"/>
                  </a:cubicBezTo>
                  <a:lnTo>
                    <a:pt x="63759" y="364923"/>
                  </a:lnTo>
                  <a:cubicBezTo>
                    <a:pt x="63759" y="364923"/>
                    <a:pt x="63759" y="365671"/>
                    <a:pt x="64507" y="365671"/>
                  </a:cubicBezTo>
                  <a:lnTo>
                    <a:pt x="71240" y="391108"/>
                  </a:lnTo>
                  <a:lnTo>
                    <a:pt x="45803" y="385871"/>
                  </a:lnTo>
                  <a:cubicBezTo>
                    <a:pt x="45055" y="385871"/>
                    <a:pt x="45055" y="385871"/>
                    <a:pt x="44307" y="385871"/>
                  </a:cubicBezTo>
                  <a:lnTo>
                    <a:pt x="43559" y="385871"/>
                  </a:lnTo>
                  <a:cubicBezTo>
                    <a:pt x="42811" y="386619"/>
                    <a:pt x="42811" y="386619"/>
                    <a:pt x="42062" y="387367"/>
                  </a:cubicBezTo>
                  <a:cubicBezTo>
                    <a:pt x="41314" y="387367"/>
                    <a:pt x="41314" y="388115"/>
                    <a:pt x="39818" y="388863"/>
                  </a:cubicBezTo>
                  <a:cubicBezTo>
                    <a:pt x="39070" y="390360"/>
                    <a:pt x="38322" y="391108"/>
                    <a:pt x="38322" y="391108"/>
                  </a:cubicBezTo>
                  <a:cubicBezTo>
                    <a:pt x="37574" y="391856"/>
                    <a:pt x="37574" y="392604"/>
                    <a:pt x="37574" y="393352"/>
                  </a:cubicBezTo>
                  <a:cubicBezTo>
                    <a:pt x="36825" y="393352"/>
                    <a:pt x="37574" y="394100"/>
                    <a:pt x="37574" y="394100"/>
                  </a:cubicBezTo>
                  <a:cubicBezTo>
                    <a:pt x="38322" y="394848"/>
                    <a:pt x="38322" y="394848"/>
                    <a:pt x="39070" y="394848"/>
                  </a:cubicBezTo>
                  <a:lnTo>
                    <a:pt x="71240" y="400834"/>
                  </a:lnTo>
                  <a:close/>
                  <a:moveTo>
                    <a:pt x="31588" y="438989"/>
                  </a:moveTo>
                  <a:cubicBezTo>
                    <a:pt x="35329" y="441981"/>
                    <a:pt x="39818" y="444974"/>
                    <a:pt x="43559" y="447966"/>
                  </a:cubicBezTo>
                  <a:cubicBezTo>
                    <a:pt x="47299" y="450959"/>
                    <a:pt x="51788" y="453952"/>
                    <a:pt x="56277" y="456196"/>
                  </a:cubicBezTo>
                  <a:cubicBezTo>
                    <a:pt x="60018" y="458440"/>
                    <a:pt x="64507" y="460685"/>
                    <a:pt x="69744" y="462181"/>
                  </a:cubicBezTo>
                  <a:cubicBezTo>
                    <a:pt x="74232" y="464426"/>
                    <a:pt x="78721" y="465922"/>
                    <a:pt x="83958" y="467418"/>
                  </a:cubicBezTo>
                  <a:cubicBezTo>
                    <a:pt x="83958" y="467418"/>
                    <a:pt x="83958" y="467418"/>
                    <a:pt x="84706" y="467418"/>
                  </a:cubicBezTo>
                  <a:cubicBezTo>
                    <a:pt x="84706" y="466670"/>
                    <a:pt x="85455" y="466670"/>
                    <a:pt x="85455" y="466670"/>
                  </a:cubicBezTo>
                  <a:cubicBezTo>
                    <a:pt x="86203" y="466670"/>
                    <a:pt x="86203" y="465922"/>
                    <a:pt x="86951" y="465922"/>
                  </a:cubicBezTo>
                  <a:cubicBezTo>
                    <a:pt x="86951" y="465174"/>
                    <a:pt x="87699" y="465174"/>
                    <a:pt x="88447" y="464426"/>
                  </a:cubicBezTo>
                  <a:cubicBezTo>
                    <a:pt x="89195" y="463677"/>
                    <a:pt x="89943" y="462929"/>
                    <a:pt x="89943" y="462181"/>
                  </a:cubicBezTo>
                  <a:cubicBezTo>
                    <a:pt x="90692" y="461433"/>
                    <a:pt x="90692" y="461433"/>
                    <a:pt x="90692" y="460685"/>
                  </a:cubicBezTo>
                  <a:cubicBezTo>
                    <a:pt x="90692" y="460685"/>
                    <a:pt x="90692" y="459937"/>
                    <a:pt x="89943" y="459937"/>
                  </a:cubicBezTo>
                  <a:lnTo>
                    <a:pt x="89195" y="459189"/>
                  </a:lnTo>
                  <a:cubicBezTo>
                    <a:pt x="79469" y="456196"/>
                    <a:pt x="70492" y="451707"/>
                    <a:pt x="62262" y="447218"/>
                  </a:cubicBezTo>
                  <a:cubicBezTo>
                    <a:pt x="54033" y="441981"/>
                    <a:pt x="46551" y="436744"/>
                    <a:pt x="39818" y="430011"/>
                  </a:cubicBezTo>
                  <a:cubicBezTo>
                    <a:pt x="33085" y="423278"/>
                    <a:pt x="26352" y="416545"/>
                    <a:pt x="21115" y="408315"/>
                  </a:cubicBezTo>
                  <a:cubicBezTo>
                    <a:pt x="15878" y="400834"/>
                    <a:pt x="11389" y="391856"/>
                    <a:pt x="7648" y="382878"/>
                  </a:cubicBezTo>
                  <a:lnTo>
                    <a:pt x="6900" y="382130"/>
                  </a:lnTo>
                  <a:cubicBezTo>
                    <a:pt x="6900" y="382130"/>
                    <a:pt x="6152" y="381382"/>
                    <a:pt x="6152" y="382130"/>
                  </a:cubicBezTo>
                  <a:cubicBezTo>
                    <a:pt x="5404" y="382130"/>
                    <a:pt x="4655" y="382130"/>
                    <a:pt x="4655" y="382878"/>
                  </a:cubicBezTo>
                  <a:cubicBezTo>
                    <a:pt x="3907" y="382878"/>
                    <a:pt x="3159" y="383626"/>
                    <a:pt x="2411" y="384375"/>
                  </a:cubicBezTo>
                  <a:cubicBezTo>
                    <a:pt x="1663" y="385123"/>
                    <a:pt x="1663" y="385123"/>
                    <a:pt x="915" y="385871"/>
                  </a:cubicBezTo>
                  <a:cubicBezTo>
                    <a:pt x="915" y="386619"/>
                    <a:pt x="167" y="386619"/>
                    <a:pt x="167" y="387367"/>
                  </a:cubicBezTo>
                  <a:lnTo>
                    <a:pt x="167" y="388863"/>
                  </a:lnTo>
                  <a:cubicBezTo>
                    <a:pt x="3907" y="398589"/>
                    <a:pt x="7648" y="407567"/>
                    <a:pt x="12885" y="415796"/>
                  </a:cubicBezTo>
                  <a:cubicBezTo>
                    <a:pt x="18122" y="424026"/>
                    <a:pt x="24855" y="431507"/>
                    <a:pt x="31588" y="438989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79CB2-5007-4CB5-9605-B6A9D7B21182}"/>
                </a:ext>
              </a:extLst>
            </p:cNvPr>
            <p:cNvSpPr/>
            <p:nvPr/>
          </p:nvSpPr>
          <p:spPr>
            <a:xfrm rot="5400000" flipV="1">
              <a:off x="5675264" y="3111773"/>
              <a:ext cx="1077408" cy="1152478"/>
            </a:xfrm>
            <a:custGeom>
              <a:avLst/>
              <a:gdLst>
                <a:gd name="connsiteX0" fmla="*/ 375019 w 436539"/>
                <a:gd name="connsiteY0" fmla="*/ 60818 h 466955"/>
                <a:gd name="connsiteX1" fmla="*/ 389233 w 436539"/>
                <a:gd name="connsiteY1" fmla="*/ 72041 h 466955"/>
                <a:gd name="connsiteX2" fmla="*/ 403448 w 436539"/>
                <a:gd name="connsiteY2" fmla="*/ 78026 h 466955"/>
                <a:gd name="connsiteX3" fmla="*/ 416166 w 436539"/>
                <a:gd name="connsiteY3" fmla="*/ 77277 h 466955"/>
                <a:gd name="connsiteX4" fmla="*/ 428885 w 436539"/>
                <a:gd name="connsiteY4" fmla="*/ 69048 h 466955"/>
                <a:gd name="connsiteX5" fmla="*/ 435618 w 436539"/>
                <a:gd name="connsiteY5" fmla="*/ 57078 h 466955"/>
                <a:gd name="connsiteX6" fmla="*/ 435618 w 436539"/>
                <a:gd name="connsiteY6" fmla="*/ 44359 h 466955"/>
                <a:gd name="connsiteX7" fmla="*/ 428885 w 436539"/>
                <a:gd name="connsiteY7" fmla="*/ 31641 h 466955"/>
                <a:gd name="connsiteX8" fmla="*/ 416166 w 436539"/>
                <a:gd name="connsiteY8" fmla="*/ 17426 h 466955"/>
                <a:gd name="connsiteX9" fmla="*/ 401952 w 436539"/>
                <a:gd name="connsiteY9" fmla="*/ 6204 h 466955"/>
                <a:gd name="connsiteX10" fmla="*/ 387737 w 436539"/>
                <a:gd name="connsiteY10" fmla="*/ 967 h 466955"/>
                <a:gd name="connsiteX11" fmla="*/ 375019 w 436539"/>
                <a:gd name="connsiteY11" fmla="*/ 967 h 466955"/>
                <a:gd name="connsiteX12" fmla="*/ 363048 w 436539"/>
                <a:gd name="connsiteY12" fmla="*/ 9945 h 466955"/>
                <a:gd name="connsiteX13" fmla="*/ 355567 w 436539"/>
                <a:gd name="connsiteY13" fmla="*/ 21915 h 466955"/>
                <a:gd name="connsiteX14" fmla="*/ 355567 w 436539"/>
                <a:gd name="connsiteY14" fmla="*/ 33885 h 466955"/>
                <a:gd name="connsiteX15" fmla="*/ 362300 w 436539"/>
                <a:gd name="connsiteY15" fmla="*/ 46604 h 466955"/>
                <a:gd name="connsiteX16" fmla="*/ 375019 w 436539"/>
                <a:gd name="connsiteY16" fmla="*/ 60818 h 466955"/>
                <a:gd name="connsiteX17" fmla="*/ 383996 w 436539"/>
                <a:gd name="connsiteY17" fmla="*/ 52589 h 466955"/>
                <a:gd name="connsiteX18" fmla="*/ 375767 w 436539"/>
                <a:gd name="connsiteY18" fmla="*/ 44359 h 466955"/>
                <a:gd name="connsiteX19" fmla="*/ 369782 w 436539"/>
                <a:gd name="connsiteY19" fmla="*/ 37626 h 466955"/>
                <a:gd name="connsiteX20" fmla="*/ 366789 w 436539"/>
                <a:gd name="connsiteY20" fmla="*/ 30893 h 466955"/>
                <a:gd name="connsiteX21" fmla="*/ 365293 w 436539"/>
                <a:gd name="connsiteY21" fmla="*/ 25656 h 466955"/>
                <a:gd name="connsiteX22" fmla="*/ 366789 w 436539"/>
                <a:gd name="connsiteY22" fmla="*/ 20419 h 466955"/>
                <a:gd name="connsiteX23" fmla="*/ 369782 w 436539"/>
                <a:gd name="connsiteY23" fmla="*/ 15182 h 466955"/>
                <a:gd name="connsiteX24" fmla="*/ 378011 w 436539"/>
                <a:gd name="connsiteY24" fmla="*/ 10693 h 466955"/>
                <a:gd name="connsiteX25" fmla="*/ 387737 w 436539"/>
                <a:gd name="connsiteY25" fmla="*/ 11441 h 466955"/>
                <a:gd name="connsiteX26" fmla="*/ 397463 w 436539"/>
                <a:gd name="connsiteY26" fmla="*/ 16678 h 466955"/>
                <a:gd name="connsiteX27" fmla="*/ 407189 w 436539"/>
                <a:gd name="connsiteY27" fmla="*/ 25656 h 466955"/>
                <a:gd name="connsiteX28" fmla="*/ 419159 w 436539"/>
                <a:gd name="connsiteY28" fmla="*/ 37626 h 466955"/>
                <a:gd name="connsiteX29" fmla="*/ 424396 w 436539"/>
                <a:gd name="connsiteY29" fmla="*/ 47352 h 466955"/>
                <a:gd name="connsiteX30" fmla="*/ 425144 w 436539"/>
                <a:gd name="connsiteY30" fmla="*/ 55581 h 466955"/>
                <a:gd name="connsiteX31" fmla="*/ 421403 w 436539"/>
                <a:gd name="connsiteY31" fmla="*/ 63063 h 466955"/>
                <a:gd name="connsiteX32" fmla="*/ 416166 w 436539"/>
                <a:gd name="connsiteY32" fmla="*/ 66804 h 466955"/>
                <a:gd name="connsiteX33" fmla="*/ 410181 w 436539"/>
                <a:gd name="connsiteY33" fmla="*/ 68300 h 466955"/>
                <a:gd name="connsiteX34" fmla="*/ 404196 w 436539"/>
                <a:gd name="connsiteY34" fmla="*/ 66804 h 466955"/>
                <a:gd name="connsiteX35" fmla="*/ 397463 w 436539"/>
                <a:gd name="connsiteY35" fmla="*/ 63811 h 466955"/>
                <a:gd name="connsiteX36" fmla="*/ 390729 w 436539"/>
                <a:gd name="connsiteY36" fmla="*/ 58574 h 466955"/>
                <a:gd name="connsiteX37" fmla="*/ 383996 w 436539"/>
                <a:gd name="connsiteY37" fmla="*/ 52589 h 466955"/>
                <a:gd name="connsiteX38" fmla="*/ 381752 w 436539"/>
                <a:gd name="connsiteY38" fmla="*/ 106455 h 466955"/>
                <a:gd name="connsiteX39" fmla="*/ 387737 w 436539"/>
                <a:gd name="connsiteY39" fmla="*/ 109448 h 466955"/>
                <a:gd name="connsiteX40" fmla="*/ 392226 w 436539"/>
                <a:gd name="connsiteY40" fmla="*/ 106455 h 466955"/>
                <a:gd name="connsiteX41" fmla="*/ 395218 w 436539"/>
                <a:gd name="connsiteY41" fmla="*/ 101218 h 466955"/>
                <a:gd name="connsiteX42" fmla="*/ 391478 w 436539"/>
                <a:gd name="connsiteY42" fmla="*/ 95981 h 466955"/>
                <a:gd name="connsiteX43" fmla="*/ 386241 w 436539"/>
                <a:gd name="connsiteY43" fmla="*/ 92988 h 466955"/>
                <a:gd name="connsiteX44" fmla="*/ 381004 w 436539"/>
                <a:gd name="connsiteY44" fmla="*/ 95981 h 466955"/>
                <a:gd name="connsiteX45" fmla="*/ 378011 w 436539"/>
                <a:gd name="connsiteY45" fmla="*/ 101218 h 466955"/>
                <a:gd name="connsiteX46" fmla="*/ 381752 w 436539"/>
                <a:gd name="connsiteY46" fmla="*/ 106455 h 466955"/>
                <a:gd name="connsiteX47" fmla="*/ 304693 w 436539"/>
                <a:gd name="connsiteY47" fmla="*/ 136381 h 466955"/>
                <a:gd name="connsiteX48" fmla="*/ 318908 w 436539"/>
                <a:gd name="connsiteY48" fmla="*/ 147603 h 466955"/>
                <a:gd name="connsiteX49" fmla="*/ 333123 w 436539"/>
                <a:gd name="connsiteY49" fmla="*/ 153588 h 466955"/>
                <a:gd name="connsiteX50" fmla="*/ 345841 w 436539"/>
                <a:gd name="connsiteY50" fmla="*/ 152840 h 466955"/>
                <a:gd name="connsiteX51" fmla="*/ 357811 w 436539"/>
                <a:gd name="connsiteY51" fmla="*/ 144610 h 466955"/>
                <a:gd name="connsiteX52" fmla="*/ 365293 w 436539"/>
                <a:gd name="connsiteY52" fmla="*/ 132640 h 466955"/>
                <a:gd name="connsiteX53" fmla="*/ 365293 w 436539"/>
                <a:gd name="connsiteY53" fmla="*/ 119921 h 466955"/>
                <a:gd name="connsiteX54" fmla="*/ 358559 w 436539"/>
                <a:gd name="connsiteY54" fmla="*/ 107203 h 466955"/>
                <a:gd name="connsiteX55" fmla="*/ 345841 w 436539"/>
                <a:gd name="connsiteY55" fmla="*/ 92988 h 466955"/>
                <a:gd name="connsiteX56" fmla="*/ 331626 w 436539"/>
                <a:gd name="connsiteY56" fmla="*/ 81766 h 466955"/>
                <a:gd name="connsiteX57" fmla="*/ 317412 w 436539"/>
                <a:gd name="connsiteY57" fmla="*/ 75781 h 466955"/>
                <a:gd name="connsiteX58" fmla="*/ 304693 w 436539"/>
                <a:gd name="connsiteY58" fmla="*/ 76529 h 466955"/>
                <a:gd name="connsiteX59" fmla="*/ 291975 w 436539"/>
                <a:gd name="connsiteY59" fmla="*/ 84759 h 466955"/>
                <a:gd name="connsiteX60" fmla="*/ 285242 w 436539"/>
                <a:gd name="connsiteY60" fmla="*/ 96729 h 466955"/>
                <a:gd name="connsiteX61" fmla="*/ 285242 w 436539"/>
                <a:gd name="connsiteY61" fmla="*/ 109448 h 466955"/>
                <a:gd name="connsiteX62" fmla="*/ 291975 w 436539"/>
                <a:gd name="connsiteY62" fmla="*/ 122166 h 466955"/>
                <a:gd name="connsiteX63" fmla="*/ 304693 w 436539"/>
                <a:gd name="connsiteY63" fmla="*/ 136381 h 466955"/>
                <a:gd name="connsiteX64" fmla="*/ 312923 w 436539"/>
                <a:gd name="connsiteY64" fmla="*/ 128151 h 466955"/>
                <a:gd name="connsiteX65" fmla="*/ 305442 w 436539"/>
                <a:gd name="connsiteY65" fmla="*/ 119921 h 466955"/>
                <a:gd name="connsiteX66" fmla="*/ 299456 w 436539"/>
                <a:gd name="connsiteY66" fmla="*/ 113188 h 466955"/>
                <a:gd name="connsiteX67" fmla="*/ 296464 w 436539"/>
                <a:gd name="connsiteY67" fmla="*/ 106455 h 466955"/>
                <a:gd name="connsiteX68" fmla="*/ 294968 w 436539"/>
                <a:gd name="connsiteY68" fmla="*/ 101218 h 466955"/>
                <a:gd name="connsiteX69" fmla="*/ 296464 w 436539"/>
                <a:gd name="connsiteY69" fmla="*/ 95981 h 466955"/>
                <a:gd name="connsiteX70" fmla="*/ 299456 w 436539"/>
                <a:gd name="connsiteY70" fmla="*/ 90744 h 466955"/>
                <a:gd name="connsiteX71" fmla="*/ 307686 w 436539"/>
                <a:gd name="connsiteY71" fmla="*/ 86255 h 466955"/>
                <a:gd name="connsiteX72" fmla="*/ 316664 w 436539"/>
                <a:gd name="connsiteY72" fmla="*/ 87003 h 466955"/>
                <a:gd name="connsiteX73" fmla="*/ 326389 w 436539"/>
                <a:gd name="connsiteY73" fmla="*/ 92240 h 466955"/>
                <a:gd name="connsiteX74" fmla="*/ 336863 w 436539"/>
                <a:gd name="connsiteY74" fmla="*/ 101218 h 466955"/>
                <a:gd name="connsiteX75" fmla="*/ 348085 w 436539"/>
                <a:gd name="connsiteY75" fmla="*/ 113188 h 466955"/>
                <a:gd name="connsiteX76" fmla="*/ 354071 w 436539"/>
                <a:gd name="connsiteY76" fmla="*/ 122914 h 466955"/>
                <a:gd name="connsiteX77" fmla="*/ 354819 w 436539"/>
                <a:gd name="connsiteY77" fmla="*/ 131144 h 466955"/>
                <a:gd name="connsiteX78" fmla="*/ 351078 w 436539"/>
                <a:gd name="connsiteY78" fmla="*/ 138625 h 466955"/>
                <a:gd name="connsiteX79" fmla="*/ 345093 w 436539"/>
                <a:gd name="connsiteY79" fmla="*/ 142366 h 466955"/>
                <a:gd name="connsiteX80" fmla="*/ 339856 w 436539"/>
                <a:gd name="connsiteY80" fmla="*/ 143862 h 466955"/>
                <a:gd name="connsiteX81" fmla="*/ 333123 w 436539"/>
                <a:gd name="connsiteY81" fmla="*/ 142366 h 466955"/>
                <a:gd name="connsiteX82" fmla="*/ 327138 w 436539"/>
                <a:gd name="connsiteY82" fmla="*/ 139373 h 466955"/>
                <a:gd name="connsiteX83" fmla="*/ 320404 w 436539"/>
                <a:gd name="connsiteY83" fmla="*/ 134136 h 466955"/>
                <a:gd name="connsiteX84" fmla="*/ 312923 w 436539"/>
                <a:gd name="connsiteY84" fmla="*/ 128151 h 466955"/>
                <a:gd name="connsiteX85" fmla="*/ 231376 w 436539"/>
                <a:gd name="connsiteY85" fmla="*/ 159573 h 466955"/>
                <a:gd name="connsiteX86" fmla="*/ 232872 w 436539"/>
                <a:gd name="connsiteY86" fmla="*/ 161069 h 466955"/>
                <a:gd name="connsiteX87" fmla="*/ 234368 w 436539"/>
                <a:gd name="connsiteY87" fmla="*/ 161817 h 466955"/>
                <a:gd name="connsiteX88" fmla="*/ 235864 w 436539"/>
                <a:gd name="connsiteY88" fmla="*/ 162565 h 466955"/>
                <a:gd name="connsiteX89" fmla="*/ 237361 w 436539"/>
                <a:gd name="connsiteY89" fmla="*/ 163314 h 466955"/>
                <a:gd name="connsiteX90" fmla="*/ 310678 w 436539"/>
                <a:gd name="connsiteY90" fmla="*/ 189499 h 466955"/>
                <a:gd name="connsiteX91" fmla="*/ 312175 w 436539"/>
                <a:gd name="connsiteY91" fmla="*/ 190247 h 466955"/>
                <a:gd name="connsiteX92" fmla="*/ 313671 w 436539"/>
                <a:gd name="connsiteY92" fmla="*/ 189499 h 466955"/>
                <a:gd name="connsiteX93" fmla="*/ 315167 w 436539"/>
                <a:gd name="connsiteY93" fmla="*/ 188002 h 466955"/>
                <a:gd name="connsiteX94" fmla="*/ 317412 w 436539"/>
                <a:gd name="connsiteY94" fmla="*/ 186506 h 466955"/>
                <a:gd name="connsiteX95" fmla="*/ 319656 w 436539"/>
                <a:gd name="connsiteY95" fmla="*/ 183513 h 466955"/>
                <a:gd name="connsiteX96" fmla="*/ 320404 w 436539"/>
                <a:gd name="connsiteY96" fmla="*/ 182017 h 466955"/>
                <a:gd name="connsiteX97" fmla="*/ 320404 w 436539"/>
                <a:gd name="connsiteY97" fmla="*/ 180521 h 466955"/>
                <a:gd name="connsiteX98" fmla="*/ 318908 w 436539"/>
                <a:gd name="connsiteY98" fmla="*/ 179773 h 466955"/>
                <a:gd name="connsiteX99" fmla="*/ 243346 w 436539"/>
                <a:gd name="connsiteY99" fmla="*/ 154336 h 466955"/>
                <a:gd name="connsiteX100" fmla="*/ 271775 w 436539"/>
                <a:gd name="connsiteY100" fmla="*/ 123662 h 466955"/>
                <a:gd name="connsiteX101" fmla="*/ 271775 w 436539"/>
                <a:gd name="connsiteY101" fmla="*/ 121418 h 466955"/>
                <a:gd name="connsiteX102" fmla="*/ 269531 w 436539"/>
                <a:gd name="connsiteY102" fmla="*/ 118425 h 466955"/>
                <a:gd name="connsiteX103" fmla="*/ 268035 w 436539"/>
                <a:gd name="connsiteY103" fmla="*/ 116929 h 466955"/>
                <a:gd name="connsiteX104" fmla="*/ 266538 w 436539"/>
                <a:gd name="connsiteY104" fmla="*/ 116181 h 466955"/>
                <a:gd name="connsiteX105" fmla="*/ 265042 w 436539"/>
                <a:gd name="connsiteY105" fmla="*/ 116181 h 466955"/>
                <a:gd name="connsiteX106" fmla="*/ 264294 w 436539"/>
                <a:gd name="connsiteY106" fmla="*/ 116929 h 466955"/>
                <a:gd name="connsiteX107" fmla="*/ 229879 w 436539"/>
                <a:gd name="connsiteY107" fmla="*/ 153588 h 466955"/>
                <a:gd name="connsiteX108" fmla="*/ 229131 w 436539"/>
                <a:gd name="connsiteY108" fmla="*/ 155084 h 466955"/>
                <a:gd name="connsiteX109" fmla="*/ 228383 w 436539"/>
                <a:gd name="connsiteY109" fmla="*/ 156580 h 466955"/>
                <a:gd name="connsiteX110" fmla="*/ 229131 w 436539"/>
                <a:gd name="connsiteY110" fmla="*/ 157329 h 466955"/>
                <a:gd name="connsiteX111" fmla="*/ 231376 w 436539"/>
                <a:gd name="connsiteY111" fmla="*/ 159573 h 466955"/>
                <a:gd name="connsiteX112" fmla="*/ 176761 w 436539"/>
                <a:gd name="connsiteY112" fmla="*/ 202217 h 466955"/>
                <a:gd name="connsiteX113" fmla="*/ 202946 w 436539"/>
                <a:gd name="connsiteY113" fmla="*/ 214187 h 466955"/>
                <a:gd name="connsiteX114" fmla="*/ 226139 w 436539"/>
                <a:gd name="connsiteY114" fmla="*/ 231394 h 466955"/>
                <a:gd name="connsiteX115" fmla="*/ 244842 w 436539"/>
                <a:gd name="connsiteY115" fmla="*/ 252342 h 466955"/>
                <a:gd name="connsiteX116" fmla="*/ 258309 w 436539"/>
                <a:gd name="connsiteY116" fmla="*/ 278527 h 466955"/>
                <a:gd name="connsiteX117" fmla="*/ 259057 w 436539"/>
                <a:gd name="connsiteY117" fmla="*/ 279275 h 466955"/>
                <a:gd name="connsiteX118" fmla="*/ 259805 w 436539"/>
                <a:gd name="connsiteY118" fmla="*/ 280024 h 466955"/>
                <a:gd name="connsiteX119" fmla="*/ 261301 w 436539"/>
                <a:gd name="connsiteY119" fmla="*/ 279275 h 466955"/>
                <a:gd name="connsiteX120" fmla="*/ 263546 w 436539"/>
                <a:gd name="connsiteY120" fmla="*/ 277031 h 466955"/>
                <a:gd name="connsiteX121" fmla="*/ 265042 w 436539"/>
                <a:gd name="connsiteY121" fmla="*/ 275535 h 466955"/>
                <a:gd name="connsiteX122" fmla="*/ 265790 w 436539"/>
                <a:gd name="connsiteY122" fmla="*/ 274787 h 466955"/>
                <a:gd name="connsiteX123" fmla="*/ 265790 w 436539"/>
                <a:gd name="connsiteY123" fmla="*/ 273290 h 466955"/>
                <a:gd name="connsiteX124" fmla="*/ 265790 w 436539"/>
                <a:gd name="connsiteY124" fmla="*/ 272542 h 466955"/>
                <a:gd name="connsiteX125" fmla="*/ 260553 w 436539"/>
                <a:gd name="connsiteY125" fmla="*/ 258327 h 466955"/>
                <a:gd name="connsiteX126" fmla="*/ 253072 w 436539"/>
                <a:gd name="connsiteY126" fmla="*/ 245609 h 466955"/>
                <a:gd name="connsiteX127" fmla="*/ 244094 w 436539"/>
                <a:gd name="connsiteY127" fmla="*/ 233639 h 466955"/>
                <a:gd name="connsiteX128" fmla="*/ 234368 w 436539"/>
                <a:gd name="connsiteY128" fmla="*/ 222417 h 466955"/>
                <a:gd name="connsiteX129" fmla="*/ 222398 w 436539"/>
                <a:gd name="connsiteY129" fmla="*/ 213439 h 466955"/>
                <a:gd name="connsiteX130" fmla="*/ 209680 w 436539"/>
                <a:gd name="connsiteY130" fmla="*/ 205958 h 466955"/>
                <a:gd name="connsiteX131" fmla="*/ 196213 w 436539"/>
                <a:gd name="connsiteY131" fmla="*/ 199224 h 466955"/>
                <a:gd name="connsiteX132" fmla="*/ 181998 w 436539"/>
                <a:gd name="connsiteY132" fmla="*/ 193987 h 466955"/>
                <a:gd name="connsiteX133" fmla="*/ 181250 w 436539"/>
                <a:gd name="connsiteY133" fmla="*/ 193987 h 466955"/>
                <a:gd name="connsiteX134" fmla="*/ 180502 w 436539"/>
                <a:gd name="connsiteY134" fmla="*/ 194736 h 466955"/>
                <a:gd name="connsiteX135" fmla="*/ 179754 w 436539"/>
                <a:gd name="connsiteY135" fmla="*/ 195484 h 466955"/>
                <a:gd name="connsiteX136" fmla="*/ 177510 w 436539"/>
                <a:gd name="connsiteY136" fmla="*/ 196980 h 466955"/>
                <a:gd name="connsiteX137" fmla="*/ 176013 w 436539"/>
                <a:gd name="connsiteY137" fmla="*/ 199224 h 466955"/>
                <a:gd name="connsiteX138" fmla="*/ 175265 w 436539"/>
                <a:gd name="connsiteY138" fmla="*/ 200721 h 466955"/>
                <a:gd name="connsiteX139" fmla="*/ 176013 w 436539"/>
                <a:gd name="connsiteY139" fmla="*/ 201469 h 466955"/>
                <a:gd name="connsiteX140" fmla="*/ 192472 w 436539"/>
                <a:gd name="connsiteY140" fmla="*/ 312942 h 466955"/>
                <a:gd name="connsiteX141" fmla="*/ 194717 w 436539"/>
                <a:gd name="connsiteY141" fmla="*/ 313690 h 466955"/>
                <a:gd name="connsiteX142" fmla="*/ 195465 w 436539"/>
                <a:gd name="connsiteY142" fmla="*/ 314438 h 466955"/>
                <a:gd name="connsiteX143" fmla="*/ 196961 w 436539"/>
                <a:gd name="connsiteY143" fmla="*/ 314438 h 466955"/>
                <a:gd name="connsiteX144" fmla="*/ 197709 w 436539"/>
                <a:gd name="connsiteY144" fmla="*/ 313690 h 466955"/>
                <a:gd name="connsiteX145" fmla="*/ 228383 w 436539"/>
                <a:gd name="connsiteY145" fmla="*/ 281520 h 466955"/>
                <a:gd name="connsiteX146" fmla="*/ 229131 w 436539"/>
                <a:gd name="connsiteY146" fmla="*/ 280024 h 466955"/>
                <a:gd name="connsiteX147" fmla="*/ 228383 w 436539"/>
                <a:gd name="connsiteY147" fmla="*/ 279275 h 466955"/>
                <a:gd name="connsiteX148" fmla="*/ 228383 w 436539"/>
                <a:gd name="connsiteY148" fmla="*/ 277779 h 466955"/>
                <a:gd name="connsiteX149" fmla="*/ 226887 w 436539"/>
                <a:gd name="connsiteY149" fmla="*/ 276283 h 466955"/>
                <a:gd name="connsiteX150" fmla="*/ 225391 w 436539"/>
                <a:gd name="connsiteY150" fmla="*/ 274787 h 466955"/>
                <a:gd name="connsiteX151" fmla="*/ 223894 w 436539"/>
                <a:gd name="connsiteY151" fmla="*/ 274787 h 466955"/>
                <a:gd name="connsiteX152" fmla="*/ 222398 w 436539"/>
                <a:gd name="connsiteY152" fmla="*/ 274038 h 466955"/>
                <a:gd name="connsiteX153" fmla="*/ 221650 w 436539"/>
                <a:gd name="connsiteY153" fmla="*/ 274787 h 466955"/>
                <a:gd name="connsiteX154" fmla="*/ 209680 w 436539"/>
                <a:gd name="connsiteY154" fmla="*/ 288253 h 466955"/>
                <a:gd name="connsiteX155" fmla="*/ 161799 w 436539"/>
                <a:gd name="connsiteY155" fmla="*/ 243365 h 466955"/>
                <a:gd name="connsiteX156" fmla="*/ 180502 w 436539"/>
                <a:gd name="connsiteY156" fmla="*/ 238128 h 466955"/>
                <a:gd name="connsiteX157" fmla="*/ 181998 w 436539"/>
                <a:gd name="connsiteY157" fmla="*/ 237380 h 466955"/>
                <a:gd name="connsiteX158" fmla="*/ 182747 w 436539"/>
                <a:gd name="connsiteY158" fmla="*/ 235883 h 466955"/>
                <a:gd name="connsiteX159" fmla="*/ 181998 w 436539"/>
                <a:gd name="connsiteY159" fmla="*/ 234387 h 466955"/>
                <a:gd name="connsiteX160" fmla="*/ 180502 w 436539"/>
                <a:gd name="connsiteY160" fmla="*/ 232891 h 466955"/>
                <a:gd name="connsiteX161" fmla="*/ 179006 w 436539"/>
                <a:gd name="connsiteY161" fmla="*/ 231394 h 466955"/>
                <a:gd name="connsiteX162" fmla="*/ 177510 w 436539"/>
                <a:gd name="connsiteY162" fmla="*/ 230646 h 466955"/>
                <a:gd name="connsiteX163" fmla="*/ 176761 w 436539"/>
                <a:gd name="connsiteY163" fmla="*/ 230646 h 466955"/>
                <a:gd name="connsiteX164" fmla="*/ 175265 w 436539"/>
                <a:gd name="connsiteY164" fmla="*/ 230646 h 466955"/>
                <a:gd name="connsiteX165" fmla="*/ 152821 w 436539"/>
                <a:gd name="connsiteY165" fmla="*/ 236631 h 466955"/>
                <a:gd name="connsiteX166" fmla="*/ 152073 w 436539"/>
                <a:gd name="connsiteY166" fmla="*/ 236631 h 466955"/>
                <a:gd name="connsiteX167" fmla="*/ 151325 w 436539"/>
                <a:gd name="connsiteY167" fmla="*/ 237380 h 466955"/>
                <a:gd name="connsiteX168" fmla="*/ 149828 w 436539"/>
                <a:gd name="connsiteY168" fmla="*/ 238128 h 466955"/>
                <a:gd name="connsiteX169" fmla="*/ 148332 w 436539"/>
                <a:gd name="connsiteY169" fmla="*/ 239624 h 466955"/>
                <a:gd name="connsiteX170" fmla="*/ 146836 w 436539"/>
                <a:gd name="connsiteY170" fmla="*/ 241868 h 466955"/>
                <a:gd name="connsiteX171" fmla="*/ 146088 w 436539"/>
                <a:gd name="connsiteY171" fmla="*/ 243365 h 466955"/>
                <a:gd name="connsiteX172" fmla="*/ 146088 w 436539"/>
                <a:gd name="connsiteY172" fmla="*/ 244861 h 466955"/>
                <a:gd name="connsiteX173" fmla="*/ 201450 w 436539"/>
                <a:gd name="connsiteY173" fmla="*/ 296483 h 466955"/>
                <a:gd name="connsiteX174" fmla="*/ 190976 w 436539"/>
                <a:gd name="connsiteY174" fmla="*/ 307705 h 466955"/>
                <a:gd name="connsiteX175" fmla="*/ 190228 w 436539"/>
                <a:gd name="connsiteY175" fmla="*/ 308453 h 466955"/>
                <a:gd name="connsiteX176" fmla="*/ 190228 w 436539"/>
                <a:gd name="connsiteY176" fmla="*/ 309949 h 466955"/>
                <a:gd name="connsiteX177" fmla="*/ 190976 w 436539"/>
                <a:gd name="connsiteY177" fmla="*/ 311445 h 466955"/>
                <a:gd name="connsiteX178" fmla="*/ 192472 w 436539"/>
                <a:gd name="connsiteY178" fmla="*/ 312942 h 466955"/>
                <a:gd name="connsiteX179" fmla="*/ 169280 w 436539"/>
                <a:gd name="connsiteY179" fmla="*/ 333890 h 466955"/>
                <a:gd name="connsiteX180" fmla="*/ 174517 w 436539"/>
                <a:gd name="connsiteY180" fmla="*/ 336882 h 466955"/>
                <a:gd name="connsiteX181" fmla="*/ 179754 w 436539"/>
                <a:gd name="connsiteY181" fmla="*/ 333890 h 466955"/>
                <a:gd name="connsiteX182" fmla="*/ 182747 w 436539"/>
                <a:gd name="connsiteY182" fmla="*/ 328653 h 466955"/>
                <a:gd name="connsiteX183" fmla="*/ 179006 w 436539"/>
                <a:gd name="connsiteY183" fmla="*/ 323416 h 466955"/>
                <a:gd name="connsiteX184" fmla="*/ 173769 w 436539"/>
                <a:gd name="connsiteY184" fmla="*/ 320423 h 466955"/>
                <a:gd name="connsiteX185" fmla="*/ 168532 w 436539"/>
                <a:gd name="connsiteY185" fmla="*/ 323416 h 466955"/>
                <a:gd name="connsiteX186" fmla="*/ 165539 w 436539"/>
                <a:gd name="connsiteY186" fmla="*/ 328653 h 466955"/>
                <a:gd name="connsiteX187" fmla="*/ 169280 w 436539"/>
                <a:gd name="connsiteY187" fmla="*/ 333890 h 466955"/>
                <a:gd name="connsiteX188" fmla="*/ 105688 w 436539"/>
                <a:gd name="connsiteY188" fmla="*/ 372045 h 466955"/>
                <a:gd name="connsiteX189" fmla="*/ 116162 w 436539"/>
                <a:gd name="connsiteY189" fmla="*/ 378778 h 466955"/>
                <a:gd name="connsiteX190" fmla="*/ 127384 w 436539"/>
                <a:gd name="connsiteY190" fmla="*/ 380274 h 466955"/>
                <a:gd name="connsiteX191" fmla="*/ 138606 w 436539"/>
                <a:gd name="connsiteY191" fmla="*/ 376534 h 466955"/>
                <a:gd name="connsiteX192" fmla="*/ 149080 w 436539"/>
                <a:gd name="connsiteY192" fmla="*/ 368304 h 466955"/>
                <a:gd name="connsiteX193" fmla="*/ 153569 w 436539"/>
                <a:gd name="connsiteY193" fmla="*/ 362319 h 466955"/>
                <a:gd name="connsiteX194" fmla="*/ 156562 w 436539"/>
                <a:gd name="connsiteY194" fmla="*/ 356334 h 466955"/>
                <a:gd name="connsiteX195" fmla="*/ 158806 w 436539"/>
                <a:gd name="connsiteY195" fmla="*/ 351845 h 466955"/>
                <a:gd name="connsiteX196" fmla="*/ 159554 w 436539"/>
                <a:gd name="connsiteY196" fmla="*/ 349601 h 466955"/>
                <a:gd name="connsiteX197" fmla="*/ 159554 w 436539"/>
                <a:gd name="connsiteY197" fmla="*/ 348852 h 466955"/>
                <a:gd name="connsiteX198" fmla="*/ 158806 w 436539"/>
                <a:gd name="connsiteY198" fmla="*/ 347356 h 466955"/>
                <a:gd name="connsiteX199" fmla="*/ 158058 w 436539"/>
                <a:gd name="connsiteY199" fmla="*/ 346608 h 466955"/>
                <a:gd name="connsiteX200" fmla="*/ 156562 w 436539"/>
                <a:gd name="connsiteY200" fmla="*/ 345112 h 466955"/>
                <a:gd name="connsiteX201" fmla="*/ 155065 w 436539"/>
                <a:gd name="connsiteY201" fmla="*/ 343615 h 466955"/>
                <a:gd name="connsiteX202" fmla="*/ 153569 w 436539"/>
                <a:gd name="connsiteY202" fmla="*/ 342867 h 466955"/>
                <a:gd name="connsiteX203" fmla="*/ 152821 w 436539"/>
                <a:gd name="connsiteY203" fmla="*/ 342867 h 466955"/>
                <a:gd name="connsiteX204" fmla="*/ 152073 w 436539"/>
                <a:gd name="connsiteY204" fmla="*/ 342867 h 466955"/>
                <a:gd name="connsiteX205" fmla="*/ 151325 w 436539"/>
                <a:gd name="connsiteY205" fmla="*/ 345112 h 466955"/>
                <a:gd name="connsiteX206" fmla="*/ 149828 w 436539"/>
                <a:gd name="connsiteY206" fmla="*/ 349601 h 466955"/>
                <a:gd name="connsiteX207" fmla="*/ 146836 w 436539"/>
                <a:gd name="connsiteY207" fmla="*/ 354838 h 466955"/>
                <a:gd name="connsiteX208" fmla="*/ 142347 w 436539"/>
                <a:gd name="connsiteY208" fmla="*/ 361571 h 466955"/>
                <a:gd name="connsiteX209" fmla="*/ 135614 w 436539"/>
                <a:gd name="connsiteY209" fmla="*/ 366808 h 466955"/>
                <a:gd name="connsiteX210" fmla="*/ 128880 w 436539"/>
                <a:gd name="connsiteY210" fmla="*/ 369052 h 466955"/>
                <a:gd name="connsiteX211" fmla="*/ 122147 w 436539"/>
                <a:gd name="connsiteY211" fmla="*/ 368304 h 466955"/>
                <a:gd name="connsiteX212" fmla="*/ 114666 w 436539"/>
                <a:gd name="connsiteY212" fmla="*/ 363815 h 466955"/>
                <a:gd name="connsiteX213" fmla="*/ 110177 w 436539"/>
                <a:gd name="connsiteY213" fmla="*/ 357830 h 466955"/>
                <a:gd name="connsiteX214" fmla="*/ 109429 w 436539"/>
                <a:gd name="connsiteY214" fmla="*/ 351097 h 466955"/>
                <a:gd name="connsiteX215" fmla="*/ 111673 w 436539"/>
                <a:gd name="connsiteY215" fmla="*/ 344364 h 466955"/>
                <a:gd name="connsiteX216" fmla="*/ 117658 w 436539"/>
                <a:gd name="connsiteY216" fmla="*/ 336134 h 466955"/>
                <a:gd name="connsiteX217" fmla="*/ 122895 w 436539"/>
                <a:gd name="connsiteY217" fmla="*/ 331645 h 466955"/>
                <a:gd name="connsiteX218" fmla="*/ 126636 w 436539"/>
                <a:gd name="connsiteY218" fmla="*/ 327905 h 466955"/>
                <a:gd name="connsiteX219" fmla="*/ 128132 w 436539"/>
                <a:gd name="connsiteY219" fmla="*/ 324912 h 466955"/>
                <a:gd name="connsiteX220" fmla="*/ 125888 w 436539"/>
                <a:gd name="connsiteY220" fmla="*/ 322668 h 466955"/>
                <a:gd name="connsiteX221" fmla="*/ 100451 w 436539"/>
                <a:gd name="connsiteY221" fmla="*/ 298727 h 466955"/>
                <a:gd name="connsiteX222" fmla="*/ 97459 w 436539"/>
                <a:gd name="connsiteY222" fmla="*/ 297231 h 466955"/>
                <a:gd name="connsiteX223" fmla="*/ 94466 w 436539"/>
                <a:gd name="connsiteY223" fmla="*/ 298727 h 466955"/>
                <a:gd name="connsiteX224" fmla="*/ 68281 w 436539"/>
                <a:gd name="connsiteY224" fmla="*/ 326408 h 466955"/>
                <a:gd name="connsiteX225" fmla="*/ 68281 w 436539"/>
                <a:gd name="connsiteY225" fmla="*/ 327156 h 466955"/>
                <a:gd name="connsiteX226" fmla="*/ 68281 w 436539"/>
                <a:gd name="connsiteY226" fmla="*/ 328653 h 466955"/>
                <a:gd name="connsiteX227" fmla="*/ 69029 w 436539"/>
                <a:gd name="connsiteY227" fmla="*/ 330149 h 466955"/>
                <a:gd name="connsiteX228" fmla="*/ 70525 w 436539"/>
                <a:gd name="connsiteY228" fmla="*/ 331645 h 466955"/>
                <a:gd name="connsiteX229" fmla="*/ 73518 w 436539"/>
                <a:gd name="connsiteY229" fmla="*/ 333142 h 466955"/>
                <a:gd name="connsiteX230" fmla="*/ 75762 w 436539"/>
                <a:gd name="connsiteY230" fmla="*/ 333142 h 466955"/>
                <a:gd name="connsiteX231" fmla="*/ 96710 w 436539"/>
                <a:gd name="connsiteY231" fmla="*/ 310697 h 466955"/>
                <a:gd name="connsiteX232" fmla="*/ 113918 w 436539"/>
                <a:gd name="connsiteY232" fmla="*/ 327156 h 466955"/>
                <a:gd name="connsiteX233" fmla="*/ 110925 w 436539"/>
                <a:gd name="connsiteY233" fmla="*/ 330149 h 466955"/>
                <a:gd name="connsiteX234" fmla="*/ 107184 w 436539"/>
                <a:gd name="connsiteY234" fmla="*/ 333890 h 466955"/>
                <a:gd name="connsiteX235" fmla="*/ 99703 w 436539"/>
                <a:gd name="connsiteY235" fmla="*/ 344364 h 466955"/>
                <a:gd name="connsiteX236" fmla="*/ 97459 w 436539"/>
                <a:gd name="connsiteY236" fmla="*/ 354089 h 466955"/>
                <a:gd name="connsiteX237" fmla="*/ 99703 w 436539"/>
                <a:gd name="connsiteY237" fmla="*/ 363815 h 466955"/>
                <a:gd name="connsiteX238" fmla="*/ 105688 w 436539"/>
                <a:gd name="connsiteY238" fmla="*/ 372045 h 466955"/>
                <a:gd name="connsiteX239" fmla="*/ 80251 w 436539"/>
                <a:gd name="connsiteY239" fmla="*/ 434889 h 466955"/>
                <a:gd name="connsiteX240" fmla="*/ 80999 w 436539"/>
                <a:gd name="connsiteY240" fmla="*/ 436385 h 466955"/>
                <a:gd name="connsiteX241" fmla="*/ 82496 w 436539"/>
                <a:gd name="connsiteY241" fmla="*/ 436385 h 466955"/>
                <a:gd name="connsiteX242" fmla="*/ 83992 w 436539"/>
                <a:gd name="connsiteY242" fmla="*/ 435637 h 466955"/>
                <a:gd name="connsiteX243" fmla="*/ 86985 w 436539"/>
                <a:gd name="connsiteY243" fmla="*/ 433392 h 466955"/>
                <a:gd name="connsiteX244" fmla="*/ 88481 w 436539"/>
                <a:gd name="connsiteY244" fmla="*/ 431148 h 466955"/>
                <a:gd name="connsiteX245" fmla="*/ 89977 w 436539"/>
                <a:gd name="connsiteY245" fmla="*/ 429652 h 466955"/>
                <a:gd name="connsiteX246" fmla="*/ 89977 w 436539"/>
                <a:gd name="connsiteY246" fmla="*/ 428155 h 466955"/>
                <a:gd name="connsiteX247" fmla="*/ 89977 w 436539"/>
                <a:gd name="connsiteY247" fmla="*/ 427407 h 466955"/>
                <a:gd name="connsiteX248" fmla="*/ 82496 w 436539"/>
                <a:gd name="connsiteY248" fmla="*/ 400474 h 466955"/>
                <a:gd name="connsiteX249" fmla="*/ 109429 w 436539"/>
                <a:gd name="connsiteY249" fmla="*/ 406459 h 466955"/>
                <a:gd name="connsiteX250" fmla="*/ 110177 w 436539"/>
                <a:gd name="connsiteY250" fmla="*/ 406459 h 466955"/>
                <a:gd name="connsiteX251" fmla="*/ 111673 w 436539"/>
                <a:gd name="connsiteY251" fmla="*/ 405711 h 466955"/>
                <a:gd name="connsiteX252" fmla="*/ 113169 w 436539"/>
                <a:gd name="connsiteY252" fmla="*/ 404963 h 466955"/>
                <a:gd name="connsiteX253" fmla="*/ 115414 w 436539"/>
                <a:gd name="connsiteY253" fmla="*/ 402719 h 466955"/>
                <a:gd name="connsiteX254" fmla="*/ 117658 w 436539"/>
                <a:gd name="connsiteY254" fmla="*/ 400474 h 466955"/>
                <a:gd name="connsiteX255" fmla="*/ 118406 w 436539"/>
                <a:gd name="connsiteY255" fmla="*/ 398230 h 466955"/>
                <a:gd name="connsiteX256" fmla="*/ 117658 w 436539"/>
                <a:gd name="connsiteY256" fmla="*/ 397482 h 466955"/>
                <a:gd name="connsiteX257" fmla="*/ 116162 w 436539"/>
                <a:gd name="connsiteY257" fmla="*/ 396733 h 466955"/>
                <a:gd name="connsiteX258" fmla="*/ 81748 w 436539"/>
                <a:gd name="connsiteY258" fmla="*/ 390748 h 466955"/>
                <a:gd name="connsiteX259" fmla="*/ 73518 w 436539"/>
                <a:gd name="connsiteY259" fmla="*/ 358578 h 466955"/>
                <a:gd name="connsiteX260" fmla="*/ 72770 w 436539"/>
                <a:gd name="connsiteY260" fmla="*/ 357082 h 466955"/>
                <a:gd name="connsiteX261" fmla="*/ 72022 w 436539"/>
                <a:gd name="connsiteY261" fmla="*/ 357082 h 466955"/>
                <a:gd name="connsiteX262" fmla="*/ 69777 w 436539"/>
                <a:gd name="connsiteY262" fmla="*/ 357830 h 466955"/>
                <a:gd name="connsiteX263" fmla="*/ 67533 w 436539"/>
                <a:gd name="connsiteY263" fmla="*/ 360075 h 466955"/>
                <a:gd name="connsiteX264" fmla="*/ 65288 w 436539"/>
                <a:gd name="connsiteY264" fmla="*/ 362319 h 466955"/>
                <a:gd name="connsiteX265" fmla="*/ 64540 w 436539"/>
                <a:gd name="connsiteY265" fmla="*/ 363815 h 466955"/>
                <a:gd name="connsiteX266" fmla="*/ 63792 w 436539"/>
                <a:gd name="connsiteY266" fmla="*/ 365312 h 466955"/>
                <a:gd name="connsiteX267" fmla="*/ 64540 w 436539"/>
                <a:gd name="connsiteY267" fmla="*/ 366060 h 466955"/>
                <a:gd name="connsiteX268" fmla="*/ 71274 w 436539"/>
                <a:gd name="connsiteY268" fmla="*/ 391496 h 466955"/>
                <a:gd name="connsiteX269" fmla="*/ 45837 w 436539"/>
                <a:gd name="connsiteY269" fmla="*/ 386259 h 466955"/>
                <a:gd name="connsiteX270" fmla="*/ 44341 w 436539"/>
                <a:gd name="connsiteY270" fmla="*/ 386259 h 466955"/>
                <a:gd name="connsiteX271" fmla="*/ 43592 w 436539"/>
                <a:gd name="connsiteY271" fmla="*/ 386259 h 466955"/>
                <a:gd name="connsiteX272" fmla="*/ 42096 w 436539"/>
                <a:gd name="connsiteY272" fmla="*/ 387008 h 466955"/>
                <a:gd name="connsiteX273" fmla="*/ 40600 w 436539"/>
                <a:gd name="connsiteY273" fmla="*/ 389252 h 466955"/>
                <a:gd name="connsiteX274" fmla="*/ 38355 w 436539"/>
                <a:gd name="connsiteY274" fmla="*/ 391496 h 466955"/>
                <a:gd name="connsiteX275" fmla="*/ 37607 w 436539"/>
                <a:gd name="connsiteY275" fmla="*/ 392993 h 466955"/>
                <a:gd name="connsiteX276" fmla="*/ 37607 w 436539"/>
                <a:gd name="connsiteY276" fmla="*/ 394489 h 466955"/>
                <a:gd name="connsiteX277" fmla="*/ 39104 w 436539"/>
                <a:gd name="connsiteY277" fmla="*/ 395237 h 466955"/>
                <a:gd name="connsiteX278" fmla="*/ 71274 w 436539"/>
                <a:gd name="connsiteY278" fmla="*/ 401222 h 466955"/>
                <a:gd name="connsiteX279" fmla="*/ 32370 w 436539"/>
                <a:gd name="connsiteY279" fmla="*/ 438629 h 466955"/>
                <a:gd name="connsiteX280" fmla="*/ 43592 w 436539"/>
                <a:gd name="connsiteY280" fmla="*/ 448355 h 466955"/>
                <a:gd name="connsiteX281" fmla="*/ 56311 w 436539"/>
                <a:gd name="connsiteY281" fmla="*/ 455837 h 466955"/>
                <a:gd name="connsiteX282" fmla="*/ 69777 w 436539"/>
                <a:gd name="connsiteY282" fmla="*/ 462570 h 466955"/>
                <a:gd name="connsiteX283" fmla="*/ 83992 w 436539"/>
                <a:gd name="connsiteY283" fmla="*/ 467059 h 466955"/>
                <a:gd name="connsiteX284" fmla="*/ 84740 w 436539"/>
                <a:gd name="connsiteY284" fmla="*/ 467059 h 466955"/>
                <a:gd name="connsiteX285" fmla="*/ 85488 w 436539"/>
                <a:gd name="connsiteY285" fmla="*/ 467059 h 466955"/>
                <a:gd name="connsiteX286" fmla="*/ 86985 w 436539"/>
                <a:gd name="connsiteY286" fmla="*/ 466310 h 466955"/>
                <a:gd name="connsiteX287" fmla="*/ 88481 w 436539"/>
                <a:gd name="connsiteY287" fmla="*/ 464814 h 466955"/>
                <a:gd name="connsiteX288" fmla="*/ 89977 w 436539"/>
                <a:gd name="connsiteY288" fmla="*/ 462570 h 466955"/>
                <a:gd name="connsiteX289" fmla="*/ 90725 w 436539"/>
                <a:gd name="connsiteY289" fmla="*/ 461073 h 466955"/>
                <a:gd name="connsiteX290" fmla="*/ 89977 w 436539"/>
                <a:gd name="connsiteY290" fmla="*/ 460325 h 466955"/>
                <a:gd name="connsiteX291" fmla="*/ 89229 w 436539"/>
                <a:gd name="connsiteY291" fmla="*/ 459577 h 466955"/>
                <a:gd name="connsiteX292" fmla="*/ 62296 w 436539"/>
                <a:gd name="connsiteY292" fmla="*/ 447607 h 466955"/>
                <a:gd name="connsiteX293" fmla="*/ 39852 w 436539"/>
                <a:gd name="connsiteY293" fmla="*/ 430400 h 466955"/>
                <a:gd name="connsiteX294" fmla="*/ 21148 w 436539"/>
                <a:gd name="connsiteY294" fmla="*/ 408704 h 466955"/>
                <a:gd name="connsiteX295" fmla="*/ 7682 w 436539"/>
                <a:gd name="connsiteY295" fmla="*/ 383267 h 466955"/>
                <a:gd name="connsiteX296" fmla="*/ 6934 w 436539"/>
                <a:gd name="connsiteY296" fmla="*/ 382519 h 466955"/>
                <a:gd name="connsiteX297" fmla="*/ 6185 w 436539"/>
                <a:gd name="connsiteY297" fmla="*/ 381771 h 466955"/>
                <a:gd name="connsiteX298" fmla="*/ 4689 w 436539"/>
                <a:gd name="connsiteY298" fmla="*/ 382519 h 466955"/>
                <a:gd name="connsiteX299" fmla="*/ 2445 w 436539"/>
                <a:gd name="connsiteY299" fmla="*/ 384763 h 466955"/>
                <a:gd name="connsiteX300" fmla="*/ 948 w 436539"/>
                <a:gd name="connsiteY300" fmla="*/ 386259 h 466955"/>
                <a:gd name="connsiteX301" fmla="*/ 200 w 436539"/>
                <a:gd name="connsiteY301" fmla="*/ 387756 h 466955"/>
                <a:gd name="connsiteX302" fmla="*/ 200 w 436539"/>
                <a:gd name="connsiteY302" fmla="*/ 388504 h 466955"/>
                <a:gd name="connsiteX303" fmla="*/ 200 w 436539"/>
                <a:gd name="connsiteY303" fmla="*/ 389252 h 466955"/>
                <a:gd name="connsiteX304" fmla="*/ 12919 w 436539"/>
                <a:gd name="connsiteY304" fmla="*/ 416185 h 466955"/>
                <a:gd name="connsiteX305" fmla="*/ 32370 w 436539"/>
                <a:gd name="connsiteY305" fmla="*/ 438629 h 4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436539" h="466955">
                  <a:moveTo>
                    <a:pt x="375019" y="60818"/>
                  </a:moveTo>
                  <a:cubicBezTo>
                    <a:pt x="380256" y="65307"/>
                    <a:pt x="384744" y="69048"/>
                    <a:pt x="389233" y="72041"/>
                  </a:cubicBezTo>
                  <a:cubicBezTo>
                    <a:pt x="394470" y="75033"/>
                    <a:pt x="398959" y="77277"/>
                    <a:pt x="403448" y="78026"/>
                  </a:cubicBezTo>
                  <a:cubicBezTo>
                    <a:pt x="407937" y="78774"/>
                    <a:pt x="412426" y="78774"/>
                    <a:pt x="416166" y="77277"/>
                  </a:cubicBezTo>
                  <a:cubicBezTo>
                    <a:pt x="420655" y="75781"/>
                    <a:pt x="424396" y="72789"/>
                    <a:pt x="428885" y="69048"/>
                  </a:cubicBezTo>
                  <a:cubicBezTo>
                    <a:pt x="432625" y="64559"/>
                    <a:pt x="434870" y="60818"/>
                    <a:pt x="435618" y="57078"/>
                  </a:cubicBezTo>
                  <a:cubicBezTo>
                    <a:pt x="437114" y="52589"/>
                    <a:pt x="437114" y="48848"/>
                    <a:pt x="435618" y="44359"/>
                  </a:cubicBezTo>
                  <a:cubicBezTo>
                    <a:pt x="434870" y="40619"/>
                    <a:pt x="432625" y="36130"/>
                    <a:pt x="428885" y="31641"/>
                  </a:cubicBezTo>
                  <a:cubicBezTo>
                    <a:pt x="425892" y="27152"/>
                    <a:pt x="421403" y="22663"/>
                    <a:pt x="416166" y="17426"/>
                  </a:cubicBezTo>
                  <a:cubicBezTo>
                    <a:pt x="411677" y="12937"/>
                    <a:pt x="406440" y="9197"/>
                    <a:pt x="401952" y="6204"/>
                  </a:cubicBezTo>
                  <a:cubicBezTo>
                    <a:pt x="397463" y="3212"/>
                    <a:pt x="392226" y="1715"/>
                    <a:pt x="387737" y="967"/>
                  </a:cubicBezTo>
                  <a:cubicBezTo>
                    <a:pt x="383248" y="-529"/>
                    <a:pt x="379507" y="219"/>
                    <a:pt x="375019" y="967"/>
                  </a:cubicBezTo>
                  <a:cubicBezTo>
                    <a:pt x="370530" y="2463"/>
                    <a:pt x="366789" y="5456"/>
                    <a:pt x="363048" y="9945"/>
                  </a:cubicBezTo>
                  <a:cubicBezTo>
                    <a:pt x="359308" y="13686"/>
                    <a:pt x="356315" y="17426"/>
                    <a:pt x="355567" y="21915"/>
                  </a:cubicBezTo>
                  <a:cubicBezTo>
                    <a:pt x="354071" y="25656"/>
                    <a:pt x="354071" y="29396"/>
                    <a:pt x="355567" y="33885"/>
                  </a:cubicBezTo>
                  <a:cubicBezTo>
                    <a:pt x="357063" y="38374"/>
                    <a:pt x="359308" y="42115"/>
                    <a:pt x="362300" y="46604"/>
                  </a:cubicBezTo>
                  <a:cubicBezTo>
                    <a:pt x="366041" y="51093"/>
                    <a:pt x="369782" y="56330"/>
                    <a:pt x="375019" y="60818"/>
                  </a:cubicBezTo>
                  <a:close/>
                  <a:moveTo>
                    <a:pt x="383996" y="52589"/>
                  </a:moveTo>
                  <a:cubicBezTo>
                    <a:pt x="381004" y="49596"/>
                    <a:pt x="378011" y="47352"/>
                    <a:pt x="375767" y="44359"/>
                  </a:cubicBezTo>
                  <a:cubicBezTo>
                    <a:pt x="373522" y="42115"/>
                    <a:pt x="371278" y="39870"/>
                    <a:pt x="369782" y="37626"/>
                  </a:cubicBezTo>
                  <a:cubicBezTo>
                    <a:pt x="368285" y="35382"/>
                    <a:pt x="367537" y="33137"/>
                    <a:pt x="366789" y="30893"/>
                  </a:cubicBezTo>
                  <a:cubicBezTo>
                    <a:pt x="366041" y="29396"/>
                    <a:pt x="365293" y="27152"/>
                    <a:pt x="365293" y="25656"/>
                  </a:cubicBezTo>
                  <a:cubicBezTo>
                    <a:pt x="365293" y="23411"/>
                    <a:pt x="366041" y="21915"/>
                    <a:pt x="366789" y="20419"/>
                  </a:cubicBezTo>
                  <a:cubicBezTo>
                    <a:pt x="367537" y="18923"/>
                    <a:pt x="368285" y="17426"/>
                    <a:pt x="369782" y="15182"/>
                  </a:cubicBezTo>
                  <a:cubicBezTo>
                    <a:pt x="372774" y="12937"/>
                    <a:pt x="375019" y="11441"/>
                    <a:pt x="378011" y="10693"/>
                  </a:cubicBezTo>
                  <a:cubicBezTo>
                    <a:pt x="381004" y="9945"/>
                    <a:pt x="383996" y="10693"/>
                    <a:pt x="387737" y="11441"/>
                  </a:cubicBezTo>
                  <a:cubicBezTo>
                    <a:pt x="390729" y="12937"/>
                    <a:pt x="393722" y="14434"/>
                    <a:pt x="397463" y="16678"/>
                  </a:cubicBezTo>
                  <a:cubicBezTo>
                    <a:pt x="400455" y="19671"/>
                    <a:pt x="404196" y="22663"/>
                    <a:pt x="407189" y="25656"/>
                  </a:cubicBezTo>
                  <a:cubicBezTo>
                    <a:pt x="412426" y="30145"/>
                    <a:pt x="416166" y="33885"/>
                    <a:pt x="419159" y="37626"/>
                  </a:cubicBezTo>
                  <a:cubicBezTo>
                    <a:pt x="421403" y="41367"/>
                    <a:pt x="423648" y="44359"/>
                    <a:pt x="424396" y="47352"/>
                  </a:cubicBezTo>
                  <a:cubicBezTo>
                    <a:pt x="425892" y="50344"/>
                    <a:pt x="425892" y="53337"/>
                    <a:pt x="425144" y="55581"/>
                  </a:cubicBezTo>
                  <a:cubicBezTo>
                    <a:pt x="425144" y="57826"/>
                    <a:pt x="423648" y="60818"/>
                    <a:pt x="421403" y="63063"/>
                  </a:cubicBezTo>
                  <a:cubicBezTo>
                    <a:pt x="419907" y="64559"/>
                    <a:pt x="417663" y="66055"/>
                    <a:pt x="416166" y="66804"/>
                  </a:cubicBezTo>
                  <a:cubicBezTo>
                    <a:pt x="413922" y="67552"/>
                    <a:pt x="412426" y="68300"/>
                    <a:pt x="410181" y="68300"/>
                  </a:cubicBezTo>
                  <a:cubicBezTo>
                    <a:pt x="407937" y="68300"/>
                    <a:pt x="406440" y="67552"/>
                    <a:pt x="404196" y="66804"/>
                  </a:cubicBezTo>
                  <a:cubicBezTo>
                    <a:pt x="401952" y="66055"/>
                    <a:pt x="399707" y="65307"/>
                    <a:pt x="397463" y="63811"/>
                  </a:cubicBezTo>
                  <a:cubicBezTo>
                    <a:pt x="395218" y="62315"/>
                    <a:pt x="392974" y="60818"/>
                    <a:pt x="390729" y="58574"/>
                  </a:cubicBezTo>
                  <a:cubicBezTo>
                    <a:pt x="388485" y="57078"/>
                    <a:pt x="386241" y="54833"/>
                    <a:pt x="383996" y="52589"/>
                  </a:cubicBezTo>
                  <a:close/>
                  <a:moveTo>
                    <a:pt x="381752" y="106455"/>
                  </a:moveTo>
                  <a:cubicBezTo>
                    <a:pt x="383996" y="108699"/>
                    <a:pt x="386241" y="109448"/>
                    <a:pt x="387737" y="109448"/>
                  </a:cubicBezTo>
                  <a:cubicBezTo>
                    <a:pt x="389233" y="109448"/>
                    <a:pt x="390729" y="108699"/>
                    <a:pt x="392226" y="106455"/>
                  </a:cubicBezTo>
                  <a:cubicBezTo>
                    <a:pt x="394470" y="104959"/>
                    <a:pt x="395218" y="102714"/>
                    <a:pt x="395218" y="101218"/>
                  </a:cubicBezTo>
                  <a:cubicBezTo>
                    <a:pt x="395218" y="99722"/>
                    <a:pt x="393722" y="98225"/>
                    <a:pt x="391478" y="95981"/>
                  </a:cubicBezTo>
                  <a:cubicBezTo>
                    <a:pt x="389233" y="93737"/>
                    <a:pt x="387737" y="92988"/>
                    <a:pt x="386241" y="92988"/>
                  </a:cubicBezTo>
                  <a:cubicBezTo>
                    <a:pt x="384744" y="92988"/>
                    <a:pt x="382500" y="94485"/>
                    <a:pt x="381004" y="95981"/>
                  </a:cubicBezTo>
                  <a:cubicBezTo>
                    <a:pt x="379507" y="98225"/>
                    <a:pt x="378011" y="99722"/>
                    <a:pt x="378011" y="101218"/>
                  </a:cubicBezTo>
                  <a:cubicBezTo>
                    <a:pt x="378011" y="102714"/>
                    <a:pt x="379507" y="104211"/>
                    <a:pt x="381752" y="106455"/>
                  </a:cubicBezTo>
                  <a:close/>
                  <a:moveTo>
                    <a:pt x="304693" y="136381"/>
                  </a:moveTo>
                  <a:cubicBezTo>
                    <a:pt x="309182" y="140869"/>
                    <a:pt x="314419" y="144610"/>
                    <a:pt x="318908" y="147603"/>
                  </a:cubicBezTo>
                  <a:cubicBezTo>
                    <a:pt x="323397" y="150595"/>
                    <a:pt x="327886" y="152092"/>
                    <a:pt x="333123" y="153588"/>
                  </a:cubicBezTo>
                  <a:cubicBezTo>
                    <a:pt x="337612" y="154336"/>
                    <a:pt x="341352" y="153588"/>
                    <a:pt x="345841" y="152840"/>
                  </a:cubicBezTo>
                  <a:cubicBezTo>
                    <a:pt x="350330" y="151343"/>
                    <a:pt x="354071" y="148351"/>
                    <a:pt x="357811" y="144610"/>
                  </a:cubicBezTo>
                  <a:cubicBezTo>
                    <a:pt x="361552" y="140121"/>
                    <a:pt x="364545" y="136381"/>
                    <a:pt x="365293" y="132640"/>
                  </a:cubicBezTo>
                  <a:cubicBezTo>
                    <a:pt x="366789" y="128151"/>
                    <a:pt x="366041" y="124410"/>
                    <a:pt x="365293" y="119921"/>
                  </a:cubicBezTo>
                  <a:cubicBezTo>
                    <a:pt x="363796" y="115433"/>
                    <a:pt x="361552" y="111692"/>
                    <a:pt x="358559" y="107203"/>
                  </a:cubicBezTo>
                  <a:cubicBezTo>
                    <a:pt x="354819" y="102714"/>
                    <a:pt x="351078" y="98225"/>
                    <a:pt x="345841" y="92988"/>
                  </a:cubicBezTo>
                  <a:cubicBezTo>
                    <a:pt x="340604" y="88500"/>
                    <a:pt x="336115" y="84759"/>
                    <a:pt x="331626" y="81766"/>
                  </a:cubicBezTo>
                  <a:cubicBezTo>
                    <a:pt x="326389" y="78774"/>
                    <a:pt x="321901" y="77277"/>
                    <a:pt x="317412" y="75781"/>
                  </a:cubicBezTo>
                  <a:cubicBezTo>
                    <a:pt x="312923" y="75033"/>
                    <a:pt x="308434" y="75033"/>
                    <a:pt x="304693" y="76529"/>
                  </a:cubicBezTo>
                  <a:cubicBezTo>
                    <a:pt x="300205" y="78026"/>
                    <a:pt x="296464" y="81018"/>
                    <a:pt x="291975" y="84759"/>
                  </a:cubicBezTo>
                  <a:cubicBezTo>
                    <a:pt x="288234" y="89248"/>
                    <a:pt x="285990" y="92988"/>
                    <a:pt x="285242" y="96729"/>
                  </a:cubicBezTo>
                  <a:cubicBezTo>
                    <a:pt x="283745" y="101218"/>
                    <a:pt x="283745" y="104959"/>
                    <a:pt x="285242" y="109448"/>
                  </a:cubicBezTo>
                  <a:cubicBezTo>
                    <a:pt x="285990" y="113936"/>
                    <a:pt x="288234" y="117677"/>
                    <a:pt x="291975" y="122166"/>
                  </a:cubicBezTo>
                  <a:cubicBezTo>
                    <a:pt x="294968" y="126655"/>
                    <a:pt x="299456" y="131144"/>
                    <a:pt x="304693" y="136381"/>
                  </a:cubicBezTo>
                  <a:close/>
                  <a:moveTo>
                    <a:pt x="312923" y="128151"/>
                  </a:moveTo>
                  <a:cubicBezTo>
                    <a:pt x="309930" y="125158"/>
                    <a:pt x="307686" y="122914"/>
                    <a:pt x="305442" y="119921"/>
                  </a:cubicBezTo>
                  <a:cubicBezTo>
                    <a:pt x="303197" y="117677"/>
                    <a:pt x="300953" y="114685"/>
                    <a:pt x="299456" y="113188"/>
                  </a:cubicBezTo>
                  <a:cubicBezTo>
                    <a:pt x="297960" y="110944"/>
                    <a:pt x="296464" y="108699"/>
                    <a:pt x="296464" y="106455"/>
                  </a:cubicBezTo>
                  <a:cubicBezTo>
                    <a:pt x="295716" y="104211"/>
                    <a:pt x="294968" y="102714"/>
                    <a:pt x="294968" y="101218"/>
                  </a:cubicBezTo>
                  <a:cubicBezTo>
                    <a:pt x="294968" y="98974"/>
                    <a:pt x="295716" y="97477"/>
                    <a:pt x="296464" y="95981"/>
                  </a:cubicBezTo>
                  <a:cubicBezTo>
                    <a:pt x="297212" y="93737"/>
                    <a:pt x="297960" y="92240"/>
                    <a:pt x="299456" y="90744"/>
                  </a:cubicBezTo>
                  <a:cubicBezTo>
                    <a:pt x="302449" y="88500"/>
                    <a:pt x="304693" y="86255"/>
                    <a:pt x="307686" y="86255"/>
                  </a:cubicBezTo>
                  <a:cubicBezTo>
                    <a:pt x="310678" y="85507"/>
                    <a:pt x="313671" y="85507"/>
                    <a:pt x="316664" y="87003"/>
                  </a:cubicBezTo>
                  <a:cubicBezTo>
                    <a:pt x="320404" y="87751"/>
                    <a:pt x="323397" y="89996"/>
                    <a:pt x="326389" y="92240"/>
                  </a:cubicBezTo>
                  <a:cubicBezTo>
                    <a:pt x="330130" y="95233"/>
                    <a:pt x="333871" y="97477"/>
                    <a:pt x="336863" y="101218"/>
                  </a:cubicBezTo>
                  <a:cubicBezTo>
                    <a:pt x="342100" y="105707"/>
                    <a:pt x="345841" y="109448"/>
                    <a:pt x="348085" y="113188"/>
                  </a:cubicBezTo>
                  <a:cubicBezTo>
                    <a:pt x="351078" y="116181"/>
                    <a:pt x="353322" y="119921"/>
                    <a:pt x="354071" y="122914"/>
                  </a:cubicBezTo>
                  <a:cubicBezTo>
                    <a:pt x="355567" y="125907"/>
                    <a:pt x="355567" y="128899"/>
                    <a:pt x="354819" y="131144"/>
                  </a:cubicBezTo>
                  <a:cubicBezTo>
                    <a:pt x="354071" y="133388"/>
                    <a:pt x="353322" y="135632"/>
                    <a:pt x="351078" y="138625"/>
                  </a:cubicBezTo>
                  <a:cubicBezTo>
                    <a:pt x="348834" y="140121"/>
                    <a:pt x="347337" y="141618"/>
                    <a:pt x="345093" y="142366"/>
                  </a:cubicBezTo>
                  <a:cubicBezTo>
                    <a:pt x="343597" y="143114"/>
                    <a:pt x="341352" y="143862"/>
                    <a:pt x="339856" y="143862"/>
                  </a:cubicBezTo>
                  <a:cubicBezTo>
                    <a:pt x="337612" y="143114"/>
                    <a:pt x="335367" y="143114"/>
                    <a:pt x="333123" y="142366"/>
                  </a:cubicBezTo>
                  <a:cubicBezTo>
                    <a:pt x="331626" y="141618"/>
                    <a:pt x="329382" y="140121"/>
                    <a:pt x="327138" y="139373"/>
                  </a:cubicBezTo>
                  <a:cubicBezTo>
                    <a:pt x="324893" y="137877"/>
                    <a:pt x="322649" y="136381"/>
                    <a:pt x="320404" y="134136"/>
                  </a:cubicBezTo>
                  <a:cubicBezTo>
                    <a:pt x="318160" y="132640"/>
                    <a:pt x="315915" y="130395"/>
                    <a:pt x="312923" y="128151"/>
                  </a:cubicBezTo>
                  <a:close/>
                  <a:moveTo>
                    <a:pt x="231376" y="159573"/>
                  </a:moveTo>
                  <a:cubicBezTo>
                    <a:pt x="231376" y="160321"/>
                    <a:pt x="232124" y="160321"/>
                    <a:pt x="232872" y="161069"/>
                  </a:cubicBezTo>
                  <a:cubicBezTo>
                    <a:pt x="232872" y="161069"/>
                    <a:pt x="233620" y="161817"/>
                    <a:pt x="234368" y="161817"/>
                  </a:cubicBezTo>
                  <a:cubicBezTo>
                    <a:pt x="235116" y="162565"/>
                    <a:pt x="235116" y="162565"/>
                    <a:pt x="235864" y="162565"/>
                  </a:cubicBezTo>
                  <a:cubicBezTo>
                    <a:pt x="236613" y="163314"/>
                    <a:pt x="236613" y="163314"/>
                    <a:pt x="237361" y="163314"/>
                  </a:cubicBezTo>
                  <a:lnTo>
                    <a:pt x="310678" y="189499"/>
                  </a:lnTo>
                  <a:cubicBezTo>
                    <a:pt x="311427" y="189499"/>
                    <a:pt x="312175" y="190247"/>
                    <a:pt x="312175" y="190247"/>
                  </a:cubicBezTo>
                  <a:cubicBezTo>
                    <a:pt x="312923" y="190247"/>
                    <a:pt x="313671" y="189499"/>
                    <a:pt x="313671" y="189499"/>
                  </a:cubicBezTo>
                  <a:cubicBezTo>
                    <a:pt x="314419" y="189499"/>
                    <a:pt x="315167" y="188750"/>
                    <a:pt x="315167" y="188002"/>
                  </a:cubicBezTo>
                  <a:cubicBezTo>
                    <a:pt x="315915" y="188002"/>
                    <a:pt x="316664" y="187254"/>
                    <a:pt x="317412" y="186506"/>
                  </a:cubicBezTo>
                  <a:cubicBezTo>
                    <a:pt x="318908" y="185010"/>
                    <a:pt x="319656" y="184262"/>
                    <a:pt x="319656" y="183513"/>
                  </a:cubicBezTo>
                  <a:cubicBezTo>
                    <a:pt x="320404" y="182765"/>
                    <a:pt x="320404" y="182017"/>
                    <a:pt x="320404" y="182017"/>
                  </a:cubicBezTo>
                  <a:cubicBezTo>
                    <a:pt x="320404" y="181269"/>
                    <a:pt x="320404" y="181269"/>
                    <a:pt x="320404" y="180521"/>
                  </a:cubicBezTo>
                  <a:cubicBezTo>
                    <a:pt x="319656" y="180521"/>
                    <a:pt x="319656" y="180521"/>
                    <a:pt x="318908" y="179773"/>
                  </a:cubicBezTo>
                  <a:lnTo>
                    <a:pt x="243346" y="154336"/>
                  </a:lnTo>
                  <a:lnTo>
                    <a:pt x="271775" y="123662"/>
                  </a:lnTo>
                  <a:cubicBezTo>
                    <a:pt x="271775" y="122914"/>
                    <a:pt x="271775" y="122166"/>
                    <a:pt x="271775" y="121418"/>
                  </a:cubicBezTo>
                  <a:cubicBezTo>
                    <a:pt x="271027" y="120670"/>
                    <a:pt x="270279" y="119921"/>
                    <a:pt x="269531" y="118425"/>
                  </a:cubicBezTo>
                  <a:cubicBezTo>
                    <a:pt x="268783" y="117677"/>
                    <a:pt x="268035" y="117677"/>
                    <a:pt x="268035" y="116929"/>
                  </a:cubicBezTo>
                  <a:cubicBezTo>
                    <a:pt x="267286" y="116929"/>
                    <a:pt x="266538" y="116929"/>
                    <a:pt x="266538" y="116181"/>
                  </a:cubicBezTo>
                  <a:cubicBezTo>
                    <a:pt x="265790" y="116181"/>
                    <a:pt x="265042" y="116181"/>
                    <a:pt x="265042" y="116181"/>
                  </a:cubicBezTo>
                  <a:lnTo>
                    <a:pt x="264294" y="116929"/>
                  </a:lnTo>
                  <a:lnTo>
                    <a:pt x="229879" y="153588"/>
                  </a:lnTo>
                  <a:cubicBezTo>
                    <a:pt x="229131" y="154336"/>
                    <a:pt x="229131" y="154336"/>
                    <a:pt x="229131" y="155084"/>
                  </a:cubicBezTo>
                  <a:cubicBezTo>
                    <a:pt x="228383" y="155084"/>
                    <a:pt x="228383" y="155832"/>
                    <a:pt x="228383" y="156580"/>
                  </a:cubicBezTo>
                  <a:cubicBezTo>
                    <a:pt x="229131" y="156580"/>
                    <a:pt x="229131" y="157329"/>
                    <a:pt x="229131" y="157329"/>
                  </a:cubicBezTo>
                  <a:cubicBezTo>
                    <a:pt x="229879" y="158077"/>
                    <a:pt x="230627" y="158825"/>
                    <a:pt x="231376" y="159573"/>
                  </a:cubicBezTo>
                  <a:close/>
                  <a:moveTo>
                    <a:pt x="176761" y="202217"/>
                  </a:moveTo>
                  <a:cubicBezTo>
                    <a:pt x="186487" y="205209"/>
                    <a:pt x="194717" y="208950"/>
                    <a:pt x="202946" y="214187"/>
                  </a:cubicBezTo>
                  <a:cubicBezTo>
                    <a:pt x="211176" y="218676"/>
                    <a:pt x="219405" y="224661"/>
                    <a:pt x="226139" y="231394"/>
                  </a:cubicBezTo>
                  <a:cubicBezTo>
                    <a:pt x="232872" y="237380"/>
                    <a:pt x="238857" y="244861"/>
                    <a:pt x="244842" y="252342"/>
                  </a:cubicBezTo>
                  <a:cubicBezTo>
                    <a:pt x="250079" y="260572"/>
                    <a:pt x="254568" y="268801"/>
                    <a:pt x="258309" y="278527"/>
                  </a:cubicBezTo>
                  <a:lnTo>
                    <a:pt x="259057" y="279275"/>
                  </a:lnTo>
                  <a:cubicBezTo>
                    <a:pt x="259057" y="280024"/>
                    <a:pt x="259805" y="280024"/>
                    <a:pt x="259805" y="280024"/>
                  </a:cubicBezTo>
                  <a:cubicBezTo>
                    <a:pt x="260553" y="280024"/>
                    <a:pt x="261301" y="279275"/>
                    <a:pt x="261301" y="279275"/>
                  </a:cubicBezTo>
                  <a:cubicBezTo>
                    <a:pt x="262049" y="278527"/>
                    <a:pt x="262798" y="277779"/>
                    <a:pt x="263546" y="277031"/>
                  </a:cubicBezTo>
                  <a:cubicBezTo>
                    <a:pt x="264294" y="277031"/>
                    <a:pt x="264294" y="276283"/>
                    <a:pt x="265042" y="275535"/>
                  </a:cubicBezTo>
                  <a:cubicBezTo>
                    <a:pt x="265042" y="275535"/>
                    <a:pt x="265042" y="274787"/>
                    <a:pt x="265790" y="274787"/>
                  </a:cubicBezTo>
                  <a:cubicBezTo>
                    <a:pt x="265790" y="274038"/>
                    <a:pt x="265790" y="274038"/>
                    <a:pt x="265790" y="273290"/>
                  </a:cubicBezTo>
                  <a:lnTo>
                    <a:pt x="265790" y="272542"/>
                  </a:lnTo>
                  <a:cubicBezTo>
                    <a:pt x="264294" y="268053"/>
                    <a:pt x="262049" y="262816"/>
                    <a:pt x="260553" y="258327"/>
                  </a:cubicBezTo>
                  <a:cubicBezTo>
                    <a:pt x="258309" y="253839"/>
                    <a:pt x="255316" y="249350"/>
                    <a:pt x="253072" y="245609"/>
                  </a:cubicBezTo>
                  <a:cubicBezTo>
                    <a:pt x="250079" y="241120"/>
                    <a:pt x="247835" y="237380"/>
                    <a:pt x="244094" y="233639"/>
                  </a:cubicBezTo>
                  <a:cubicBezTo>
                    <a:pt x="241101" y="229898"/>
                    <a:pt x="238109" y="226157"/>
                    <a:pt x="234368" y="222417"/>
                  </a:cubicBezTo>
                  <a:cubicBezTo>
                    <a:pt x="230627" y="219424"/>
                    <a:pt x="226887" y="216432"/>
                    <a:pt x="222398" y="213439"/>
                  </a:cubicBezTo>
                  <a:cubicBezTo>
                    <a:pt x="218657" y="210446"/>
                    <a:pt x="214168" y="208202"/>
                    <a:pt x="209680" y="205958"/>
                  </a:cubicBezTo>
                  <a:cubicBezTo>
                    <a:pt x="205939" y="202965"/>
                    <a:pt x="200702" y="201469"/>
                    <a:pt x="196213" y="199224"/>
                  </a:cubicBezTo>
                  <a:cubicBezTo>
                    <a:pt x="191724" y="197728"/>
                    <a:pt x="187235" y="195484"/>
                    <a:pt x="181998" y="193987"/>
                  </a:cubicBezTo>
                  <a:cubicBezTo>
                    <a:pt x="181998" y="193987"/>
                    <a:pt x="181998" y="193987"/>
                    <a:pt x="181250" y="193987"/>
                  </a:cubicBezTo>
                  <a:cubicBezTo>
                    <a:pt x="181250" y="193987"/>
                    <a:pt x="181250" y="194736"/>
                    <a:pt x="180502" y="194736"/>
                  </a:cubicBezTo>
                  <a:cubicBezTo>
                    <a:pt x="180502" y="194736"/>
                    <a:pt x="179754" y="194736"/>
                    <a:pt x="179754" y="195484"/>
                  </a:cubicBezTo>
                  <a:cubicBezTo>
                    <a:pt x="179006" y="195484"/>
                    <a:pt x="178258" y="196232"/>
                    <a:pt x="177510" y="196980"/>
                  </a:cubicBezTo>
                  <a:cubicBezTo>
                    <a:pt x="176761" y="197728"/>
                    <a:pt x="176761" y="198476"/>
                    <a:pt x="176013" y="199224"/>
                  </a:cubicBezTo>
                  <a:cubicBezTo>
                    <a:pt x="176013" y="199224"/>
                    <a:pt x="176013" y="199973"/>
                    <a:pt x="175265" y="200721"/>
                  </a:cubicBezTo>
                  <a:cubicBezTo>
                    <a:pt x="175265" y="200721"/>
                    <a:pt x="175265" y="201469"/>
                    <a:pt x="176013" y="201469"/>
                  </a:cubicBezTo>
                  <a:close/>
                  <a:moveTo>
                    <a:pt x="192472" y="312942"/>
                  </a:moveTo>
                  <a:cubicBezTo>
                    <a:pt x="193220" y="312942"/>
                    <a:pt x="193969" y="313690"/>
                    <a:pt x="194717" y="313690"/>
                  </a:cubicBezTo>
                  <a:cubicBezTo>
                    <a:pt x="194717" y="314438"/>
                    <a:pt x="195465" y="314438"/>
                    <a:pt x="195465" y="314438"/>
                  </a:cubicBezTo>
                  <a:cubicBezTo>
                    <a:pt x="196213" y="314438"/>
                    <a:pt x="196213" y="314438"/>
                    <a:pt x="196961" y="314438"/>
                  </a:cubicBezTo>
                  <a:cubicBezTo>
                    <a:pt x="196961" y="314438"/>
                    <a:pt x="197709" y="314438"/>
                    <a:pt x="197709" y="313690"/>
                  </a:cubicBezTo>
                  <a:lnTo>
                    <a:pt x="228383" y="281520"/>
                  </a:lnTo>
                  <a:cubicBezTo>
                    <a:pt x="228383" y="280772"/>
                    <a:pt x="228383" y="280772"/>
                    <a:pt x="229131" y="280024"/>
                  </a:cubicBezTo>
                  <a:cubicBezTo>
                    <a:pt x="229131" y="280024"/>
                    <a:pt x="229131" y="280024"/>
                    <a:pt x="228383" y="279275"/>
                  </a:cubicBezTo>
                  <a:cubicBezTo>
                    <a:pt x="228383" y="278527"/>
                    <a:pt x="228383" y="278527"/>
                    <a:pt x="228383" y="277779"/>
                  </a:cubicBezTo>
                  <a:cubicBezTo>
                    <a:pt x="227635" y="277779"/>
                    <a:pt x="227635" y="277031"/>
                    <a:pt x="226887" y="276283"/>
                  </a:cubicBezTo>
                  <a:cubicBezTo>
                    <a:pt x="226139" y="275535"/>
                    <a:pt x="225391" y="275535"/>
                    <a:pt x="225391" y="274787"/>
                  </a:cubicBezTo>
                  <a:cubicBezTo>
                    <a:pt x="224642" y="274787"/>
                    <a:pt x="223894" y="274787"/>
                    <a:pt x="223894" y="274787"/>
                  </a:cubicBezTo>
                  <a:cubicBezTo>
                    <a:pt x="223146" y="274038"/>
                    <a:pt x="223146" y="274038"/>
                    <a:pt x="222398" y="274038"/>
                  </a:cubicBezTo>
                  <a:cubicBezTo>
                    <a:pt x="222398" y="274787"/>
                    <a:pt x="221650" y="274787"/>
                    <a:pt x="221650" y="274787"/>
                  </a:cubicBezTo>
                  <a:lnTo>
                    <a:pt x="209680" y="288253"/>
                  </a:lnTo>
                  <a:lnTo>
                    <a:pt x="161799" y="243365"/>
                  </a:lnTo>
                  <a:lnTo>
                    <a:pt x="180502" y="238128"/>
                  </a:lnTo>
                  <a:cubicBezTo>
                    <a:pt x="181250" y="237380"/>
                    <a:pt x="181998" y="237380"/>
                    <a:pt x="181998" y="237380"/>
                  </a:cubicBezTo>
                  <a:cubicBezTo>
                    <a:pt x="182747" y="236631"/>
                    <a:pt x="182747" y="236631"/>
                    <a:pt x="182747" y="235883"/>
                  </a:cubicBezTo>
                  <a:cubicBezTo>
                    <a:pt x="182747" y="235135"/>
                    <a:pt x="182747" y="235135"/>
                    <a:pt x="181998" y="234387"/>
                  </a:cubicBezTo>
                  <a:cubicBezTo>
                    <a:pt x="181998" y="233639"/>
                    <a:pt x="181250" y="233639"/>
                    <a:pt x="180502" y="232891"/>
                  </a:cubicBezTo>
                  <a:cubicBezTo>
                    <a:pt x="179754" y="232143"/>
                    <a:pt x="179754" y="231394"/>
                    <a:pt x="179006" y="231394"/>
                  </a:cubicBezTo>
                  <a:cubicBezTo>
                    <a:pt x="178258" y="231394"/>
                    <a:pt x="178258" y="230646"/>
                    <a:pt x="177510" y="230646"/>
                  </a:cubicBezTo>
                  <a:lnTo>
                    <a:pt x="176761" y="230646"/>
                  </a:lnTo>
                  <a:cubicBezTo>
                    <a:pt x="176013" y="230646"/>
                    <a:pt x="176013" y="230646"/>
                    <a:pt x="175265" y="230646"/>
                  </a:cubicBezTo>
                  <a:lnTo>
                    <a:pt x="152821" y="236631"/>
                  </a:lnTo>
                  <a:lnTo>
                    <a:pt x="152073" y="236631"/>
                  </a:lnTo>
                  <a:lnTo>
                    <a:pt x="151325" y="237380"/>
                  </a:lnTo>
                  <a:cubicBezTo>
                    <a:pt x="150576" y="237380"/>
                    <a:pt x="150576" y="238128"/>
                    <a:pt x="149828" y="238128"/>
                  </a:cubicBezTo>
                  <a:cubicBezTo>
                    <a:pt x="149828" y="238876"/>
                    <a:pt x="149080" y="238876"/>
                    <a:pt x="148332" y="239624"/>
                  </a:cubicBezTo>
                  <a:cubicBezTo>
                    <a:pt x="147584" y="240372"/>
                    <a:pt x="147584" y="241120"/>
                    <a:pt x="146836" y="241868"/>
                  </a:cubicBezTo>
                  <a:cubicBezTo>
                    <a:pt x="146836" y="241868"/>
                    <a:pt x="146088" y="242617"/>
                    <a:pt x="146088" y="243365"/>
                  </a:cubicBezTo>
                  <a:lnTo>
                    <a:pt x="146088" y="244861"/>
                  </a:lnTo>
                  <a:lnTo>
                    <a:pt x="201450" y="296483"/>
                  </a:lnTo>
                  <a:lnTo>
                    <a:pt x="190976" y="307705"/>
                  </a:lnTo>
                  <a:lnTo>
                    <a:pt x="190228" y="308453"/>
                  </a:lnTo>
                  <a:cubicBezTo>
                    <a:pt x="190228" y="309201"/>
                    <a:pt x="190228" y="309201"/>
                    <a:pt x="190228" y="309949"/>
                  </a:cubicBezTo>
                  <a:cubicBezTo>
                    <a:pt x="190976" y="309949"/>
                    <a:pt x="190976" y="310697"/>
                    <a:pt x="190976" y="311445"/>
                  </a:cubicBezTo>
                  <a:cubicBezTo>
                    <a:pt x="191724" y="311445"/>
                    <a:pt x="192472" y="312194"/>
                    <a:pt x="192472" y="312942"/>
                  </a:cubicBezTo>
                  <a:close/>
                  <a:moveTo>
                    <a:pt x="169280" y="333890"/>
                  </a:moveTo>
                  <a:cubicBezTo>
                    <a:pt x="171524" y="336134"/>
                    <a:pt x="173021" y="336882"/>
                    <a:pt x="174517" y="336882"/>
                  </a:cubicBezTo>
                  <a:cubicBezTo>
                    <a:pt x="176013" y="336882"/>
                    <a:pt x="178258" y="336134"/>
                    <a:pt x="179754" y="333890"/>
                  </a:cubicBezTo>
                  <a:cubicBezTo>
                    <a:pt x="181998" y="331645"/>
                    <a:pt x="182747" y="330149"/>
                    <a:pt x="182747" y="328653"/>
                  </a:cubicBezTo>
                  <a:cubicBezTo>
                    <a:pt x="182747" y="327156"/>
                    <a:pt x="181250" y="325660"/>
                    <a:pt x="179006" y="323416"/>
                  </a:cubicBezTo>
                  <a:cubicBezTo>
                    <a:pt x="176761" y="321171"/>
                    <a:pt x="175265" y="320423"/>
                    <a:pt x="173769" y="320423"/>
                  </a:cubicBezTo>
                  <a:cubicBezTo>
                    <a:pt x="172273" y="320423"/>
                    <a:pt x="170028" y="321171"/>
                    <a:pt x="168532" y="323416"/>
                  </a:cubicBezTo>
                  <a:cubicBezTo>
                    <a:pt x="166287" y="325660"/>
                    <a:pt x="165539" y="327156"/>
                    <a:pt x="165539" y="328653"/>
                  </a:cubicBezTo>
                  <a:cubicBezTo>
                    <a:pt x="165539" y="330149"/>
                    <a:pt x="167036" y="331645"/>
                    <a:pt x="169280" y="333890"/>
                  </a:cubicBezTo>
                  <a:close/>
                  <a:moveTo>
                    <a:pt x="105688" y="372045"/>
                  </a:moveTo>
                  <a:cubicBezTo>
                    <a:pt x="109429" y="375037"/>
                    <a:pt x="112421" y="377282"/>
                    <a:pt x="116162" y="378778"/>
                  </a:cubicBezTo>
                  <a:cubicBezTo>
                    <a:pt x="119903" y="379526"/>
                    <a:pt x="123643" y="380274"/>
                    <a:pt x="127384" y="380274"/>
                  </a:cubicBezTo>
                  <a:cubicBezTo>
                    <a:pt x="131125" y="379526"/>
                    <a:pt x="134866" y="378030"/>
                    <a:pt x="138606" y="376534"/>
                  </a:cubicBezTo>
                  <a:cubicBezTo>
                    <a:pt x="142347" y="374289"/>
                    <a:pt x="145340" y="371297"/>
                    <a:pt x="149080" y="368304"/>
                  </a:cubicBezTo>
                  <a:cubicBezTo>
                    <a:pt x="150576" y="366060"/>
                    <a:pt x="152073" y="364563"/>
                    <a:pt x="153569" y="362319"/>
                  </a:cubicBezTo>
                  <a:cubicBezTo>
                    <a:pt x="155065" y="360075"/>
                    <a:pt x="155813" y="358578"/>
                    <a:pt x="156562" y="356334"/>
                  </a:cubicBezTo>
                  <a:cubicBezTo>
                    <a:pt x="158058" y="354838"/>
                    <a:pt x="158058" y="353341"/>
                    <a:pt x="158806" y="351845"/>
                  </a:cubicBezTo>
                  <a:cubicBezTo>
                    <a:pt x="159554" y="351097"/>
                    <a:pt x="159554" y="350349"/>
                    <a:pt x="159554" y="349601"/>
                  </a:cubicBezTo>
                  <a:cubicBezTo>
                    <a:pt x="159554" y="348852"/>
                    <a:pt x="159554" y="348852"/>
                    <a:pt x="159554" y="348852"/>
                  </a:cubicBezTo>
                  <a:cubicBezTo>
                    <a:pt x="159554" y="348104"/>
                    <a:pt x="158806" y="348104"/>
                    <a:pt x="158806" y="347356"/>
                  </a:cubicBezTo>
                  <a:lnTo>
                    <a:pt x="158058" y="346608"/>
                  </a:lnTo>
                  <a:cubicBezTo>
                    <a:pt x="157310" y="345860"/>
                    <a:pt x="157310" y="345860"/>
                    <a:pt x="156562" y="345112"/>
                  </a:cubicBezTo>
                  <a:cubicBezTo>
                    <a:pt x="155813" y="344364"/>
                    <a:pt x="155813" y="344364"/>
                    <a:pt x="155065" y="343615"/>
                  </a:cubicBezTo>
                  <a:cubicBezTo>
                    <a:pt x="154317" y="343615"/>
                    <a:pt x="154317" y="342867"/>
                    <a:pt x="153569" y="342867"/>
                  </a:cubicBezTo>
                  <a:lnTo>
                    <a:pt x="152821" y="342867"/>
                  </a:lnTo>
                  <a:cubicBezTo>
                    <a:pt x="152073" y="342867"/>
                    <a:pt x="152073" y="342867"/>
                    <a:pt x="152073" y="342867"/>
                  </a:cubicBezTo>
                  <a:cubicBezTo>
                    <a:pt x="151325" y="343615"/>
                    <a:pt x="151325" y="344364"/>
                    <a:pt x="151325" y="345112"/>
                  </a:cubicBezTo>
                  <a:cubicBezTo>
                    <a:pt x="150576" y="346608"/>
                    <a:pt x="150576" y="347356"/>
                    <a:pt x="149828" y="349601"/>
                  </a:cubicBezTo>
                  <a:cubicBezTo>
                    <a:pt x="149080" y="351097"/>
                    <a:pt x="148332" y="352593"/>
                    <a:pt x="146836" y="354838"/>
                  </a:cubicBezTo>
                  <a:cubicBezTo>
                    <a:pt x="146088" y="357082"/>
                    <a:pt x="144591" y="359326"/>
                    <a:pt x="142347" y="361571"/>
                  </a:cubicBezTo>
                  <a:cubicBezTo>
                    <a:pt x="140103" y="363815"/>
                    <a:pt x="137858" y="365312"/>
                    <a:pt x="135614" y="366808"/>
                  </a:cubicBezTo>
                  <a:cubicBezTo>
                    <a:pt x="133369" y="368304"/>
                    <a:pt x="131125" y="369052"/>
                    <a:pt x="128880" y="369052"/>
                  </a:cubicBezTo>
                  <a:cubicBezTo>
                    <a:pt x="126636" y="369052"/>
                    <a:pt x="124392" y="369052"/>
                    <a:pt x="122147" y="368304"/>
                  </a:cubicBezTo>
                  <a:cubicBezTo>
                    <a:pt x="119903" y="367556"/>
                    <a:pt x="116910" y="366060"/>
                    <a:pt x="114666" y="363815"/>
                  </a:cubicBezTo>
                  <a:cubicBezTo>
                    <a:pt x="112421" y="361571"/>
                    <a:pt x="110925" y="360075"/>
                    <a:pt x="110177" y="357830"/>
                  </a:cubicBezTo>
                  <a:cubicBezTo>
                    <a:pt x="109429" y="355586"/>
                    <a:pt x="108681" y="353341"/>
                    <a:pt x="109429" y="351097"/>
                  </a:cubicBezTo>
                  <a:cubicBezTo>
                    <a:pt x="109429" y="348852"/>
                    <a:pt x="110177" y="346608"/>
                    <a:pt x="111673" y="344364"/>
                  </a:cubicBezTo>
                  <a:cubicBezTo>
                    <a:pt x="113169" y="341371"/>
                    <a:pt x="114666" y="339127"/>
                    <a:pt x="117658" y="336134"/>
                  </a:cubicBezTo>
                  <a:cubicBezTo>
                    <a:pt x="119155" y="334638"/>
                    <a:pt x="121399" y="332393"/>
                    <a:pt x="122895" y="331645"/>
                  </a:cubicBezTo>
                  <a:cubicBezTo>
                    <a:pt x="124392" y="330149"/>
                    <a:pt x="125140" y="328653"/>
                    <a:pt x="126636" y="327905"/>
                  </a:cubicBezTo>
                  <a:cubicBezTo>
                    <a:pt x="127384" y="327156"/>
                    <a:pt x="128132" y="325660"/>
                    <a:pt x="128132" y="324912"/>
                  </a:cubicBezTo>
                  <a:cubicBezTo>
                    <a:pt x="127384" y="324164"/>
                    <a:pt x="127384" y="323416"/>
                    <a:pt x="125888" y="322668"/>
                  </a:cubicBezTo>
                  <a:lnTo>
                    <a:pt x="100451" y="298727"/>
                  </a:lnTo>
                  <a:cubicBezTo>
                    <a:pt x="98955" y="297231"/>
                    <a:pt x="98207" y="297231"/>
                    <a:pt x="97459" y="297231"/>
                  </a:cubicBezTo>
                  <a:cubicBezTo>
                    <a:pt x="95962" y="297231"/>
                    <a:pt x="95214" y="297231"/>
                    <a:pt x="94466" y="298727"/>
                  </a:cubicBezTo>
                  <a:lnTo>
                    <a:pt x="68281" y="326408"/>
                  </a:lnTo>
                  <a:lnTo>
                    <a:pt x="68281" y="327156"/>
                  </a:lnTo>
                  <a:cubicBezTo>
                    <a:pt x="67533" y="327905"/>
                    <a:pt x="67533" y="327905"/>
                    <a:pt x="68281" y="328653"/>
                  </a:cubicBezTo>
                  <a:cubicBezTo>
                    <a:pt x="68281" y="328653"/>
                    <a:pt x="68281" y="329401"/>
                    <a:pt x="69029" y="330149"/>
                  </a:cubicBezTo>
                  <a:cubicBezTo>
                    <a:pt x="69029" y="330149"/>
                    <a:pt x="69777" y="330897"/>
                    <a:pt x="70525" y="331645"/>
                  </a:cubicBezTo>
                  <a:cubicBezTo>
                    <a:pt x="71274" y="332393"/>
                    <a:pt x="72770" y="333142"/>
                    <a:pt x="73518" y="333142"/>
                  </a:cubicBezTo>
                  <a:cubicBezTo>
                    <a:pt x="74266" y="333890"/>
                    <a:pt x="75014" y="333890"/>
                    <a:pt x="75762" y="333142"/>
                  </a:cubicBezTo>
                  <a:lnTo>
                    <a:pt x="96710" y="310697"/>
                  </a:lnTo>
                  <a:lnTo>
                    <a:pt x="113918" y="327156"/>
                  </a:lnTo>
                  <a:cubicBezTo>
                    <a:pt x="113169" y="327905"/>
                    <a:pt x="111673" y="329401"/>
                    <a:pt x="110925" y="330149"/>
                  </a:cubicBezTo>
                  <a:cubicBezTo>
                    <a:pt x="109429" y="331645"/>
                    <a:pt x="108681" y="332393"/>
                    <a:pt x="107184" y="333890"/>
                  </a:cubicBezTo>
                  <a:cubicBezTo>
                    <a:pt x="104192" y="337630"/>
                    <a:pt x="101199" y="341371"/>
                    <a:pt x="99703" y="344364"/>
                  </a:cubicBezTo>
                  <a:cubicBezTo>
                    <a:pt x="98207" y="348104"/>
                    <a:pt x="97459" y="351097"/>
                    <a:pt x="97459" y="354089"/>
                  </a:cubicBezTo>
                  <a:cubicBezTo>
                    <a:pt x="97459" y="357830"/>
                    <a:pt x="98207" y="360823"/>
                    <a:pt x="99703" y="363815"/>
                  </a:cubicBezTo>
                  <a:cubicBezTo>
                    <a:pt x="101199" y="366808"/>
                    <a:pt x="102696" y="369052"/>
                    <a:pt x="105688" y="372045"/>
                  </a:cubicBezTo>
                  <a:close/>
                  <a:moveTo>
                    <a:pt x="80251" y="434889"/>
                  </a:moveTo>
                  <a:cubicBezTo>
                    <a:pt x="80999" y="435637"/>
                    <a:pt x="80999" y="436385"/>
                    <a:pt x="80999" y="436385"/>
                  </a:cubicBezTo>
                  <a:cubicBezTo>
                    <a:pt x="81748" y="436385"/>
                    <a:pt x="81748" y="437133"/>
                    <a:pt x="82496" y="436385"/>
                  </a:cubicBezTo>
                  <a:cubicBezTo>
                    <a:pt x="83244" y="436385"/>
                    <a:pt x="83244" y="436385"/>
                    <a:pt x="83992" y="435637"/>
                  </a:cubicBezTo>
                  <a:cubicBezTo>
                    <a:pt x="84740" y="434889"/>
                    <a:pt x="85488" y="434140"/>
                    <a:pt x="86985" y="433392"/>
                  </a:cubicBezTo>
                  <a:cubicBezTo>
                    <a:pt x="87733" y="432644"/>
                    <a:pt x="88481" y="431896"/>
                    <a:pt x="88481" y="431148"/>
                  </a:cubicBezTo>
                  <a:cubicBezTo>
                    <a:pt x="89229" y="430400"/>
                    <a:pt x="89229" y="429652"/>
                    <a:pt x="89977" y="429652"/>
                  </a:cubicBezTo>
                  <a:cubicBezTo>
                    <a:pt x="89977" y="428903"/>
                    <a:pt x="89977" y="428155"/>
                    <a:pt x="89977" y="428155"/>
                  </a:cubicBezTo>
                  <a:lnTo>
                    <a:pt x="89977" y="427407"/>
                  </a:lnTo>
                  <a:lnTo>
                    <a:pt x="82496" y="400474"/>
                  </a:lnTo>
                  <a:lnTo>
                    <a:pt x="109429" y="406459"/>
                  </a:lnTo>
                  <a:lnTo>
                    <a:pt x="110177" y="406459"/>
                  </a:lnTo>
                  <a:cubicBezTo>
                    <a:pt x="110925" y="406459"/>
                    <a:pt x="110925" y="406459"/>
                    <a:pt x="111673" y="405711"/>
                  </a:cubicBezTo>
                  <a:cubicBezTo>
                    <a:pt x="112421" y="405711"/>
                    <a:pt x="112421" y="404963"/>
                    <a:pt x="113169" y="404963"/>
                  </a:cubicBezTo>
                  <a:cubicBezTo>
                    <a:pt x="113918" y="404215"/>
                    <a:pt x="114666" y="403467"/>
                    <a:pt x="115414" y="402719"/>
                  </a:cubicBezTo>
                  <a:cubicBezTo>
                    <a:pt x="116162" y="401970"/>
                    <a:pt x="116910" y="401222"/>
                    <a:pt x="117658" y="400474"/>
                  </a:cubicBezTo>
                  <a:cubicBezTo>
                    <a:pt x="117658" y="399726"/>
                    <a:pt x="118406" y="398978"/>
                    <a:pt x="118406" y="398230"/>
                  </a:cubicBezTo>
                  <a:cubicBezTo>
                    <a:pt x="118406" y="398230"/>
                    <a:pt x="118406" y="397482"/>
                    <a:pt x="117658" y="397482"/>
                  </a:cubicBezTo>
                  <a:cubicBezTo>
                    <a:pt x="117658" y="397482"/>
                    <a:pt x="116910" y="396733"/>
                    <a:pt x="116162" y="396733"/>
                  </a:cubicBezTo>
                  <a:lnTo>
                    <a:pt x="81748" y="390748"/>
                  </a:lnTo>
                  <a:lnTo>
                    <a:pt x="73518" y="358578"/>
                  </a:lnTo>
                  <a:cubicBezTo>
                    <a:pt x="73518" y="357830"/>
                    <a:pt x="72770" y="357082"/>
                    <a:pt x="72770" y="357082"/>
                  </a:cubicBezTo>
                  <a:cubicBezTo>
                    <a:pt x="72770" y="356334"/>
                    <a:pt x="72022" y="356334"/>
                    <a:pt x="72022" y="357082"/>
                  </a:cubicBezTo>
                  <a:cubicBezTo>
                    <a:pt x="71274" y="357082"/>
                    <a:pt x="70525" y="357082"/>
                    <a:pt x="69777" y="357830"/>
                  </a:cubicBezTo>
                  <a:cubicBezTo>
                    <a:pt x="69029" y="358578"/>
                    <a:pt x="68281" y="359326"/>
                    <a:pt x="67533" y="360075"/>
                  </a:cubicBezTo>
                  <a:cubicBezTo>
                    <a:pt x="66785" y="360823"/>
                    <a:pt x="66037" y="361571"/>
                    <a:pt x="65288" y="362319"/>
                  </a:cubicBezTo>
                  <a:cubicBezTo>
                    <a:pt x="65288" y="363067"/>
                    <a:pt x="64540" y="363815"/>
                    <a:pt x="64540" y="363815"/>
                  </a:cubicBezTo>
                  <a:cubicBezTo>
                    <a:pt x="64540" y="364563"/>
                    <a:pt x="63792" y="364563"/>
                    <a:pt x="63792" y="365312"/>
                  </a:cubicBezTo>
                  <a:lnTo>
                    <a:pt x="64540" y="366060"/>
                  </a:lnTo>
                  <a:lnTo>
                    <a:pt x="71274" y="391496"/>
                  </a:lnTo>
                  <a:lnTo>
                    <a:pt x="45837" y="386259"/>
                  </a:lnTo>
                  <a:cubicBezTo>
                    <a:pt x="45089" y="386259"/>
                    <a:pt x="45089" y="386259"/>
                    <a:pt x="44341" y="386259"/>
                  </a:cubicBezTo>
                  <a:lnTo>
                    <a:pt x="43592" y="386259"/>
                  </a:lnTo>
                  <a:cubicBezTo>
                    <a:pt x="42844" y="386259"/>
                    <a:pt x="42844" y="387008"/>
                    <a:pt x="42096" y="387008"/>
                  </a:cubicBezTo>
                  <a:cubicBezTo>
                    <a:pt x="42096" y="387756"/>
                    <a:pt x="41348" y="388504"/>
                    <a:pt x="40600" y="389252"/>
                  </a:cubicBezTo>
                  <a:cubicBezTo>
                    <a:pt x="39104" y="390000"/>
                    <a:pt x="38355" y="390748"/>
                    <a:pt x="38355" y="391496"/>
                  </a:cubicBezTo>
                  <a:cubicBezTo>
                    <a:pt x="37607" y="392245"/>
                    <a:pt x="37607" y="392993"/>
                    <a:pt x="37607" y="392993"/>
                  </a:cubicBezTo>
                  <a:cubicBezTo>
                    <a:pt x="36859" y="393741"/>
                    <a:pt x="37607" y="394489"/>
                    <a:pt x="37607" y="394489"/>
                  </a:cubicBezTo>
                  <a:cubicBezTo>
                    <a:pt x="38355" y="394489"/>
                    <a:pt x="38355" y="395237"/>
                    <a:pt x="39104" y="395237"/>
                  </a:cubicBezTo>
                  <a:lnTo>
                    <a:pt x="71274" y="401222"/>
                  </a:lnTo>
                  <a:close/>
                  <a:moveTo>
                    <a:pt x="32370" y="438629"/>
                  </a:moveTo>
                  <a:cubicBezTo>
                    <a:pt x="35363" y="442370"/>
                    <a:pt x="39852" y="445363"/>
                    <a:pt x="43592" y="448355"/>
                  </a:cubicBezTo>
                  <a:cubicBezTo>
                    <a:pt x="47333" y="451348"/>
                    <a:pt x="51822" y="453592"/>
                    <a:pt x="56311" y="455837"/>
                  </a:cubicBezTo>
                  <a:cubicBezTo>
                    <a:pt x="60052" y="458829"/>
                    <a:pt x="64540" y="460325"/>
                    <a:pt x="69777" y="462570"/>
                  </a:cubicBezTo>
                  <a:cubicBezTo>
                    <a:pt x="74266" y="464066"/>
                    <a:pt x="78755" y="466310"/>
                    <a:pt x="83992" y="467059"/>
                  </a:cubicBezTo>
                  <a:cubicBezTo>
                    <a:pt x="83992" y="467059"/>
                    <a:pt x="83992" y="467059"/>
                    <a:pt x="84740" y="467059"/>
                  </a:cubicBezTo>
                  <a:lnTo>
                    <a:pt x="85488" y="467059"/>
                  </a:lnTo>
                  <a:cubicBezTo>
                    <a:pt x="86236" y="466310"/>
                    <a:pt x="86236" y="466310"/>
                    <a:pt x="86985" y="466310"/>
                  </a:cubicBezTo>
                  <a:cubicBezTo>
                    <a:pt x="86985" y="465562"/>
                    <a:pt x="87733" y="464814"/>
                    <a:pt x="88481" y="464814"/>
                  </a:cubicBezTo>
                  <a:cubicBezTo>
                    <a:pt x="89229" y="463318"/>
                    <a:pt x="89977" y="462570"/>
                    <a:pt x="89977" y="462570"/>
                  </a:cubicBezTo>
                  <a:cubicBezTo>
                    <a:pt x="90725" y="461822"/>
                    <a:pt x="90725" y="461073"/>
                    <a:pt x="90725" y="461073"/>
                  </a:cubicBezTo>
                  <a:cubicBezTo>
                    <a:pt x="90725" y="460325"/>
                    <a:pt x="90725" y="460325"/>
                    <a:pt x="89977" y="460325"/>
                  </a:cubicBezTo>
                  <a:cubicBezTo>
                    <a:pt x="89977" y="459577"/>
                    <a:pt x="89229" y="459577"/>
                    <a:pt x="89229" y="459577"/>
                  </a:cubicBezTo>
                  <a:cubicBezTo>
                    <a:pt x="79503" y="456585"/>
                    <a:pt x="70525" y="452096"/>
                    <a:pt x="62296" y="447607"/>
                  </a:cubicBezTo>
                  <a:cubicBezTo>
                    <a:pt x="54066" y="442370"/>
                    <a:pt x="46585" y="437133"/>
                    <a:pt x="39852" y="430400"/>
                  </a:cubicBezTo>
                  <a:cubicBezTo>
                    <a:pt x="33118" y="423666"/>
                    <a:pt x="26385" y="416933"/>
                    <a:pt x="21148" y="408704"/>
                  </a:cubicBezTo>
                  <a:cubicBezTo>
                    <a:pt x="15911" y="400474"/>
                    <a:pt x="11422" y="392245"/>
                    <a:pt x="7682" y="383267"/>
                  </a:cubicBezTo>
                  <a:cubicBezTo>
                    <a:pt x="7682" y="382519"/>
                    <a:pt x="6934" y="382519"/>
                    <a:pt x="6934" y="382519"/>
                  </a:cubicBezTo>
                  <a:cubicBezTo>
                    <a:pt x="6934" y="381771"/>
                    <a:pt x="6185" y="381771"/>
                    <a:pt x="6185" y="381771"/>
                  </a:cubicBezTo>
                  <a:cubicBezTo>
                    <a:pt x="5437" y="382519"/>
                    <a:pt x="4689" y="382519"/>
                    <a:pt x="4689" y="382519"/>
                  </a:cubicBezTo>
                  <a:cubicBezTo>
                    <a:pt x="3941" y="383267"/>
                    <a:pt x="3193" y="384015"/>
                    <a:pt x="2445" y="384763"/>
                  </a:cubicBezTo>
                  <a:cubicBezTo>
                    <a:pt x="1697" y="384763"/>
                    <a:pt x="1697" y="385511"/>
                    <a:pt x="948" y="386259"/>
                  </a:cubicBezTo>
                  <a:cubicBezTo>
                    <a:pt x="948" y="387008"/>
                    <a:pt x="200" y="387008"/>
                    <a:pt x="200" y="387756"/>
                  </a:cubicBezTo>
                  <a:lnTo>
                    <a:pt x="200" y="388504"/>
                  </a:lnTo>
                  <a:cubicBezTo>
                    <a:pt x="200" y="388504"/>
                    <a:pt x="200" y="388504"/>
                    <a:pt x="200" y="389252"/>
                  </a:cubicBezTo>
                  <a:cubicBezTo>
                    <a:pt x="3941" y="398230"/>
                    <a:pt x="7682" y="407207"/>
                    <a:pt x="12919" y="416185"/>
                  </a:cubicBezTo>
                  <a:cubicBezTo>
                    <a:pt x="18156" y="424415"/>
                    <a:pt x="24889" y="431896"/>
                    <a:pt x="32370" y="438629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6A67A7-12AB-4EF0-B073-D1F96A2FD379}"/>
                </a:ext>
              </a:extLst>
            </p:cNvPr>
            <p:cNvSpPr/>
            <p:nvPr/>
          </p:nvSpPr>
          <p:spPr>
            <a:xfrm rot="5400000" flipV="1">
              <a:off x="6326750" y="4497514"/>
              <a:ext cx="483596" cy="524561"/>
            </a:xfrm>
            <a:custGeom>
              <a:avLst/>
              <a:gdLst>
                <a:gd name="connsiteX0" fmla="*/ 134684 w 195941"/>
                <a:gd name="connsiteY0" fmla="*/ 60827 h 212539"/>
                <a:gd name="connsiteX1" fmla="*/ 148899 w 195941"/>
                <a:gd name="connsiteY1" fmla="*/ 72049 h 212539"/>
                <a:gd name="connsiteX2" fmla="*/ 162365 w 195941"/>
                <a:gd name="connsiteY2" fmla="*/ 78034 h 212539"/>
                <a:gd name="connsiteX3" fmla="*/ 175832 w 195941"/>
                <a:gd name="connsiteY3" fmla="*/ 77286 h 212539"/>
                <a:gd name="connsiteX4" fmla="*/ 187802 w 195941"/>
                <a:gd name="connsiteY4" fmla="*/ 69056 h 212539"/>
                <a:gd name="connsiteX5" fmla="*/ 195284 w 195941"/>
                <a:gd name="connsiteY5" fmla="*/ 57086 h 212539"/>
                <a:gd name="connsiteX6" fmla="*/ 195284 w 195941"/>
                <a:gd name="connsiteY6" fmla="*/ 44368 h 212539"/>
                <a:gd name="connsiteX7" fmla="*/ 188550 w 195941"/>
                <a:gd name="connsiteY7" fmla="*/ 31649 h 212539"/>
                <a:gd name="connsiteX8" fmla="*/ 175832 w 195941"/>
                <a:gd name="connsiteY8" fmla="*/ 17435 h 212539"/>
                <a:gd name="connsiteX9" fmla="*/ 161617 w 195941"/>
                <a:gd name="connsiteY9" fmla="*/ 6212 h 212539"/>
                <a:gd name="connsiteX10" fmla="*/ 147403 w 195941"/>
                <a:gd name="connsiteY10" fmla="*/ 976 h 212539"/>
                <a:gd name="connsiteX11" fmla="*/ 134684 w 195941"/>
                <a:gd name="connsiteY11" fmla="*/ 1724 h 212539"/>
                <a:gd name="connsiteX12" fmla="*/ 121966 w 195941"/>
                <a:gd name="connsiteY12" fmla="*/ 9953 h 212539"/>
                <a:gd name="connsiteX13" fmla="*/ 115233 w 195941"/>
                <a:gd name="connsiteY13" fmla="*/ 21923 h 212539"/>
                <a:gd name="connsiteX14" fmla="*/ 115233 w 195941"/>
                <a:gd name="connsiteY14" fmla="*/ 33894 h 212539"/>
                <a:gd name="connsiteX15" fmla="*/ 121966 w 195941"/>
                <a:gd name="connsiteY15" fmla="*/ 46612 h 212539"/>
                <a:gd name="connsiteX16" fmla="*/ 134684 w 195941"/>
                <a:gd name="connsiteY16" fmla="*/ 60827 h 212539"/>
                <a:gd name="connsiteX17" fmla="*/ 142914 w 195941"/>
                <a:gd name="connsiteY17" fmla="*/ 52597 h 212539"/>
                <a:gd name="connsiteX18" fmla="*/ 135432 w 195941"/>
                <a:gd name="connsiteY18" fmla="*/ 44368 h 212539"/>
                <a:gd name="connsiteX19" fmla="*/ 129447 w 195941"/>
                <a:gd name="connsiteY19" fmla="*/ 37634 h 212539"/>
                <a:gd name="connsiteX20" fmla="*/ 125707 w 195941"/>
                <a:gd name="connsiteY20" fmla="*/ 30901 h 212539"/>
                <a:gd name="connsiteX21" fmla="*/ 124958 w 195941"/>
                <a:gd name="connsiteY21" fmla="*/ 25664 h 212539"/>
                <a:gd name="connsiteX22" fmla="*/ 126455 w 195941"/>
                <a:gd name="connsiteY22" fmla="*/ 20427 h 212539"/>
                <a:gd name="connsiteX23" fmla="*/ 129447 w 195941"/>
                <a:gd name="connsiteY23" fmla="*/ 15190 h 212539"/>
                <a:gd name="connsiteX24" fmla="*/ 137677 w 195941"/>
                <a:gd name="connsiteY24" fmla="*/ 10701 h 212539"/>
                <a:gd name="connsiteX25" fmla="*/ 146654 w 195941"/>
                <a:gd name="connsiteY25" fmla="*/ 11449 h 212539"/>
                <a:gd name="connsiteX26" fmla="*/ 156380 w 195941"/>
                <a:gd name="connsiteY26" fmla="*/ 16686 h 212539"/>
                <a:gd name="connsiteX27" fmla="*/ 166854 w 195941"/>
                <a:gd name="connsiteY27" fmla="*/ 25664 h 212539"/>
                <a:gd name="connsiteX28" fmla="*/ 178076 w 195941"/>
                <a:gd name="connsiteY28" fmla="*/ 37634 h 212539"/>
                <a:gd name="connsiteX29" fmla="*/ 184062 w 195941"/>
                <a:gd name="connsiteY29" fmla="*/ 47360 h 212539"/>
                <a:gd name="connsiteX30" fmla="*/ 184810 w 195941"/>
                <a:gd name="connsiteY30" fmla="*/ 55590 h 212539"/>
                <a:gd name="connsiteX31" fmla="*/ 181069 w 195941"/>
                <a:gd name="connsiteY31" fmla="*/ 63071 h 212539"/>
                <a:gd name="connsiteX32" fmla="*/ 175084 w 195941"/>
                <a:gd name="connsiteY32" fmla="*/ 66812 h 212539"/>
                <a:gd name="connsiteX33" fmla="*/ 169847 w 195941"/>
                <a:gd name="connsiteY33" fmla="*/ 68308 h 212539"/>
                <a:gd name="connsiteX34" fmla="*/ 163114 w 195941"/>
                <a:gd name="connsiteY34" fmla="*/ 66812 h 212539"/>
                <a:gd name="connsiteX35" fmla="*/ 157128 w 195941"/>
                <a:gd name="connsiteY35" fmla="*/ 63819 h 212539"/>
                <a:gd name="connsiteX36" fmla="*/ 150395 w 195941"/>
                <a:gd name="connsiteY36" fmla="*/ 58582 h 212539"/>
                <a:gd name="connsiteX37" fmla="*/ 142914 w 195941"/>
                <a:gd name="connsiteY37" fmla="*/ 52597 h 212539"/>
                <a:gd name="connsiteX38" fmla="*/ 141418 w 195941"/>
                <a:gd name="connsiteY38" fmla="*/ 106463 h 212539"/>
                <a:gd name="connsiteX39" fmla="*/ 146654 w 195941"/>
                <a:gd name="connsiteY39" fmla="*/ 109456 h 212539"/>
                <a:gd name="connsiteX40" fmla="*/ 151891 w 195941"/>
                <a:gd name="connsiteY40" fmla="*/ 106463 h 212539"/>
                <a:gd name="connsiteX41" fmla="*/ 154884 w 195941"/>
                <a:gd name="connsiteY41" fmla="*/ 101226 h 212539"/>
                <a:gd name="connsiteX42" fmla="*/ 151143 w 195941"/>
                <a:gd name="connsiteY42" fmla="*/ 95989 h 212539"/>
                <a:gd name="connsiteX43" fmla="*/ 145158 w 195941"/>
                <a:gd name="connsiteY43" fmla="*/ 92997 h 212539"/>
                <a:gd name="connsiteX44" fmla="*/ 140669 w 195941"/>
                <a:gd name="connsiteY44" fmla="*/ 95989 h 212539"/>
                <a:gd name="connsiteX45" fmla="*/ 137677 w 195941"/>
                <a:gd name="connsiteY45" fmla="*/ 101226 h 212539"/>
                <a:gd name="connsiteX46" fmla="*/ 141418 w 195941"/>
                <a:gd name="connsiteY46" fmla="*/ 106463 h 212539"/>
                <a:gd name="connsiteX47" fmla="*/ 64359 w 195941"/>
                <a:gd name="connsiteY47" fmla="*/ 136389 h 212539"/>
                <a:gd name="connsiteX48" fmla="*/ 78574 w 195941"/>
                <a:gd name="connsiteY48" fmla="*/ 147611 h 212539"/>
                <a:gd name="connsiteX49" fmla="*/ 92040 w 195941"/>
                <a:gd name="connsiteY49" fmla="*/ 153596 h 212539"/>
                <a:gd name="connsiteX50" fmla="*/ 105507 w 195941"/>
                <a:gd name="connsiteY50" fmla="*/ 152848 h 212539"/>
                <a:gd name="connsiteX51" fmla="*/ 117477 w 195941"/>
                <a:gd name="connsiteY51" fmla="*/ 144618 h 212539"/>
                <a:gd name="connsiteX52" fmla="*/ 124958 w 195941"/>
                <a:gd name="connsiteY52" fmla="*/ 132648 h 212539"/>
                <a:gd name="connsiteX53" fmla="*/ 124958 w 195941"/>
                <a:gd name="connsiteY53" fmla="*/ 119930 h 212539"/>
                <a:gd name="connsiteX54" fmla="*/ 118225 w 195941"/>
                <a:gd name="connsiteY54" fmla="*/ 107211 h 212539"/>
                <a:gd name="connsiteX55" fmla="*/ 104759 w 195941"/>
                <a:gd name="connsiteY55" fmla="*/ 92997 h 212539"/>
                <a:gd name="connsiteX56" fmla="*/ 90544 w 195941"/>
                <a:gd name="connsiteY56" fmla="*/ 81775 h 212539"/>
                <a:gd name="connsiteX57" fmla="*/ 77077 w 195941"/>
                <a:gd name="connsiteY57" fmla="*/ 75790 h 212539"/>
                <a:gd name="connsiteX58" fmla="*/ 63611 w 195941"/>
                <a:gd name="connsiteY58" fmla="*/ 76538 h 212539"/>
                <a:gd name="connsiteX59" fmla="*/ 51641 w 195941"/>
                <a:gd name="connsiteY59" fmla="*/ 84767 h 212539"/>
                <a:gd name="connsiteX60" fmla="*/ 44159 w 195941"/>
                <a:gd name="connsiteY60" fmla="*/ 96737 h 212539"/>
                <a:gd name="connsiteX61" fmla="*/ 44907 w 195941"/>
                <a:gd name="connsiteY61" fmla="*/ 109456 h 212539"/>
                <a:gd name="connsiteX62" fmla="*/ 51641 w 195941"/>
                <a:gd name="connsiteY62" fmla="*/ 122174 h 212539"/>
                <a:gd name="connsiteX63" fmla="*/ 64359 w 195941"/>
                <a:gd name="connsiteY63" fmla="*/ 136389 h 212539"/>
                <a:gd name="connsiteX64" fmla="*/ 72589 w 195941"/>
                <a:gd name="connsiteY64" fmla="*/ 128159 h 212539"/>
                <a:gd name="connsiteX65" fmla="*/ 64359 w 195941"/>
                <a:gd name="connsiteY65" fmla="*/ 119930 h 212539"/>
                <a:gd name="connsiteX66" fmla="*/ 59122 w 195941"/>
                <a:gd name="connsiteY66" fmla="*/ 113197 h 212539"/>
                <a:gd name="connsiteX67" fmla="*/ 55381 w 195941"/>
                <a:gd name="connsiteY67" fmla="*/ 106463 h 212539"/>
                <a:gd name="connsiteX68" fmla="*/ 54633 w 195941"/>
                <a:gd name="connsiteY68" fmla="*/ 101226 h 212539"/>
                <a:gd name="connsiteX69" fmla="*/ 55381 w 195941"/>
                <a:gd name="connsiteY69" fmla="*/ 95989 h 212539"/>
                <a:gd name="connsiteX70" fmla="*/ 59122 w 195941"/>
                <a:gd name="connsiteY70" fmla="*/ 90752 h 212539"/>
                <a:gd name="connsiteX71" fmla="*/ 67352 w 195941"/>
                <a:gd name="connsiteY71" fmla="*/ 86264 h 212539"/>
                <a:gd name="connsiteX72" fmla="*/ 76329 w 195941"/>
                <a:gd name="connsiteY72" fmla="*/ 87012 h 212539"/>
                <a:gd name="connsiteX73" fmla="*/ 86055 w 195941"/>
                <a:gd name="connsiteY73" fmla="*/ 92249 h 212539"/>
                <a:gd name="connsiteX74" fmla="*/ 96529 w 195941"/>
                <a:gd name="connsiteY74" fmla="*/ 101226 h 212539"/>
                <a:gd name="connsiteX75" fmla="*/ 107751 w 195941"/>
                <a:gd name="connsiteY75" fmla="*/ 113197 h 212539"/>
                <a:gd name="connsiteX76" fmla="*/ 113736 w 195941"/>
                <a:gd name="connsiteY76" fmla="*/ 122922 h 212539"/>
                <a:gd name="connsiteX77" fmla="*/ 114484 w 195941"/>
                <a:gd name="connsiteY77" fmla="*/ 131152 h 212539"/>
                <a:gd name="connsiteX78" fmla="*/ 109996 w 195941"/>
                <a:gd name="connsiteY78" fmla="*/ 138633 h 212539"/>
                <a:gd name="connsiteX79" fmla="*/ 104759 w 195941"/>
                <a:gd name="connsiteY79" fmla="*/ 142374 h 212539"/>
                <a:gd name="connsiteX80" fmla="*/ 98774 w 195941"/>
                <a:gd name="connsiteY80" fmla="*/ 143870 h 212539"/>
                <a:gd name="connsiteX81" fmla="*/ 92788 w 195941"/>
                <a:gd name="connsiteY81" fmla="*/ 142374 h 212539"/>
                <a:gd name="connsiteX82" fmla="*/ 86055 w 195941"/>
                <a:gd name="connsiteY82" fmla="*/ 139381 h 212539"/>
                <a:gd name="connsiteX83" fmla="*/ 79322 w 195941"/>
                <a:gd name="connsiteY83" fmla="*/ 134145 h 212539"/>
                <a:gd name="connsiteX84" fmla="*/ 72589 w 195941"/>
                <a:gd name="connsiteY84" fmla="*/ 128159 h 212539"/>
                <a:gd name="connsiteX85" fmla="*/ 47152 w 195941"/>
                <a:gd name="connsiteY85" fmla="*/ 211203 h 212539"/>
                <a:gd name="connsiteX86" fmla="*/ 48648 w 195941"/>
                <a:gd name="connsiteY86" fmla="*/ 212699 h 212539"/>
                <a:gd name="connsiteX87" fmla="*/ 50144 w 195941"/>
                <a:gd name="connsiteY87" fmla="*/ 212699 h 212539"/>
                <a:gd name="connsiteX88" fmla="*/ 51641 w 195941"/>
                <a:gd name="connsiteY88" fmla="*/ 212699 h 212539"/>
                <a:gd name="connsiteX89" fmla="*/ 52389 w 195941"/>
                <a:gd name="connsiteY89" fmla="*/ 212699 h 212539"/>
                <a:gd name="connsiteX90" fmla="*/ 83063 w 195941"/>
                <a:gd name="connsiteY90" fmla="*/ 179781 h 212539"/>
                <a:gd name="connsiteX91" fmla="*/ 83063 w 195941"/>
                <a:gd name="connsiteY91" fmla="*/ 179033 h 212539"/>
                <a:gd name="connsiteX92" fmla="*/ 83063 w 195941"/>
                <a:gd name="connsiteY92" fmla="*/ 177537 h 212539"/>
                <a:gd name="connsiteX93" fmla="*/ 82314 w 195941"/>
                <a:gd name="connsiteY93" fmla="*/ 176040 h 212539"/>
                <a:gd name="connsiteX94" fmla="*/ 80818 w 195941"/>
                <a:gd name="connsiteY94" fmla="*/ 174544 h 212539"/>
                <a:gd name="connsiteX95" fmla="*/ 79322 w 195941"/>
                <a:gd name="connsiteY95" fmla="*/ 173796 h 212539"/>
                <a:gd name="connsiteX96" fmla="*/ 77826 w 195941"/>
                <a:gd name="connsiteY96" fmla="*/ 173048 h 212539"/>
                <a:gd name="connsiteX97" fmla="*/ 77077 w 195941"/>
                <a:gd name="connsiteY97" fmla="*/ 173048 h 212539"/>
                <a:gd name="connsiteX98" fmla="*/ 76329 w 195941"/>
                <a:gd name="connsiteY98" fmla="*/ 173048 h 212539"/>
                <a:gd name="connsiteX99" fmla="*/ 63611 w 195941"/>
                <a:gd name="connsiteY99" fmla="*/ 186514 h 212539"/>
                <a:gd name="connsiteX100" fmla="*/ 15730 w 195941"/>
                <a:gd name="connsiteY100" fmla="*/ 141626 h 212539"/>
                <a:gd name="connsiteX101" fmla="*/ 34433 w 195941"/>
                <a:gd name="connsiteY101" fmla="*/ 136389 h 212539"/>
                <a:gd name="connsiteX102" fmla="*/ 36678 w 195941"/>
                <a:gd name="connsiteY102" fmla="*/ 135641 h 212539"/>
                <a:gd name="connsiteX103" fmla="*/ 37426 w 195941"/>
                <a:gd name="connsiteY103" fmla="*/ 134145 h 212539"/>
                <a:gd name="connsiteX104" fmla="*/ 36678 w 195941"/>
                <a:gd name="connsiteY104" fmla="*/ 132648 h 212539"/>
                <a:gd name="connsiteX105" fmla="*/ 35182 w 195941"/>
                <a:gd name="connsiteY105" fmla="*/ 131152 h 212539"/>
                <a:gd name="connsiteX106" fmla="*/ 33685 w 195941"/>
                <a:gd name="connsiteY106" fmla="*/ 129656 h 212539"/>
                <a:gd name="connsiteX107" fmla="*/ 32189 w 195941"/>
                <a:gd name="connsiteY107" fmla="*/ 128908 h 212539"/>
                <a:gd name="connsiteX108" fmla="*/ 31441 w 195941"/>
                <a:gd name="connsiteY108" fmla="*/ 128908 h 212539"/>
                <a:gd name="connsiteX109" fmla="*/ 29945 w 195941"/>
                <a:gd name="connsiteY109" fmla="*/ 128908 h 212539"/>
                <a:gd name="connsiteX110" fmla="*/ 7500 w 195941"/>
                <a:gd name="connsiteY110" fmla="*/ 134893 h 212539"/>
                <a:gd name="connsiteX111" fmla="*/ 6752 w 195941"/>
                <a:gd name="connsiteY111" fmla="*/ 134893 h 212539"/>
                <a:gd name="connsiteX112" fmla="*/ 5256 w 195941"/>
                <a:gd name="connsiteY112" fmla="*/ 135641 h 212539"/>
                <a:gd name="connsiteX113" fmla="*/ 4508 w 195941"/>
                <a:gd name="connsiteY113" fmla="*/ 136389 h 212539"/>
                <a:gd name="connsiteX114" fmla="*/ 3012 w 195941"/>
                <a:gd name="connsiteY114" fmla="*/ 137885 h 212539"/>
                <a:gd name="connsiteX115" fmla="*/ 1515 w 195941"/>
                <a:gd name="connsiteY115" fmla="*/ 140130 h 212539"/>
                <a:gd name="connsiteX116" fmla="*/ 767 w 195941"/>
                <a:gd name="connsiteY116" fmla="*/ 141626 h 212539"/>
                <a:gd name="connsiteX117" fmla="*/ 767 w 195941"/>
                <a:gd name="connsiteY117" fmla="*/ 142374 h 212539"/>
                <a:gd name="connsiteX118" fmla="*/ 767 w 195941"/>
                <a:gd name="connsiteY118" fmla="*/ 143122 h 212539"/>
                <a:gd name="connsiteX119" fmla="*/ 56130 w 195941"/>
                <a:gd name="connsiteY119" fmla="*/ 194744 h 212539"/>
                <a:gd name="connsiteX120" fmla="*/ 45656 w 195941"/>
                <a:gd name="connsiteY120" fmla="*/ 205966 h 212539"/>
                <a:gd name="connsiteX121" fmla="*/ 44907 w 195941"/>
                <a:gd name="connsiteY121" fmla="*/ 206714 h 212539"/>
                <a:gd name="connsiteX122" fmla="*/ 44907 w 195941"/>
                <a:gd name="connsiteY122" fmla="*/ 208210 h 212539"/>
                <a:gd name="connsiteX123" fmla="*/ 45656 w 195941"/>
                <a:gd name="connsiteY123" fmla="*/ 209707 h 212539"/>
                <a:gd name="connsiteX124" fmla="*/ 47152 w 195941"/>
                <a:gd name="connsiteY124" fmla="*/ 211203 h 21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95941" h="212539">
                  <a:moveTo>
                    <a:pt x="134684" y="60827"/>
                  </a:moveTo>
                  <a:cubicBezTo>
                    <a:pt x="139173" y="65316"/>
                    <a:pt x="144410" y="69056"/>
                    <a:pt x="148899" y="72049"/>
                  </a:cubicBezTo>
                  <a:cubicBezTo>
                    <a:pt x="153388" y="75041"/>
                    <a:pt x="157877" y="77286"/>
                    <a:pt x="162365" y="78034"/>
                  </a:cubicBezTo>
                  <a:cubicBezTo>
                    <a:pt x="167602" y="78782"/>
                    <a:pt x="171343" y="78782"/>
                    <a:pt x="175832" y="77286"/>
                  </a:cubicBezTo>
                  <a:cubicBezTo>
                    <a:pt x="180321" y="75790"/>
                    <a:pt x="184062" y="72797"/>
                    <a:pt x="187802" y="69056"/>
                  </a:cubicBezTo>
                  <a:cubicBezTo>
                    <a:pt x="191543" y="64567"/>
                    <a:pt x="194535" y="60827"/>
                    <a:pt x="195284" y="57086"/>
                  </a:cubicBezTo>
                  <a:cubicBezTo>
                    <a:pt x="196780" y="52597"/>
                    <a:pt x="196032" y="48857"/>
                    <a:pt x="195284" y="44368"/>
                  </a:cubicBezTo>
                  <a:cubicBezTo>
                    <a:pt x="193787" y="40627"/>
                    <a:pt x="191543" y="36138"/>
                    <a:pt x="188550" y="31649"/>
                  </a:cubicBezTo>
                  <a:cubicBezTo>
                    <a:pt x="184810" y="27160"/>
                    <a:pt x="181069" y="22672"/>
                    <a:pt x="175832" y="17435"/>
                  </a:cubicBezTo>
                  <a:cubicBezTo>
                    <a:pt x="170595" y="12946"/>
                    <a:pt x="166106" y="9205"/>
                    <a:pt x="161617" y="6212"/>
                  </a:cubicBezTo>
                  <a:cubicBezTo>
                    <a:pt x="156380" y="3220"/>
                    <a:pt x="151891" y="1724"/>
                    <a:pt x="147403" y="976"/>
                  </a:cubicBezTo>
                  <a:cubicBezTo>
                    <a:pt x="142914" y="-521"/>
                    <a:pt x="138425" y="227"/>
                    <a:pt x="134684" y="1724"/>
                  </a:cubicBezTo>
                  <a:cubicBezTo>
                    <a:pt x="130195" y="2472"/>
                    <a:pt x="125707" y="5464"/>
                    <a:pt x="121966" y="9953"/>
                  </a:cubicBezTo>
                  <a:cubicBezTo>
                    <a:pt x="118225" y="13694"/>
                    <a:pt x="115981" y="17435"/>
                    <a:pt x="115233" y="21923"/>
                  </a:cubicBezTo>
                  <a:cubicBezTo>
                    <a:pt x="113736" y="25664"/>
                    <a:pt x="113736" y="30153"/>
                    <a:pt x="115233" y="33894"/>
                  </a:cubicBezTo>
                  <a:cubicBezTo>
                    <a:pt x="115981" y="38383"/>
                    <a:pt x="118225" y="42871"/>
                    <a:pt x="121966" y="46612"/>
                  </a:cubicBezTo>
                  <a:cubicBezTo>
                    <a:pt x="124958" y="51101"/>
                    <a:pt x="129447" y="56338"/>
                    <a:pt x="134684" y="60827"/>
                  </a:cubicBezTo>
                  <a:close/>
                  <a:moveTo>
                    <a:pt x="142914" y="52597"/>
                  </a:moveTo>
                  <a:cubicBezTo>
                    <a:pt x="139921" y="49605"/>
                    <a:pt x="137677" y="47360"/>
                    <a:pt x="135432" y="44368"/>
                  </a:cubicBezTo>
                  <a:cubicBezTo>
                    <a:pt x="132440" y="42123"/>
                    <a:pt x="130944" y="39879"/>
                    <a:pt x="129447" y="37634"/>
                  </a:cubicBezTo>
                  <a:cubicBezTo>
                    <a:pt x="127951" y="35390"/>
                    <a:pt x="126455" y="33146"/>
                    <a:pt x="125707" y="30901"/>
                  </a:cubicBezTo>
                  <a:cubicBezTo>
                    <a:pt x="125707" y="29405"/>
                    <a:pt x="124958" y="27160"/>
                    <a:pt x="124958" y="25664"/>
                  </a:cubicBezTo>
                  <a:cubicBezTo>
                    <a:pt x="124958" y="23420"/>
                    <a:pt x="125707" y="21923"/>
                    <a:pt x="126455" y="20427"/>
                  </a:cubicBezTo>
                  <a:cubicBezTo>
                    <a:pt x="127203" y="18931"/>
                    <a:pt x="127951" y="17435"/>
                    <a:pt x="129447" y="15190"/>
                  </a:cubicBezTo>
                  <a:cubicBezTo>
                    <a:pt x="132440" y="12946"/>
                    <a:pt x="134684" y="11449"/>
                    <a:pt x="137677" y="10701"/>
                  </a:cubicBezTo>
                  <a:cubicBezTo>
                    <a:pt x="140669" y="9953"/>
                    <a:pt x="143662" y="10701"/>
                    <a:pt x="146654" y="11449"/>
                  </a:cubicBezTo>
                  <a:cubicBezTo>
                    <a:pt x="150395" y="12946"/>
                    <a:pt x="153388" y="14442"/>
                    <a:pt x="156380" y="16686"/>
                  </a:cubicBezTo>
                  <a:cubicBezTo>
                    <a:pt x="160121" y="19679"/>
                    <a:pt x="163862" y="22672"/>
                    <a:pt x="166854" y="25664"/>
                  </a:cubicBezTo>
                  <a:cubicBezTo>
                    <a:pt x="171343" y="30153"/>
                    <a:pt x="175832" y="33894"/>
                    <a:pt x="178076" y="37634"/>
                  </a:cubicBezTo>
                  <a:cubicBezTo>
                    <a:pt x="181069" y="41375"/>
                    <a:pt x="183313" y="44368"/>
                    <a:pt x="184062" y="47360"/>
                  </a:cubicBezTo>
                  <a:cubicBezTo>
                    <a:pt x="185558" y="50353"/>
                    <a:pt x="185558" y="53345"/>
                    <a:pt x="184810" y="55590"/>
                  </a:cubicBezTo>
                  <a:cubicBezTo>
                    <a:pt x="184062" y="57834"/>
                    <a:pt x="183313" y="60827"/>
                    <a:pt x="181069" y="63071"/>
                  </a:cubicBezTo>
                  <a:cubicBezTo>
                    <a:pt x="178825" y="64567"/>
                    <a:pt x="177328" y="66064"/>
                    <a:pt x="175084" y="66812"/>
                  </a:cubicBezTo>
                  <a:cubicBezTo>
                    <a:pt x="173588" y="67560"/>
                    <a:pt x="171343" y="68308"/>
                    <a:pt x="169847" y="68308"/>
                  </a:cubicBezTo>
                  <a:cubicBezTo>
                    <a:pt x="167602" y="68308"/>
                    <a:pt x="165358" y="67560"/>
                    <a:pt x="163114" y="66812"/>
                  </a:cubicBezTo>
                  <a:cubicBezTo>
                    <a:pt x="161617" y="66064"/>
                    <a:pt x="159373" y="65316"/>
                    <a:pt x="157128" y="63819"/>
                  </a:cubicBezTo>
                  <a:cubicBezTo>
                    <a:pt x="154884" y="62323"/>
                    <a:pt x="152640" y="60827"/>
                    <a:pt x="150395" y="58582"/>
                  </a:cubicBezTo>
                  <a:cubicBezTo>
                    <a:pt x="148151" y="57086"/>
                    <a:pt x="145906" y="54842"/>
                    <a:pt x="142914" y="52597"/>
                  </a:cubicBezTo>
                  <a:close/>
                  <a:moveTo>
                    <a:pt x="141418" y="106463"/>
                  </a:moveTo>
                  <a:cubicBezTo>
                    <a:pt x="143662" y="108708"/>
                    <a:pt x="145158" y="109456"/>
                    <a:pt x="146654" y="109456"/>
                  </a:cubicBezTo>
                  <a:cubicBezTo>
                    <a:pt x="148151" y="109456"/>
                    <a:pt x="149647" y="108708"/>
                    <a:pt x="151891" y="106463"/>
                  </a:cubicBezTo>
                  <a:cubicBezTo>
                    <a:pt x="153388" y="104967"/>
                    <a:pt x="154884" y="102723"/>
                    <a:pt x="154884" y="101226"/>
                  </a:cubicBezTo>
                  <a:cubicBezTo>
                    <a:pt x="154136" y="99730"/>
                    <a:pt x="153388" y="98234"/>
                    <a:pt x="151143" y="95989"/>
                  </a:cubicBezTo>
                  <a:cubicBezTo>
                    <a:pt x="148899" y="93745"/>
                    <a:pt x="146654" y="92997"/>
                    <a:pt x="145158" y="92997"/>
                  </a:cubicBezTo>
                  <a:cubicBezTo>
                    <a:pt x="143662" y="92997"/>
                    <a:pt x="142166" y="94493"/>
                    <a:pt x="140669" y="95989"/>
                  </a:cubicBezTo>
                  <a:cubicBezTo>
                    <a:pt x="138425" y="98234"/>
                    <a:pt x="137677" y="99730"/>
                    <a:pt x="137677" y="101226"/>
                  </a:cubicBezTo>
                  <a:cubicBezTo>
                    <a:pt x="137677" y="102723"/>
                    <a:pt x="139173" y="104219"/>
                    <a:pt x="141418" y="106463"/>
                  </a:cubicBezTo>
                  <a:close/>
                  <a:moveTo>
                    <a:pt x="64359" y="136389"/>
                  </a:moveTo>
                  <a:cubicBezTo>
                    <a:pt x="68848" y="140878"/>
                    <a:pt x="74085" y="144618"/>
                    <a:pt x="78574" y="147611"/>
                  </a:cubicBezTo>
                  <a:cubicBezTo>
                    <a:pt x="83063" y="150604"/>
                    <a:pt x="87551" y="152100"/>
                    <a:pt x="92040" y="153596"/>
                  </a:cubicBezTo>
                  <a:cubicBezTo>
                    <a:pt x="96529" y="154344"/>
                    <a:pt x="101018" y="154344"/>
                    <a:pt x="105507" y="152848"/>
                  </a:cubicBezTo>
                  <a:cubicBezTo>
                    <a:pt x="109247" y="151352"/>
                    <a:pt x="113736" y="148359"/>
                    <a:pt x="117477" y="144618"/>
                  </a:cubicBezTo>
                  <a:cubicBezTo>
                    <a:pt x="121218" y="140130"/>
                    <a:pt x="123462" y="136389"/>
                    <a:pt x="124958" y="132648"/>
                  </a:cubicBezTo>
                  <a:cubicBezTo>
                    <a:pt x="125707" y="128159"/>
                    <a:pt x="125707" y="124419"/>
                    <a:pt x="124958" y="119930"/>
                  </a:cubicBezTo>
                  <a:cubicBezTo>
                    <a:pt x="123462" y="115441"/>
                    <a:pt x="121218" y="111700"/>
                    <a:pt x="118225" y="107211"/>
                  </a:cubicBezTo>
                  <a:cubicBezTo>
                    <a:pt x="114484" y="102723"/>
                    <a:pt x="109996" y="98234"/>
                    <a:pt x="104759" y="92997"/>
                  </a:cubicBezTo>
                  <a:cubicBezTo>
                    <a:pt x="100270" y="88508"/>
                    <a:pt x="95781" y="84767"/>
                    <a:pt x="90544" y="81775"/>
                  </a:cubicBezTo>
                  <a:cubicBezTo>
                    <a:pt x="86055" y="78782"/>
                    <a:pt x="81566" y="77286"/>
                    <a:pt x="77077" y="75790"/>
                  </a:cubicBezTo>
                  <a:cubicBezTo>
                    <a:pt x="72589" y="75041"/>
                    <a:pt x="68100" y="75041"/>
                    <a:pt x="63611" y="76538"/>
                  </a:cubicBezTo>
                  <a:cubicBezTo>
                    <a:pt x="59870" y="78034"/>
                    <a:pt x="55381" y="81027"/>
                    <a:pt x="51641" y="84767"/>
                  </a:cubicBezTo>
                  <a:cubicBezTo>
                    <a:pt x="47900" y="89256"/>
                    <a:pt x="45656" y="92997"/>
                    <a:pt x="44159" y="96737"/>
                  </a:cubicBezTo>
                  <a:cubicBezTo>
                    <a:pt x="43411" y="101226"/>
                    <a:pt x="43411" y="104967"/>
                    <a:pt x="44907" y="109456"/>
                  </a:cubicBezTo>
                  <a:cubicBezTo>
                    <a:pt x="45656" y="113945"/>
                    <a:pt x="47900" y="117685"/>
                    <a:pt x="51641" y="122174"/>
                  </a:cubicBezTo>
                  <a:cubicBezTo>
                    <a:pt x="54633" y="126663"/>
                    <a:pt x="59122" y="131152"/>
                    <a:pt x="64359" y="136389"/>
                  </a:cubicBezTo>
                  <a:close/>
                  <a:moveTo>
                    <a:pt x="72589" y="128159"/>
                  </a:moveTo>
                  <a:cubicBezTo>
                    <a:pt x="69596" y="125167"/>
                    <a:pt x="66603" y="122922"/>
                    <a:pt x="64359" y="119930"/>
                  </a:cubicBezTo>
                  <a:cubicBezTo>
                    <a:pt x="62115" y="117685"/>
                    <a:pt x="60618" y="115441"/>
                    <a:pt x="59122" y="113197"/>
                  </a:cubicBezTo>
                  <a:cubicBezTo>
                    <a:pt x="57626" y="110952"/>
                    <a:pt x="56130" y="108708"/>
                    <a:pt x="55381" y="106463"/>
                  </a:cubicBezTo>
                  <a:cubicBezTo>
                    <a:pt x="54633" y="104219"/>
                    <a:pt x="54633" y="102723"/>
                    <a:pt x="54633" y="101226"/>
                  </a:cubicBezTo>
                  <a:cubicBezTo>
                    <a:pt x="54633" y="98982"/>
                    <a:pt x="54633" y="97486"/>
                    <a:pt x="55381" y="95989"/>
                  </a:cubicBezTo>
                  <a:cubicBezTo>
                    <a:pt x="56130" y="93745"/>
                    <a:pt x="57626" y="92249"/>
                    <a:pt x="59122" y="90752"/>
                  </a:cubicBezTo>
                  <a:cubicBezTo>
                    <a:pt x="61367" y="88508"/>
                    <a:pt x="64359" y="86264"/>
                    <a:pt x="67352" y="86264"/>
                  </a:cubicBezTo>
                  <a:cubicBezTo>
                    <a:pt x="70344" y="85515"/>
                    <a:pt x="73337" y="86264"/>
                    <a:pt x="76329" y="87012"/>
                  </a:cubicBezTo>
                  <a:cubicBezTo>
                    <a:pt x="79322" y="88508"/>
                    <a:pt x="83063" y="90004"/>
                    <a:pt x="86055" y="92249"/>
                  </a:cubicBezTo>
                  <a:cubicBezTo>
                    <a:pt x="89796" y="95241"/>
                    <a:pt x="92788" y="97486"/>
                    <a:pt x="96529" y="101226"/>
                  </a:cubicBezTo>
                  <a:cubicBezTo>
                    <a:pt x="101018" y="105715"/>
                    <a:pt x="104759" y="109456"/>
                    <a:pt x="107751" y="113197"/>
                  </a:cubicBezTo>
                  <a:cubicBezTo>
                    <a:pt x="110744" y="116937"/>
                    <a:pt x="112240" y="119930"/>
                    <a:pt x="113736" y="122922"/>
                  </a:cubicBezTo>
                  <a:cubicBezTo>
                    <a:pt x="114484" y="125915"/>
                    <a:pt x="115233" y="128908"/>
                    <a:pt x="114484" y="131152"/>
                  </a:cubicBezTo>
                  <a:cubicBezTo>
                    <a:pt x="113736" y="133396"/>
                    <a:pt x="112240" y="136389"/>
                    <a:pt x="109996" y="138633"/>
                  </a:cubicBezTo>
                  <a:cubicBezTo>
                    <a:pt x="108499" y="140130"/>
                    <a:pt x="107003" y="141626"/>
                    <a:pt x="104759" y="142374"/>
                  </a:cubicBezTo>
                  <a:cubicBezTo>
                    <a:pt x="103262" y="143122"/>
                    <a:pt x="101018" y="143870"/>
                    <a:pt x="98774" y="143870"/>
                  </a:cubicBezTo>
                  <a:cubicBezTo>
                    <a:pt x="97277" y="143870"/>
                    <a:pt x="95033" y="143122"/>
                    <a:pt x="92788" y="142374"/>
                  </a:cubicBezTo>
                  <a:cubicBezTo>
                    <a:pt x="90544" y="141626"/>
                    <a:pt x="88300" y="140130"/>
                    <a:pt x="86055" y="139381"/>
                  </a:cubicBezTo>
                  <a:cubicBezTo>
                    <a:pt x="83811" y="137885"/>
                    <a:pt x="81566" y="136389"/>
                    <a:pt x="79322" y="134145"/>
                  </a:cubicBezTo>
                  <a:cubicBezTo>
                    <a:pt x="77077" y="132648"/>
                    <a:pt x="74833" y="130404"/>
                    <a:pt x="72589" y="128159"/>
                  </a:cubicBezTo>
                  <a:close/>
                  <a:moveTo>
                    <a:pt x="47152" y="211203"/>
                  </a:moveTo>
                  <a:cubicBezTo>
                    <a:pt x="47900" y="211951"/>
                    <a:pt x="48648" y="211951"/>
                    <a:pt x="48648" y="212699"/>
                  </a:cubicBezTo>
                  <a:cubicBezTo>
                    <a:pt x="49396" y="212699"/>
                    <a:pt x="50144" y="212699"/>
                    <a:pt x="50144" y="212699"/>
                  </a:cubicBezTo>
                  <a:cubicBezTo>
                    <a:pt x="50893" y="212699"/>
                    <a:pt x="50893" y="212699"/>
                    <a:pt x="51641" y="212699"/>
                  </a:cubicBezTo>
                  <a:cubicBezTo>
                    <a:pt x="51641" y="212699"/>
                    <a:pt x="51641" y="212699"/>
                    <a:pt x="52389" y="212699"/>
                  </a:cubicBezTo>
                  <a:lnTo>
                    <a:pt x="83063" y="179781"/>
                  </a:lnTo>
                  <a:cubicBezTo>
                    <a:pt x="83063" y="179033"/>
                    <a:pt x="83063" y="179033"/>
                    <a:pt x="83063" y="179033"/>
                  </a:cubicBezTo>
                  <a:cubicBezTo>
                    <a:pt x="83063" y="178285"/>
                    <a:pt x="83063" y="178285"/>
                    <a:pt x="83063" y="177537"/>
                  </a:cubicBezTo>
                  <a:cubicBezTo>
                    <a:pt x="83063" y="177537"/>
                    <a:pt x="83063" y="176789"/>
                    <a:pt x="82314" y="176040"/>
                  </a:cubicBezTo>
                  <a:cubicBezTo>
                    <a:pt x="82314" y="176040"/>
                    <a:pt x="81566" y="175292"/>
                    <a:pt x="80818" y="174544"/>
                  </a:cubicBezTo>
                  <a:cubicBezTo>
                    <a:pt x="80818" y="174544"/>
                    <a:pt x="80070" y="173796"/>
                    <a:pt x="79322" y="173796"/>
                  </a:cubicBezTo>
                  <a:cubicBezTo>
                    <a:pt x="79322" y="173048"/>
                    <a:pt x="78574" y="173048"/>
                    <a:pt x="77826" y="173048"/>
                  </a:cubicBezTo>
                  <a:lnTo>
                    <a:pt x="77077" y="173048"/>
                  </a:lnTo>
                  <a:cubicBezTo>
                    <a:pt x="76329" y="173048"/>
                    <a:pt x="76329" y="173048"/>
                    <a:pt x="76329" y="173048"/>
                  </a:cubicBezTo>
                  <a:lnTo>
                    <a:pt x="63611" y="186514"/>
                  </a:lnTo>
                  <a:lnTo>
                    <a:pt x="15730" y="141626"/>
                  </a:lnTo>
                  <a:lnTo>
                    <a:pt x="34433" y="136389"/>
                  </a:lnTo>
                  <a:cubicBezTo>
                    <a:pt x="35930" y="136389"/>
                    <a:pt x="35930" y="135641"/>
                    <a:pt x="36678" y="135641"/>
                  </a:cubicBezTo>
                  <a:cubicBezTo>
                    <a:pt x="37426" y="134893"/>
                    <a:pt x="37426" y="134893"/>
                    <a:pt x="37426" y="134145"/>
                  </a:cubicBezTo>
                  <a:cubicBezTo>
                    <a:pt x="37426" y="134145"/>
                    <a:pt x="37426" y="133396"/>
                    <a:pt x="36678" y="132648"/>
                  </a:cubicBezTo>
                  <a:cubicBezTo>
                    <a:pt x="35930" y="132648"/>
                    <a:pt x="35930" y="131900"/>
                    <a:pt x="35182" y="131152"/>
                  </a:cubicBezTo>
                  <a:cubicBezTo>
                    <a:pt x="34433" y="130404"/>
                    <a:pt x="33685" y="130404"/>
                    <a:pt x="33685" y="129656"/>
                  </a:cubicBezTo>
                  <a:cubicBezTo>
                    <a:pt x="32937" y="129656"/>
                    <a:pt x="32937" y="128908"/>
                    <a:pt x="32189" y="128908"/>
                  </a:cubicBezTo>
                  <a:lnTo>
                    <a:pt x="31441" y="128908"/>
                  </a:lnTo>
                  <a:cubicBezTo>
                    <a:pt x="30693" y="128908"/>
                    <a:pt x="30693" y="128908"/>
                    <a:pt x="29945" y="128908"/>
                  </a:cubicBezTo>
                  <a:lnTo>
                    <a:pt x="7500" y="134893"/>
                  </a:lnTo>
                  <a:cubicBezTo>
                    <a:pt x="6752" y="134893"/>
                    <a:pt x="6752" y="134893"/>
                    <a:pt x="6752" y="134893"/>
                  </a:cubicBezTo>
                  <a:cubicBezTo>
                    <a:pt x="6004" y="134893"/>
                    <a:pt x="6004" y="135641"/>
                    <a:pt x="5256" y="135641"/>
                  </a:cubicBezTo>
                  <a:cubicBezTo>
                    <a:pt x="5256" y="135641"/>
                    <a:pt x="5256" y="136389"/>
                    <a:pt x="4508" y="136389"/>
                  </a:cubicBezTo>
                  <a:cubicBezTo>
                    <a:pt x="3760" y="137137"/>
                    <a:pt x="3760" y="137137"/>
                    <a:pt x="3012" y="137885"/>
                  </a:cubicBezTo>
                  <a:cubicBezTo>
                    <a:pt x="2263" y="138633"/>
                    <a:pt x="1515" y="139381"/>
                    <a:pt x="1515" y="140130"/>
                  </a:cubicBezTo>
                  <a:cubicBezTo>
                    <a:pt x="767" y="140878"/>
                    <a:pt x="767" y="140878"/>
                    <a:pt x="767" y="141626"/>
                  </a:cubicBezTo>
                  <a:cubicBezTo>
                    <a:pt x="19" y="141626"/>
                    <a:pt x="19" y="142374"/>
                    <a:pt x="767" y="142374"/>
                  </a:cubicBezTo>
                  <a:lnTo>
                    <a:pt x="767" y="143122"/>
                  </a:lnTo>
                  <a:lnTo>
                    <a:pt x="56130" y="194744"/>
                  </a:lnTo>
                  <a:lnTo>
                    <a:pt x="45656" y="205966"/>
                  </a:lnTo>
                  <a:cubicBezTo>
                    <a:pt x="44907" y="206714"/>
                    <a:pt x="44907" y="206714"/>
                    <a:pt x="44907" y="206714"/>
                  </a:cubicBezTo>
                  <a:cubicBezTo>
                    <a:pt x="44907" y="207462"/>
                    <a:pt x="44907" y="207462"/>
                    <a:pt x="44907" y="208210"/>
                  </a:cubicBezTo>
                  <a:cubicBezTo>
                    <a:pt x="44907" y="208959"/>
                    <a:pt x="45656" y="208959"/>
                    <a:pt x="45656" y="209707"/>
                  </a:cubicBezTo>
                  <a:cubicBezTo>
                    <a:pt x="46404" y="209707"/>
                    <a:pt x="46404" y="210455"/>
                    <a:pt x="47152" y="211203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1A1F92-5484-48DE-885B-ED195A971658}"/>
                </a:ext>
              </a:extLst>
            </p:cNvPr>
            <p:cNvSpPr/>
            <p:nvPr/>
          </p:nvSpPr>
          <p:spPr>
            <a:xfrm rot="5400000" flipV="1">
              <a:off x="6941473" y="4531238"/>
              <a:ext cx="482848" cy="525608"/>
            </a:xfrm>
            <a:custGeom>
              <a:avLst/>
              <a:gdLst>
                <a:gd name="connsiteX0" fmla="*/ 134150 w 195638"/>
                <a:gd name="connsiteY0" fmla="*/ 60504 h 212963"/>
                <a:gd name="connsiteX1" fmla="*/ 148364 w 195638"/>
                <a:gd name="connsiteY1" fmla="*/ 71726 h 212963"/>
                <a:gd name="connsiteX2" fmla="*/ 162579 w 195638"/>
                <a:gd name="connsiteY2" fmla="*/ 77711 h 212963"/>
                <a:gd name="connsiteX3" fmla="*/ 175297 w 195638"/>
                <a:gd name="connsiteY3" fmla="*/ 76963 h 212963"/>
                <a:gd name="connsiteX4" fmla="*/ 188016 w 195638"/>
                <a:gd name="connsiteY4" fmla="*/ 68734 h 212963"/>
                <a:gd name="connsiteX5" fmla="*/ 194749 w 195638"/>
                <a:gd name="connsiteY5" fmla="*/ 56763 h 212963"/>
                <a:gd name="connsiteX6" fmla="*/ 194749 w 195638"/>
                <a:gd name="connsiteY6" fmla="*/ 44045 h 212963"/>
                <a:gd name="connsiteX7" fmla="*/ 188016 w 195638"/>
                <a:gd name="connsiteY7" fmla="*/ 31327 h 212963"/>
                <a:gd name="connsiteX8" fmla="*/ 175297 w 195638"/>
                <a:gd name="connsiteY8" fmla="*/ 17860 h 212963"/>
                <a:gd name="connsiteX9" fmla="*/ 161083 w 195638"/>
                <a:gd name="connsiteY9" fmla="*/ 6638 h 212963"/>
                <a:gd name="connsiteX10" fmla="*/ 146868 w 195638"/>
                <a:gd name="connsiteY10" fmla="*/ 653 h 212963"/>
                <a:gd name="connsiteX11" fmla="*/ 134150 w 195638"/>
                <a:gd name="connsiteY11" fmla="*/ 1401 h 212963"/>
                <a:gd name="connsiteX12" fmla="*/ 122179 w 195638"/>
                <a:gd name="connsiteY12" fmla="*/ 9630 h 212963"/>
                <a:gd name="connsiteX13" fmla="*/ 114698 w 195638"/>
                <a:gd name="connsiteY13" fmla="*/ 21601 h 212963"/>
                <a:gd name="connsiteX14" fmla="*/ 114698 w 195638"/>
                <a:gd name="connsiteY14" fmla="*/ 33571 h 212963"/>
                <a:gd name="connsiteX15" fmla="*/ 121431 w 195638"/>
                <a:gd name="connsiteY15" fmla="*/ 47037 h 212963"/>
                <a:gd name="connsiteX16" fmla="*/ 134150 w 195638"/>
                <a:gd name="connsiteY16" fmla="*/ 60504 h 212963"/>
                <a:gd name="connsiteX17" fmla="*/ 143127 w 195638"/>
                <a:gd name="connsiteY17" fmla="*/ 53023 h 212963"/>
                <a:gd name="connsiteX18" fmla="*/ 134898 w 195638"/>
                <a:gd name="connsiteY18" fmla="*/ 44793 h 212963"/>
                <a:gd name="connsiteX19" fmla="*/ 128913 w 195638"/>
                <a:gd name="connsiteY19" fmla="*/ 37312 h 212963"/>
                <a:gd name="connsiteX20" fmla="*/ 125920 w 195638"/>
                <a:gd name="connsiteY20" fmla="*/ 31327 h 212963"/>
                <a:gd name="connsiteX21" fmla="*/ 124424 w 195638"/>
                <a:gd name="connsiteY21" fmla="*/ 25341 h 212963"/>
                <a:gd name="connsiteX22" fmla="*/ 125920 w 195638"/>
                <a:gd name="connsiteY22" fmla="*/ 20104 h 212963"/>
                <a:gd name="connsiteX23" fmla="*/ 128913 w 195638"/>
                <a:gd name="connsiteY23" fmla="*/ 15616 h 212963"/>
                <a:gd name="connsiteX24" fmla="*/ 137142 w 195638"/>
                <a:gd name="connsiteY24" fmla="*/ 10379 h 212963"/>
                <a:gd name="connsiteX25" fmla="*/ 146868 w 195638"/>
                <a:gd name="connsiteY25" fmla="*/ 11127 h 212963"/>
                <a:gd name="connsiteX26" fmla="*/ 156594 w 195638"/>
                <a:gd name="connsiteY26" fmla="*/ 17112 h 212963"/>
                <a:gd name="connsiteX27" fmla="*/ 166320 w 195638"/>
                <a:gd name="connsiteY27" fmla="*/ 25341 h 212963"/>
                <a:gd name="connsiteX28" fmla="*/ 178290 w 195638"/>
                <a:gd name="connsiteY28" fmla="*/ 37312 h 212963"/>
                <a:gd name="connsiteX29" fmla="*/ 183527 w 195638"/>
                <a:gd name="connsiteY29" fmla="*/ 47037 h 212963"/>
                <a:gd name="connsiteX30" fmla="*/ 184275 w 195638"/>
                <a:gd name="connsiteY30" fmla="*/ 55267 h 212963"/>
                <a:gd name="connsiteX31" fmla="*/ 180534 w 195638"/>
                <a:gd name="connsiteY31" fmla="*/ 62748 h 212963"/>
                <a:gd name="connsiteX32" fmla="*/ 175297 w 195638"/>
                <a:gd name="connsiteY32" fmla="*/ 66489 h 212963"/>
                <a:gd name="connsiteX33" fmla="*/ 169312 w 195638"/>
                <a:gd name="connsiteY33" fmla="*/ 67985 h 212963"/>
                <a:gd name="connsiteX34" fmla="*/ 163327 w 195638"/>
                <a:gd name="connsiteY34" fmla="*/ 66489 h 212963"/>
                <a:gd name="connsiteX35" fmla="*/ 156594 w 195638"/>
                <a:gd name="connsiteY35" fmla="*/ 63497 h 212963"/>
                <a:gd name="connsiteX36" fmla="*/ 149861 w 195638"/>
                <a:gd name="connsiteY36" fmla="*/ 59008 h 212963"/>
                <a:gd name="connsiteX37" fmla="*/ 143127 w 195638"/>
                <a:gd name="connsiteY37" fmla="*/ 53023 h 212963"/>
                <a:gd name="connsiteX38" fmla="*/ 140883 w 195638"/>
                <a:gd name="connsiteY38" fmla="*/ 106141 h 212963"/>
                <a:gd name="connsiteX39" fmla="*/ 146868 w 195638"/>
                <a:gd name="connsiteY39" fmla="*/ 109881 h 212963"/>
                <a:gd name="connsiteX40" fmla="*/ 151357 w 195638"/>
                <a:gd name="connsiteY40" fmla="*/ 106141 h 212963"/>
                <a:gd name="connsiteX41" fmla="*/ 154350 w 195638"/>
                <a:gd name="connsiteY41" fmla="*/ 101652 h 212963"/>
                <a:gd name="connsiteX42" fmla="*/ 150609 w 195638"/>
                <a:gd name="connsiteY42" fmla="*/ 96415 h 212963"/>
                <a:gd name="connsiteX43" fmla="*/ 145372 w 195638"/>
                <a:gd name="connsiteY43" fmla="*/ 92674 h 212963"/>
                <a:gd name="connsiteX44" fmla="*/ 140135 w 195638"/>
                <a:gd name="connsiteY44" fmla="*/ 95667 h 212963"/>
                <a:gd name="connsiteX45" fmla="*/ 137142 w 195638"/>
                <a:gd name="connsiteY45" fmla="*/ 100904 h 212963"/>
                <a:gd name="connsiteX46" fmla="*/ 140883 w 195638"/>
                <a:gd name="connsiteY46" fmla="*/ 106141 h 212963"/>
                <a:gd name="connsiteX47" fmla="*/ 63825 w 195638"/>
                <a:gd name="connsiteY47" fmla="*/ 136066 h 212963"/>
                <a:gd name="connsiteX48" fmla="*/ 78039 w 195638"/>
                <a:gd name="connsiteY48" fmla="*/ 147288 h 212963"/>
                <a:gd name="connsiteX49" fmla="*/ 92254 w 195638"/>
                <a:gd name="connsiteY49" fmla="*/ 153273 h 212963"/>
                <a:gd name="connsiteX50" fmla="*/ 104972 w 195638"/>
                <a:gd name="connsiteY50" fmla="*/ 152525 h 212963"/>
                <a:gd name="connsiteX51" fmla="*/ 116942 w 195638"/>
                <a:gd name="connsiteY51" fmla="*/ 144296 h 212963"/>
                <a:gd name="connsiteX52" fmla="*/ 124424 w 195638"/>
                <a:gd name="connsiteY52" fmla="*/ 132325 h 212963"/>
                <a:gd name="connsiteX53" fmla="*/ 124424 w 195638"/>
                <a:gd name="connsiteY53" fmla="*/ 119607 h 212963"/>
                <a:gd name="connsiteX54" fmla="*/ 117691 w 195638"/>
                <a:gd name="connsiteY54" fmla="*/ 106889 h 212963"/>
                <a:gd name="connsiteX55" fmla="*/ 104972 w 195638"/>
                <a:gd name="connsiteY55" fmla="*/ 92674 h 212963"/>
                <a:gd name="connsiteX56" fmla="*/ 90758 w 195638"/>
                <a:gd name="connsiteY56" fmla="*/ 81452 h 212963"/>
                <a:gd name="connsiteX57" fmla="*/ 76543 w 195638"/>
                <a:gd name="connsiteY57" fmla="*/ 76215 h 212963"/>
                <a:gd name="connsiteX58" fmla="*/ 63825 w 195638"/>
                <a:gd name="connsiteY58" fmla="*/ 76963 h 212963"/>
                <a:gd name="connsiteX59" fmla="*/ 51106 w 195638"/>
                <a:gd name="connsiteY59" fmla="*/ 85193 h 212963"/>
                <a:gd name="connsiteX60" fmla="*/ 44373 w 195638"/>
                <a:gd name="connsiteY60" fmla="*/ 97163 h 212963"/>
                <a:gd name="connsiteX61" fmla="*/ 44373 w 195638"/>
                <a:gd name="connsiteY61" fmla="*/ 109133 h 212963"/>
                <a:gd name="connsiteX62" fmla="*/ 51106 w 195638"/>
                <a:gd name="connsiteY62" fmla="*/ 121852 h 212963"/>
                <a:gd name="connsiteX63" fmla="*/ 63825 w 195638"/>
                <a:gd name="connsiteY63" fmla="*/ 136066 h 212963"/>
                <a:gd name="connsiteX64" fmla="*/ 72054 w 195638"/>
                <a:gd name="connsiteY64" fmla="*/ 127837 h 212963"/>
                <a:gd name="connsiteX65" fmla="*/ 64573 w 195638"/>
                <a:gd name="connsiteY65" fmla="*/ 119607 h 212963"/>
                <a:gd name="connsiteX66" fmla="*/ 58588 w 195638"/>
                <a:gd name="connsiteY66" fmla="*/ 112874 h 212963"/>
                <a:gd name="connsiteX67" fmla="*/ 55595 w 195638"/>
                <a:gd name="connsiteY67" fmla="*/ 106141 h 212963"/>
                <a:gd name="connsiteX68" fmla="*/ 54099 w 195638"/>
                <a:gd name="connsiteY68" fmla="*/ 100904 h 212963"/>
                <a:gd name="connsiteX69" fmla="*/ 55595 w 195638"/>
                <a:gd name="connsiteY69" fmla="*/ 95667 h 212963"/>
                <a:gd name="connsiteX70" fmla="*/ 58588 w 195638"/>
                <a:gd name="connsiteY70" fmla="*/ 91178 h 212963"/>
                <a:gd name="connsiteX71" fmla="*/ 66817 w 195638"/>
                <a:gd name="connsiteY71" fmla="*/ 85941 h 212963"/>
                <a:gd name="connsiteX72" fmla="*/ 75795 w 195638"/>
                <a:gd name="connsiteY72" fmla="*/ 86689 h 212963"/>
                <a:gd name="connsiteX73" fmla="*/ 85521 w 195638"/>
                <a:gd name="connsiteY73" fmla="*/ 91926 h 212963"/>
                <a:gd name="connsiteX74" fmla="*/ 95995 w 195638"/>
                <a:gd name="connsiteY74" fmla="*/ 100904 h 212963"/>
                <a:gd name="connsiteX75" fmla="*/ 107217 w 195638"/>
                <a:gd name="connsiteY75" fmla="*/ 112874 h 212963"/>
                <a:gd name="connsiteX76" fmla="*/ 113202 w 195638"/>
                <a:gd name="connsiteY76" fmla="*/ 122600 h 212963"/>
                <a:gd name="connsiteX77" fmla="*/ 113950 w 195638"/>
                <a:gd name="connsiteY77" fmla="*/ 130829 h 212963"/>
                <a:gd name="connsiteX78" fmla="*/ 110209 w 195638"/>
                <a:gd name="connsiteY78" fmla="*/ 138311 h 212963"/>
                <a:gd name="connsiteX79" fmla="*/ 104224 w 195638"/>
                <a:gd name="connsiteY79" fmla="*/ 142051 h 212963"/>
                <a:gd name="connsiteX80" fmla="*/ 98987 w 195638"/>
                <a:gd name="connsiteY80" fmla="*/ 143548 h 212963"/>
                <a:gd name="connsiteX81" fmla="*/ 92254 w 195638"/>
                <a:gd name="connsiteY81" fmla="*/ 142051 h 212963"/>
                <a:gd name="connsiteX82" fmla="*/ 86269 w 195638"/>
                <a:gd name="connsiteY82" fmla="*/ 139059 h 212963"/>
                <a:gd name="connsiteX83" fmla="*/ 79535 w 195638"/>
                <a:gd name="connsiteY83" fmla="*/ 133822 h 212963"/>
                <a:gd name="connsiteX84" fmla="*/ 72054 w 195638"/>
                <a:gd name="connsiteY84" fmla="*/ 127837 h 212963"/>
                <a:gd name="connsiteX85" fmla="*/ 46617 w 195638"/>
                <a:gd name="connsiteY85" fmla="*/ 210880 h 212963"/>
                <a:gd name="connsiteX86" fmla="*/ 48862 w 195638"/>
                <a:gd name="connsiteY86" fmla="*/ 212377 h 212963"/>
                <a:gd name="connsiteX87" fmla="*/ 49610 w 195638"/>
                <a:gd name="connsiteY87" fmla="*/ 213125 h 212963"/>
                <a:gd name="connsiteX88" fmla="*/ 51106 w 195638"/>
                <a:gd name="connsiteY88" fmla="*/ 212377 h 212963"/>
                <a:gd name="connsiteX89" fmla="*/ 51854 w 195638"/>
                <a:gd name="connsiteY89" fmla="*/ 212377 h 212963"/>
                <a:gd name="connsiteX90" fmla="*/ 82528 w 195638"/>
                <a:gd name="connsiteY90" fmla="*/ 179458 h 212963"/>
                <a:gd name="connsiteX91" fmla="*/ 83276 w 195638"/>
                <a:gd name="connsiteY91" fmla="*/ 178710 h 212963"/>
                <a:gd name="connsiteX92" fmla="*/ 83276 w 195638"/>
                <a:gd name="connsiteY92" fmla="*/ 177214 h 212963"/>
                <a:gd name="connsiteX93" fmla="*/ 82528 w 195638"/>
                <a:gd name="connsiteY93" fmla="*/ 176466 h 212963"/>
                <a:gd name="connsiteX94" fmla="*/ 81032 w 195638"/>
                <a:gd name="connsiteY94" fmla="*/ 174221 h 212963"/>
                <a:gd name="connsiteX95" fmla="*/ 79535 w 195638"/>
                <a:gd name="connsiteY95" fmla="*/ 173473 h 212963"/>
                <a:gd name="connsiteX96" fmla="*/ 78039 w 195638"/>
                <a:gd name="connsiteY96" fmla="*/ 172725 h 212963"/>
                <a:gd name="connsiteX97" fmla="*/ 76543 w 195638"/>
                <a:gd name="connsiteY97" fmla="*/ 172725 h 212963"/>
                <a:gd name="connsiteX98" fmla="*/ 75795 w 195638"/>
                <a:gd name="connsiteY98" fmla="*/ 173473 h 212963"/>
                <a:gd name="connsiteX99" fmla="*/ 63825 w 195638"/>
                <a:gd name="connsiteY99" fmla="*/ 186192 h 212963"/>
                <a:gd name="connsiteX100" fmla="*/ 15944 w 195638"/>
                <a:gd name="connsiteY100" fmla="*/ 141303 h 212963"/>
                <a:gd name="connsiteX101" fmla="*/ 34647 w 195638"/>
                <a:gd name="connsiteY101" fmla="*/ 136066 h 212963"/>
                <a:gd name="connsiteX102" fmla="*/ 36143 w 195638"/>
                <a:gd name="connsiteY102" fmla="*/ 135318 h 212963"/>
                <a:gd name="connsiteX103" fmla="*/ 36891 w 195638"/>
                <a:gd name="connsiteY103" fmla="*/ 133822 h 212963"/>
                <a:gd name="connsiteX104" fmla="*/ 36143 w 195638"/>
                <a:gd name="connsiteY104" fmla="*/ 133074 h 212963"/>
                <a:gd name="connsiteX105" fmla="*/ 34647 w 195638"/>
                <a:gd name="connsiteY105" fmla="*/ 130829 h 212963"/>
                <a:gd name="connsiteX106" fmla="*/ 33151 w 195638"/>
                <a:gd name="connsiteY106" fmla="*/ 129333 h 212963"/>
                <a:gd name="connsiteX107" fmla="*/ 31655 w 195638"/>
                <a:gd name="connsiteY107" fmla="*/ 128585 h 212963"/>
                <a:gd name="connsiteX108" fmla="*/ 30906 w 195638"/>
                <a:gd name="connsiteY108" fmla="*/ 128585 h 212963"/>
                <a:gd name="connsiteX109" fmla="*/ 29410 w 195638"/>
                <a:gd name="connsiteY109" fmla="*/ 128585 h 212963"/>
                <a:gd name="connsiteX110" fmla="*/ 6966 w 195638"/>
                <a:gd name="connsiteY110" fmla="*/ 134570 h 212963"/>
                <a:gd name="connsiteX111" fmla="*/ 6218 w 195638"/>
                <a:gd name="connsiteY111" fmla="*/ 134570 h 212963"/>
                <a:gd name="connsiteX112" fmla="*/ 5470 w 195638"/>
                <a:gd name="connsiteY112" fmla="*/ 135318 h 212963"/>
                <a:gd name="connsiteX113" fmla="*/ 3973 w 195638"/>
                <a:gd name="connsiteY113" fmla="*/ 136066 h 212963"/>
                <a:gd name="connsiteX114" fmla="*/ 2477 w 195638"/>
                <a:gd name="connsiteY114" fmla="*/ 137562 h 212963"/>
                <a:gd name="connsiteX115" fmla="*/ 981 w 195638"/>
                <a:gd name="connsiteY115" fmla="*/ 139807 h 212963"/>
                <a:gd name="connsiteX116" fmla="*/ 233 w 195638"/>
                <a:gd name="connsiteY116" fmla="*/ 141303 h 212963"/>
                <a:gd name="connsiteX117" fmla="*/ 233 w 195638"/>
                <a:gd name="connsiteY117" fmla="*/ 142051 h 212963"/>
                <a:gd name="connsiteX118" fmla="*/ 233 w 195638"/>
                <a:gd name="connsiteY118" fmla="*/ 142799 h 212963"/>
                <a:gd name="connsiteX119" fmla="*/ 55595 w 195638"/>
                <a:gd name="connsiteY119" fmla="*/ 194421 h 212963"/>
                <a:gd name="connsiteX120" fmla="*/ 45121 w 195638"/>
                <a:gd name="connsiteY120" fmla="*/ 205643 h 212963"/>
                <a:gd name="connsiteX121" fmla="*/ 44373 w 195638"/>
                <a:gd name="connsiteY121" fmla="*/ 207140 h 212963"/>
                <a:gd name="connsiteX122" fmla="*/ 45121 w 195638"/>
                <a:gd name="connsiteY122" fmla="*/ 207888 h 212963"/>
                <a:gd name="connsiteX123" fmla="*/ 45121 w 195638"/>
                <a:gd name="connsiteY123" fmla="*/ 209384 h 212963"/>
                <a:gd name="connsiteX124" fmla="*/ 46617 w 195638"/>
                <a:gd name="connsiteY124" fmla="*/ 210880 h 2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95638" h="212963">
                  <a:moveTo>
                    <a:pt x="134150" y="60504"/>
                  </a:moveTo>
                  <a:cubicBezTo>
                    <a:pt x="139387" y="64993"/>
                    <a:pt x="143876" y="68734"/>
                    <a:pt x="148364" y="71726"/>
                  </a:cubicBezTo>
                  <a:cubicBezTo>
                    <a:pt x="153601" y="74719"/>
                    <a:pt x="158090" y="76963"/>
                    <a:pt x="162579" y="77711"/>
                  </a:cubicBezTo>
                  <a:cubicBezTo>
                    <a:pt x="167068" y="78459"/>
                    <a:pt x="171557" y="78459"/>
                    <a:pt x="175297" y="76963"/>
                  </a:cubicBezTo>
                  <a:cubicBezTo>
                    <a:pt x="179786" y="75467"/>
                    <a:pt x="183527" y="73222"/>
                    <a:pt x="188016" y="68734"/>
                  </a:cubicBezTo>
                  <a:cubicBezTo>
                    <a:pt x="191757" y="64993"/>
                    <a:pt x="194001" y="60504"/>
                    <a:pt x="194749" y="56763"/>
                  </a:cubicBezTo>
                  <a:cubicBezTo>
                    <a:pt x="196245" y="53023"/>
                    <a:pt x="196245" y="48534"/>
                    <a:pt x="194749" y="44045"/>
                  </a:cubicBezTo>
                  <a:cubicBezTo>
                    <a:pt x="194001" y="40304"/>
                    <a:pt x="191757" y="35815"/>
                    <a:pt x="188016" y="31327"/>
                  </a:cubicBezTo>
                  <a:cubicBezTo>
                    <a:pt x="185023" y="26838"/>
                    <a:pt x="180534" y="22349"/>
                    <a:pt x="175297" y="17860"/>
                  </a:cubicBezTo>
                  <a:cubicBezTo>
                    <a:pt x="170809" y="13371"/>
                    <a:pt x="165572" y="9630"/>
                    <a:pt x="161083" y="6638"/>
                  </a:cubicBezTo>
                  <a:cubicBezTo>
                    <a:pt x="156594" y="3645"/>
                    <a:pt x="151357" y="1401"/>
                    <a:pt x="146868" y="653"/>
                  </a:cubicBezTo>
                  <a:cubicBezTo>
                    <a:pt x="142379" y="-95"/>
                    <a:pt x="138639" y="-95"/>
                    <a:pt x="134150" y="1401"/>
                  </a:cubicBezTo>
                  <a:cubicBezTo>
                    <a:pt x="129661" y="2897"/>
                    <a:pt x="125920" y="5142"/>
                    <a:pt x="122179" y="9630"/>
                  </a:cubicBezTo>
                  <a:cubicBezTo>
                    <a:pt x="118439" y="13371"/>
                    <a:pt x="115446" y="17112"/>
                    <a:pt x="114698" y="21601"/>
                  </a:cubicBezTo>
                  <a:cubicBezTo>
                    <a:pt x="113202" y="25341"/>
                    <a:pt x="113202" y="29830"/>
                    <a:pt x="114698" y="33571"/>
                  </a:cubicBezTo>
                  <a:cubicBezTo>
                    <a:pt x="116194" y="38060"/>
                    <a:pt x="118439" y="42549"/>
                    <a:pt x="121431" y="47037"/>
                  </a:cubicBezTo>
                  <a:cubicBezTo>
                    <a:pt x="125172" y="51526"/>
                    <a:pt x="128913" y="56015"/>
                    <a:pt x="134150" y="60504"/>
                  </a:cubicBezTo>
                  <a:close/>
                  <a:moveTo>
                    <a:pt x="143127" y="53023"/>
                  </a:moveTo>
                  <a:cubicBezTo>
                    <a:pt x="139387" y="50030"/>
                    <a:pt x="137142" y="47037"/>
                    <a:pt x="134898" y="44793"/>
                  </a:cubicBezTo>
                  <a:cubicBezTo>
                    <a:pt x="132653" y="41800"/>
                    <a:pt x="130409" y="39556"/>
                    <a:pt x="128913" y="37312"/>
                  </a:cubicBezTo>
                  <a:cubicBezTo>
                    <a:pt x="127416" y="35067"/>
                    <a:pt x="126668" y="32823"/>
                    <a:pt x="125920" y="31327"/>
                  </a:cubicBezTo>
                  <a:cubicBezTo>
                    <a:pt x="125172" y="29082"/>
                    <a:pt x="124424" y="26838"/>
                    <a:pt x="124424" y="25341"/>
                  </a:cubicBezTo>
                  <a:cubicBezTo>
                    <a:pt x="124424" y="23845"/>
                    <a:pt x="125172" y="21601"/>
                    <a:pt x="125920" y="20104"/>
                  </a:cubicBezTo>
                  <a:cubicBezTo>
                    <a:pt x="126668" y="18608"/>
                    <a:pt x="127416" y="17112"/>
                    <a:pt x="128913" y="15616"/>
                  </a:cubicBezTo>
                  <a:cubicBezTo>
                    <a:pt x="131905" y="12623"/>
                    <a:pt x="134150" y="11127"/>
                    <a:pt x="137142" y="10379"/>
                  </a:cubicBezTo>
                  <a:cubicBezTo>
                    <a:pt x="140135" y="10379"/>
                    <a:pt x="143127" y="10379"/>
                    <a:pt x="146868" y="11127"/>
                  </a:cubicBezTo>
                  <a:cubicBezTo>
                    <a:pt x="149861" y="12623"/>
                    <a:pt x="152853" y="14119"/>
                    <a:pt x="156594" y="17112"/>
                  </a:cubicBezTo>
                  <a:cubicBezTo>
                    <a:pt x="159586" y="19356"/>
                    <a:pt x="163327" y="22349"/>
                    <a:pt x="166320" y="25341"/>
                  </a:cubicBezTo>
                  <a:cubicBezTo>
                    <a:pt x="171557" y="29830"/>
                    <a:pt x="175297" y="33571"/>
                    <a:pt x="178290" y="37312"/>
                  </a:cubicBezTo>
                  <a:cubicBezTo>
                    <a:pt x="180534" y="41052"/>
                    <a:pt x="182779" y="44045"/>
                    <a:pt x="183527" y="47037"/>
                  </a:cubicBezTo>
                  <a:cubicBezTo>
                    <a:pt x="185023" y="50030"/>
                    <a:pt x="185023" y="53023"/>
                    <a:pt x="184275" y="55267"/>
                  </a:cubicBezTo>
                  <a:cubicBezTo>
                    <a:pt x="184275" y="58260"/>
                    <a:pt x="182779" y="60504"/>
                    <a:pt x="180534" y="62748"/>
                  </a:cubicBezTo>
                  <a:cubicBezTo>
                    <a:pt x="179038" y="64245"/>
                    <a:pt x="176794" y="65741"/>
                    <a:pt x="175297" y="66489"/>
                  </a:cubicBezTo>
                  <a:cubicBezTo>
                    <a:pt x="173053" y="67237"/>
                    <a:pt x="171557" y="67985"/>
                    <a:pt x="169312" y="67985"/>
                  </a:cubicBezTo>
                  <a:cubicBezTo>
                    <a:pt x="167068" y="67985"/>
                    <a:pt x="165572" y="67237"/>
                    <a:pt x="163327" y="66489"/>
                  </a:cubicBezTo>
                  <a:cubicBezTo>
                    <a:pt x="161083" y="65741"/>
                    <a:pt x="158838" y="64993"/>
                    <a:pt x="156594" y="63497"/>
                  </a:cubicBezTo>
                  <a:cubicBezTo>
                    <a:pt x="154350" y="62000"/>
                    <a:pt x="152105" y="60504"/>
                    <a:pt x="149861" y="59008"/>
                  </a:cubicBezTo>
                  <a:cubicBezTo>
                    <a:pt x="147616" y="56763"/>
                    <a:pt x="145372" y="54519"/>
                    <a:pt x="143127" y="53023"/>
                  </a:cubicBezTo>
                  <a:close/>
                  <a:moveTo>
                    <a:pt x="140883" y="106141"/>
                  </a:moveTo>
                  <a:cubicBezTo>
                    <a:pt x="143127" y="108385"/>
                    <a:pt x="145372" y="109881"/>
                    <a:pt x="146868" y="109881"/>
                  </a:cubicBezTo>
                  <a:cubicBezTo>
                    <a:pt x="148364" y="109133"/>
                    <a:pt x="149861" y="108385"/>
                    <a:pt x="151357" y="106141"/>
                  </a:cubicBezTo>
                  <a:cubicBezTo>
                    <a:pt x="153601" y="104644"/>
                    <a:pt x="154350" y="103148"/>
                    <a:pt x="154350" y="101652"/>
                  </a:cubicBezTo>
                  <a:cubicBezTo>
                    <a:pt x="154350" y="100155"/>
                    <a:pt x="152853" y="97911"/>
                    <a:pt x="150609" y="96415"/>
                  </a:cubicBezTo>
                  <a:cubicBezTo>
                    <a:pt x="148364" y="94170"/>
                    <a:pt x="146868" y="92674"/>
                    <a:pt x="145372" y="92674"/>
                  </a:cubicBezTo>
                  <a:cubicBezTo>
                    <a:pt x="143876" y="92674"/>
                    <a:pt x="141631" y="94170"/>
                    <a:pt x="140135" y="95667"/>
                  </a:cubicBezTo>
                  <a:cubicBezTo>
                    <a:pt x="138639" y="97911"/>
                    <a:pt x="137142" y="99407"/>
                    <a:pt x="137142" y="100904"/>
                  </a:cubicBezTo>
                  <a:cubicBezTo>
                    <a:pt x="137142" y="102400"/>
                    <a:pt x="138639" y="104644"/>
                    <a:pt x="140883" y="106141"/>
                  </a:cubicBezTo>
                  <a:close/>
                  <a:moveTo>
                    <a:pt x="63825" y="136066"/>
                  </a:moveTo>
                  <a:cubicBezTo>
                    <a:pt x="68313" y="140555"/>
                    <a:pt x="73550" y="144296"/>
                    <a:pt x="78039" y="147288"/>
                  </a:cubicBezTo>
                  <a:cubicBezTo>
                    <a:pt x="82528" y="150281"/>
                    <a:pt x="87017" y="152525"/>
                    <a:pt x="92254" y="153273"/>
                  </a:cubicBezTo>
                  <a:cubicBezTo>
                    <a:pt x="96743" y="154022"/>
                    <a:pt x="100483" y="154022"/>
                    <a:pt x="104972" y="152525"/>
                  </a:cubicBezTo>
                  <a:cubicBezTo>
                    <a:pt x="109461" y="151029"/>
                    <a:pt x="113202" y="148036"/>
                    <a:pt x="116942" y="144296"/>
                  </a:cubicBezTo>
                  <a:cubicBezTo>
                    <a:pt x="120683" y="139807"/>
                    <a:pt x="123676" y="136066"/>
                    <a:pt x="124424" y="132325"/>
                  </a:cubicBezTo>
                  <a:cubicBezTo>
                    <a:pt x="125920" y="127837"/>
                    <a:pt x="125172" y="124096"/>
                    <a:pt x="124424" y="119607"/>
                  </a:cubicBezTo>
                  <a:cubicBezTo>
                    <a:pt x="122928" y="115866"/>
                    <a:pt x="120683" y="111378"/>
                    <a:pt x="117691" y="106889"/>
                  </a:cubicBezTo>
                  <a:cubicBezTo>
                    <a:pt x="113950" y="102400"/>
                    <a:pt x="110209" y="97911"/>
                    <a:pt x="104972" y="92674"/>
                  </a:cubicBezTo>
                  <a:cubicBezTo>
                    <a:pt x="99735" y="88185"/>
                    <a:pt x="95246" y="84445"/>
                    <a:pt x="90758" y="81452"/>
                  </a:cubicBezTo>
                  <a:cubicBezTo>
                    <a:pt x="85521" y="78459"/>
                    <a:pt x="81032" y="76963"/>
                    <a:pt x="76543" y="76215"/>
                  </a:cubicBezTo>
                  <a:cubicBezTo>
                    <a:pt x="72054" y="74719"/>
                    <a:pt x="67565" y="75467"/>
                    <a:pt x="63825" y="76963"/>
                  </a:cubicBezTo>
                  <a:cubicBezTo>
                    <a:pt x="59336" y="77711"/>
                    <a:pt x="55595" y="80704"/>
                    <a:pt x="51106" y="85193"/>
                  </a:cubicBezTo>
                  <a:cubicBezTo>
                    <a:pt x="47365" y="88933"/>
                    <a:pt x="45121" y="92674"/>
                    <a:pt x="44373" y="97163"/>
                  </a:cubicBezTo>
                  <a:cubicBezTo>
                    <a:pt x="42877" y="100904"/>
                    <a:pt x="42877" y="105392"/>
                    <a:pt x="44373" y="109133"/>
                  </a:cubicBezTo>
                  <a:cubicBezTo>
                    <a:pt x="45121" y="113622"/>
                    <a:pt x="47365" y="118111"/>
                    <a:pt x="51106" y="121852"/>
                  </a:cubicBezTo>
                  <a:cubicBezTo>
                    <a:pt x="54099" y="126340"/>
                    <a:pt x="58588" y="131577"/>
                    <a:pt x="63825" y="136066"/>
                  </a:cubicBezTo>
                  <a:close/>
                  <a:moveTo>
                    <a:pt x="72054" y="127837"/>
                  </a:moveTo>
                  <a:cubicBezTo>
                    <a:pt x="69062" y="124844"/>
                    <a:pt x="66817" y="122600"/>
                    <a:pt x="64573" y="119607"/>
                  </a:cubicBezTo>
                  <a:cubicBezTo>
                    <a:pt x="62328" y="117363"/>
                    <a:pt x="60084" y="115118"/>
                    <a:pt x="58588" y="112874"/>
                  </a:cubicBezTo>
                  <a:cubicBezTo>
                    <a:pt x="57091" y="110629"/>
                    <a:pt x="55595" y="108385"/>
                    <a:pt x="55595" y="106141"/>
                  </a:cubicBezTo>
                  <a:cubicBezTo>
                    <a:pt x="54847" y="104644"/>
                    <a:pt x="54099" y="102400"/>
                    <a:pt x="54099" y="100904"/>
                  </a:cubicBezTo>
                  <a:cubicBezTo>
                    <a:pt x="54099" y="98659"/>
                    <a:pt x="54847" y="97163"/>
                    <a:pt x="55595" y="95667"/>
                  </a:cubicBezTo>
                  <a:cubicBezTo>
                    <a:pt x="56343" y="94170"/>
                    <a:pt x="57091" y="92674"/>
                    <a:pt x="58588" y="91178"/>
                  </a:cubicBezTo>
                  <a:cubicBezTo>
                    <a:pt x="61580" y="88185"/>
                    <a:pt x="63825" y="86689"/>
                    <a:pt x="66817" y="85941"/>
                  </a:cubicBezTo>
                  <a:cubicBezTo>
                    <a:pt x="69810" y="85193"/>
                    <a:pt x="72802" y="85941"/>
                    <a:pt x="75795" y="86689"/>
                  </a:cubicBezTo>
                  <a:cubicBezTo>
                    <a:pt x="79535" y="88185"/>
                    <a:pt x="82528" y="89681"/>
                    <a:pt x="85521" y="91926"/>
                  </a:cubicBezTo>
                  <a:cubicBezTo>
                    <a:pt x="89261" y="94918"/>
                    <a:pt x="93002" y="97911"/>
                    <a:pt x="95995" y="100904"/>
                  </a:cubicBezTo>
                  <a:cubicBezTo>
                    <a:pt x="101232" y="105392"/>
                    <a:pt x="104972" y="109133"/>
                    <a:pt x="107217" y="112874"/>
                  </a:cubicBezTo>
                  <a:cubicBezTo>
                    <a:pt x="110209" y="116615"/>
                    <a:pt x="112454" y="119607"/>
                    <a:pt x="113202" y="122600"/>
                  </a:cubicBezTo>
                  <a:cubicBezTo>
                    <a:pt x="114698" y="125592"/>
                    <a:pt x="114698" y="128585"/>
                    <a:pt x="113950" y="130829"/>
                  </a:cubicBezTo>
                  <a:cubicBezTo>
                    <a:pt x="113202" y="133074"/>
                    <a:pt x="112454" y="136066"/>
                    <a:pt x="110209" y="138311"/>
                  </a:cubicBezTo>
                  <a:cubicBezTo>
                    <a:pt x="107965" y="139807"/>
                    <a:pt x="106469" y="141303"/>
                    <a:pt x="104224" y="142051"/>
                  </a:cubicBezTo>
                  <a:cubicBezTo>
                    <a:pt x="102728" y="142799"/>
                    <a:pt x="100483" y="143548"/>
                    <a:pt x="98987" y="143548"/>
                  </a:cubicBezTo>
                  <a:cubicBezTo>
                    <a:pt x="96743" y="143548"/>
                    <a:pt x="94498" y="142799"/>
                    <a:pt x="92254" y="142051"/>
                  </a:cubicBezTo>
                  <a:cubicBezTo>
                    <a:pt x="90758" y="141303"/>
                    <a:pt x="88513" y="140555"/>
                    <a:pt x="86269" y="139059"/>
                  </a:cubicBezTo>
                  <a:cubicBezTo>
                    <a:pt x="84024" y="137562"/>
                    <a:pt x="81780" y="136066"/>
                    <a:pt x="79535" y="133822"/>
                  </a:cubicBezTo>
                  <a:cubicBezTo>
                    <a:pt x="77291" y="132325"/>
                    <a:pt x="75047" y="130081"/>
                    <a:pt x="72054" y="127837"/>
                  </a:cubicBezTo>
                  <a:close/>
                  <a:moveTo>
                    <a:pt x="46617" y="210880"/>
                  </a:moveTo>
                  <a:cubicBezTo>
                    <a:pt x="47365" y="211628"/>
                    <a:pt x="48114" y="211628"/>
                    <a:pt x="48862" y="212377"/>
                  </a:cubicBezTo>
                  <a:cubicBezTo>
                    <a:pt x="48862" y="212377"/>
                    <a:pt x="49610" y="212377"/>
                    <a:pt x="49610" y="213125"/>
                  </a:cubicBezTo>
                  <a:cubicBezTo>
                    <a:pt x="50358" y="213125"/>
                    <a:pt x="50358" y="213125"/>
                    <a:pt x="51106" y="212377"/>
                  </a:cubicBezTo>
                  <a:lnTo>
                    <a:pt x="51854" y="212377"/>
                  </a:lnTo>
                  <a:lnTo>
                    <a:pt x="82528" y="179458"/>
                  </a:lnTo>
                  <a:cubicBezTo>
                    <a:pt x="82528" y="179458"/>
                    <a:pt x="82528" y="178710"/>
                    <a:pt x="83276" y="178710"/>
                  </a:cubicBezTo>
                  <a:cubicBezTo>
                    <a:pt x="83276" y="177962"/>
                    <a:pt x="83276" y="177962"/>
                    <a:pt x="83276" y="177214"/>
                  </a:cubicBezTo>
                  <a:cubicBezTo>
                    <a:pt x="82528" y="177214"/>
                    <a:pt x="82528" y="176466"/>
                    <a:pt x="82528" y="176466"/>
                  </a:cubicBezTo>
                  <a:cubicBezTo>
                    <a:pt x="81780" y="175718"/>
                    <a:pt x="81780" y="174969"/>
                    <a:pt x="81032" y="174221"/>
                  </a:cubicBezTo>
                  <a:cubicBezTo>
                    <a:pt x="80284" y="174221"/>
                    <a:pt x="79535" y="173473"/>
                    <a:pt x="79535" y="173473"/>
                  </a:cubicBezTo>
                  <a:cubicBezTo>
                    <a:pt x="78787" y="172725"/>
                    <a:pt x="78039" y="172725"/>
                    <a:pt x="78039" y="172725"/>
                  </a:cubicBezTo>
                  <a:cubicBezTo>
                    <a:pt x="77291" y="172725"/>
                    <a:pt x="77291" y="172725"/>
                    <a:pt x="76543" y="172725"/>
                  </a:cubicBezTo>
                  <a:cubicBezTo>
                    <a:pt x="76543" y="172725"/>
                    <a:pt x="75795" y="172725"/>
                    <a:pt x="75795" y="173473"/>
                  </a:cubicBezTo>
                  <a:lnTo>
                    <a:pt x="63825" y="186192"/>
                  </a:lnTo>
                  <a:lnTo>
                    <a:pt x="15944" y="141303"/>
                  </a:lnTo>
                  <a:lnTo>
                    <a:pt x="34647" y="136066"/>
                  </a:lnTo>
                  <a:cubicBezTo>
                    <a:pt x="35395" y="136066"/>
                    <a:pt x="36143" y="135318"/>
                    <a:pt x="36143" y="135318"/>
                  </a:cubicBezTo>
                  <a:cubicBezTo>
                    <a:pt x="36891" y="134570"/>
                    <a:pt x="36891" y="134570"/>
                    <a:pt x="36891" y="133822"/>
                  </a:cubicBezTo>
                  <a:cubicBezTo>
                    <a:pt x="36891" y="133822"/>
                    <a:pt x="36891" y="133074"/>
                    <a:pt x="36143" y="133074"/>
                  </a:cubicBezTo>
                  <a:cubicBezTo>
                    <a:pt x="36143" y="132325"/>
                    <a:pt x="35395" y="131577"/>
                    <a:pt x="34647" y="130829"/>
                  </a:cubicBezTo>
                  <a:cubicBezTo>
                    <a:pt x="33899" y="130081"/>
                    <a:pt x="33899" y="130081"/>
                    <a:pt x="33151" y="129333"/>
                  </a:cubicBezTo>
                  <a:cubicBezTo>
                    <a:pt x="32403" y="129333"/>
                    <a:pt x="32403" y="129333"/>
                    <a:pt x="31655" y="128585"/>
                  </a:cubicBezTo>
                  <a:lnTo>
                    <a:pt x="30906" y="128585"/>
                  </a:lnTo>
                  <a:cubicBezTo>
                    <a:pt x="30158" y="128585"/>
                    <a:pt x="30158" y="128585"/>
                    <a:pt x="29410" y="128585"/>
                  </a:cubicBezTo>
                  <a:lnTo>
                    <a:pt x="6966" y="134570"/>
                  </a:lnTo>
                  <a:lnTo>
                    <a:pt x="6218" y="134570"/>
                  </a:lnTo>
                  <a:cubicBezTo>
                    <a:pt x="6218" y="135318"/>
                    <a:pt x="5470" y="135318"/>
                    <a:pt x="5470" y="135318"/>
                  </a:cubicBezTo>
                  <a:cubicBezTo>
                    <a:pt x="4721" y="136066"/>
                    <a:pt x="4721" y="136066"/>
                    <a:pt x="3973" y="136066"/>
                  </a:cubicBezTo>
                  <a:cubicBezTo>
                    <a:pt x="3973" y="136814"/>
                    <a:pt x="3225" y="137562"/>
                    <a:pt x="2477" y="137562"/>
                  </a:cubicBezTo>
                  <a:cubicBezTo>
                    <a:pt x="1729" y="138311"/>
                    <a:pt x="1729" y="139059"/>
                    <a:pt x="981" y="139807"/>
                  </a:cubicBezTo>
                  <a:cubicBezTo>
                    <a:pt x="981" y="140555"/>
                    <a:pt x="233" y="140555"/>
                    <a:pt x="233" y="141303"/>
                  </a:cubicBezTo>
                  <a:cubicBezTo>
                    <a:pt x="233" y="142051"/>
                    <a:pt x="233" y="142051"/>
                    <a:pt x="233" y="142051"/>
                  </a:cubicBezTo>
                  <a:cubicBezTo>
                    <a:pt x="233" y="142799"/>
                    <a:pt x="233" y="142799"/>
                    <a:pt x="233" y="142799"/>
                  </a:cubicBezTo>
                  <a:lnTo>
                    <a:pt x="55595" y="194421"/>
                  </a:lnTo>
                  <a:lnTo>
                    <a:pt x="45121" y="205643"/>
                  </a:lnTo>
                  <a:cubicBezTo>
                    <a:pt x="45121" y="206391"/>
                    <a:pt x="44373" y="206391"/>
                    <a:pt x="44373" y="207140"/>
                  </a:cubicBezTo>
                  <a:cubicBezTo>
                    <a:pt x="44373" y="207140"/>
                    <a:pt x="44373" y="207888"/>
                    <a:pt x="45121" y="207888"/>
                  </a:cubicBezTo>
                  <a:cubicBezTo>
                    <a:pt x="45121" y="208636"/>
                    <a:pt x="45121" y="208636"/>
                    <a:pt x="45121" y="209384"/>
                  </a:cubicBezTo>
                  <a:cubicBezTo>
                    <a:pt x="45869" y="210132"/>
                    <a:pt x="46617" y="210132"/>
                    <a:pt x="46617" y="210880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5406F10-EF21-4EC0-90E2-E97CB7691FD2}"/>
                </a:ext>
              </a:extLst>
            </p:cNvPr>
            <p:cNvSpPr/>
            <p:nvPr/>
          </p:nvSpPr>
          <p:spPr>
            <a:xfrm rot="5400000" flipV="1">
              <a:off x="7322913" y="2858488"/>
              <a:ext cx="505929" cy="533626"/>
            </a:xfrm>
            <a:custGeom>
              <a:avLst/>
              <a:gdLst>
                <a:gd name="connsiteX0" fmla="*/ 166339 w 204990"/>
                <a:gd name="connsiteY0" fmla="*/ 88372 h 216212"/>
                <a:gd name="connsiteX1" fmla="*/ 167835 w 204990"/>
                <a:gd name="connsiteY1" fmla="*/ 89868 h 216212"/>
                <a:gd name="connsiteX2" fmla="*/ 169332 w 204990"/>
                <a:gd name="connsiteY2" fmla="*/ 90616 h 216212"/>
                <a:gd name="connsiteX3" fmla="*/ 170828 w 204990"/>
                <a:gd name="connsiteY3" fmla="*/ 90616 h 216212"/>
                <a:gd name="connsiteX4" fmla="*/ 171576 w 204990"/>
                <a:gd name="connsiteY4" fmla="*/ 89868 h 216212"/>
                <a:gd name="connsiteX5" fmla="*/ 203746 w 204990"/>
                <a:gd name="connsiteY5" fmla="*/ 55454 h 216212"/>
                <a:gd name="connsiteX6" fmla="*/ 205242 w 204990"/>
                <a:gd name="connsiteY6" fmla="*/ 53957 h 216212"/>
                <a:gd name="connsiteX7" fmla="*/ 205242 w 204990"/>
                <a:gd name="connsiteY7" fmla="*/ 52461 h 216212"/>
                <a:gd name="connsiteX8" fmla="*/ 204494 w 204990"/>
                <a:gd name="connsiteY8" fmla="*/ 50965 h 216212"/>
                <a:gd name="connsiteX9" fmla="*/ 202998 w 204990"/>
                <a:gd name="connsiteY9" fmla="*/ 49468 h 216212"/>
                <a:gd name="connsiteX10" fmla="*/ 201502 w 204990"/>
                <a:gd name="connsiteY10" fmla="*/ 47972 h 216212"/>
                <a:gd name="connsiteX11" fmla="*/ 199257 w 204990"/>
                <a:gd name="connsiteY11" fmla="*/ 47224 h 216212"/>
                <a:gd name="connsiteX12" fmla="*/ 197761 w 204990"/>
                <a:gd name="connsiteY12" fmla="*/ 46476 h 216212"/>
                <a:gd name="connsiteX13" fmla="*/ 195516 w 204990"/>
                <a:gd name="connsiteY13" fmla="*/ 46476 h 216212"/>
                <a:gd name="connsiteX14" fmla="*/ 170828 w 204990"/>
                <a:gd name="connsiteY14" fmla="*/ 46476 h 216212"/>
                <a:gd name="connsiteX15" fmla="*/ 156613 w 204990"/>
                <a:gd name="connsiteY15" fmla="*/ 46476 h 216212"/>
                <a:gd name="connsiteX16" fmla="*/ 146139 w 204990"/>
                <a:gd name="connsiteY16" fmla="*/ 44231 h 216212"/>
                <a:gd name="connsiteX17" fmla="*/ 139406 w 204990"/>
                <a:gd name="connsiteY17" fmla="*/ 41239 h 216212"/>
                <a:gd name="connsiteX18" fmla="*/ 134169 w 204990"/>
                <a:gd name="connsiteY18" fmla="*/ 37498 h 216212"/>
                <a:gd name="connsiteX19" fmla="*/ 131176 w 204990"/>
                <a:gd name="connsiteY19" fmla="*/ 33009 h 216212"/>
                <a:gd name="connsiteX20" fmla="*/ 129680 w 204990"/>
                <a:gd name="connsiteY20" fmla="*/ 27772 h 216212"/>
                <a:gd name="connsiteX21" fmla="*/ 130428 w 204990"/>
                <a:gd name="connsiteY21" fmla="*/ 22535 h 216212"/>
                <a:gd name="connsiteX22" fmla="*/ 134169 w 204990"/>
                <a:gd name="connsiteY22" fmla="*/ 17298 h 216212"/>
                <a:gd name="connsiteX23" fmla="*/ 140154 w 204990"/>
                <a:gd name="connsiteY23" fmla="*/ 12810 h 216212"/>
                <a:gd name="connsiteX24" fmla="*/ 146139 w 204990"/>
                <a:gd name="connsiteY24" fmla="*/ 9817 h 216212"/>
                <a:gd name="connsiteX25" fmla="*/ 150628 w 204990"/>
                <a:gd name="connsiteY25" fmla="*/ 8321 h 216212"/>
                <a:gd name="connsiteX26" fmla="*/ 152872 w 204990"/>
                <a:gd name="connsiteY26" fmla="*/ 7573 h 216212"/>
                <a:gd name="connsiteX27" fmla="*/ 153621 w 204990"/>
                <a:gd name="connsiteY27" fmla="*/ 6824 h 216212"/>
                <a:gd name="connsiteX28" fmla="*/ 152872 w 204990"/>
                <a:gd name="connsiteY28" fmla="*/ 5328 h 216212"/>
                <a:gd name="connsiteX29" fmla="*/ 152124 w 204990"/>
                <a:gd name="connsiteY29" fmla="*/ 4580 h 216212"/>
                <a:gd name="connsiteX30" fmla="*/ 150628 w 204990"/>
                <a:gd name="connsiteY30" fmla="*/ 2336 h 216212"/>
                <a:gd name="connsiteX31" fmla="*/ 149132 w 204990"/>
                <a:gd name="connsiteY31" fmla="*/ 1587 h 216212"/>
                <a:gd name="connsiteX32" fmla="*/ 148384 w 204990"/>
                <a:gd name="connsiteY32" fmla="*/ 839 h 216212"/>
                <a:gd name="connsiteX33" fmla="*/ 146887 w 204990"/>
                <a:gd name="connsiteY33" fmla="*/ 91 h 216212"/>
                <a:gd name="connsiteX34" fmla="*/ 145391 w 204990"/>
                <a:gd name="connsiteY34" fmla="*/ 91 h 216212"/>
                <a:gd name="connsiteX35" fmla="*/ 142398 w 204990"/>
                <a:gd name="connsiteY35" fmla="*/ 839 h 216212"/>
                <a:gd name="connsiteX36" fmla="*/ 137162 w 204990"/>
                <a:gd name="connsiteY36" fmla="*/ 3084 h 216212"/>
                <a:gd name="connsiteX37" fmla="*/ 131176 w 204990"/>
                <a:gd name="connsiteY37" fmla="*/ 6076 h 216212"/>
                <a:gd name="connsiteX38" fmla="*/ 125939 w 204990"/>
                <a:gd name="connsiteY38" fmla="*/ 11313 h 216212"/>
                <a:gd name="connsiteX39" fmla="*/ 119206 w 204990"/>
                <a:gd name="connsiteY39" fmla="*/ 20291 h 216212"/>
                <a:gd name="connsiteX40" fmla="*/ 117710 w 204990"/>
                <a:gd name="connsiteY40" fmla="*/ 29269 h 216212"/>
                <a:gd name="connsiteX41" fmla="*/ 119954 w 204990"/>
                <a:gd name="connsiteY41" fmla="*/ 37498 h 216212"/>
                <a:gd name="connsiteX42" fmla="*/ 125191 w 204990"/>
                <a:gd name="connsiteY42" fmla="*/ 44980 h 216212"/>
                <a:gd name="connsiteX43" fmla="*/ 131176 w 204990"/>
                <a:gd name="connsiteY43" fmla="*/ 50217 h 216212"/>
                <a:gd name="connsiteX44" fmla="*/ 140154 w 204990"/>
                <a:gd name="connsiteY44" fmla="*/ 53957 h 216212"/>
                <a:gd name="connsiteX45" fmla="*/ 152124 w 204990"/>
                <a:gd name="connsiteY45" fmla="*/ 56202 h 216212"/>
                <a:gd name="connsiteX46" fmla="*/ 170080 w 204990"/>
                <a:gd name="connsiteY46" fmla="*/ 56202 h 216212"/>
                <a:gd name="connsiteX47" fmla="*/ 190279 w 204990"/>
                <a:gd name="connsiteY47" fmla="*/ 56202 h 216212"/>
                <a:gd name="connsiteX48" fmla="*/ 164843 w 204990"/>
                <a:gd name="connsiteY48" fmla="*/ 83135 h 216212"/>
                <a:gd name="connsiteX49" fmla="*/ 164095 w 204990"/>
                <a:gd name="connsiteY49" fmla="*/ 84631 h 216212"/>
                <a:gd name="connsiteX50" fmla="*/ 164095 w 204990"/>
                <a:gd name="connsiteY50" fmla="*/ 85379 h 216212"/>
                <a:gd name="connsiteX51" fmla="*/ 164843 w 204990"/>
                <a:gd name="connsiteY51" fmla="*/ 86875 h 216212"/>
                <a:gd name="connsiteX52" fmla="*/ 166339 w 204990"/>
                <a:gd name="connsiteY52" fmla="*/ 88372 h 216212"/>
                <a:gd name="connsiteX53" fmla="*/ 143147 w 204990"/>
                <a:gd name="connsiteY53" fmla="*/ 110068 h 216212"/>
                <a:gd name="connsiteX54" fmla="*/ 148384 w 204990"/>
                <a:gd name="connsiteY54" fmla="*/ 113060 h 216212"/>
                <a:gd name="connsiteX55" fmla="*/ 153621 w 204990"/>
                <a:gd name="connsiteY55" fmla="*/ 110068 h 216212"/>
                <a:gd name="connsiteX56" fmla="*/ 155865 w 204990"/>
                <a:gd name="connsiteY56" fmla="*/ 105579 h 216212"/>
                <a:gd name="connsiteX57" fmla="*/ 152872 w 204990"/>
                <a:gd name="connsiteY57" fmla="*/ 99594 h 216212"/>
                <a:gd name="connsiteX58" fmla="*/ 146887 w 204990"/>
                <a:gd name="connsiteY58" fmla="*/ 96601 h 216212"/>
                <a:gd name="connsiteX59" fmla="*/ 142398 w 204990"/>
                <a:gd name="connsiteY59" fmla="*/ 99594 h 216212"/>
                <a:gd name="connsiteX60" fmla="*/ 139406 w 204990"/>
                <a:gd name="connsiteY60" fmla="*/ 104831 h 216212"/>
                <a:gd name="connsiteX61" fmla="*/ 143147 w 204990"/>
                <a:gd name="connsiteY61" fmla="*/ 110068 h 216212"/>
                <a:gd name="connsiteX62" fmla="*/ 77310 w 204990"/>
                <a:gd name="connsiteY62" fmla="*/ 149719 h 216212"/>
                <a:gd name="connsiteX63" fmla="*/ 86288 w 204990"/>
                <a:gd name="connsiteY63" fmla="*/ 156453 h 216212"/>
                <a:gd name="connsiteX64" fmla="*/ 96762 w 204990"/>
                <a:gd name="connsiteY64" fmla="*/ 158697 h 216212"/>
                <a:gd name="connsiteX65" fmla="*/ 107984 w 204990"/>
                <a:gd name="connsiteY65" fmla="*/ 156453 h 216212"/>
                <a:gd name="connsiteX66" fmla="*/ 118458 w 204990"/>
                <a:gd name="connsiteY66" fmla="*/ 148223 h 216212"/>
                <a:gd name="connsiteX67" fmla="*/ 124443 w 204990"/>
                <a:gd name="connsiteY67" fmla="*/ 140742 h 216212"/>
                <a:gd name="connsiteX68" fmla="*/ 125939 w 204990"/>
                <a:gd name="connsiteY68" fmla="*/ 133260 h 216212"/>
                <a:gd name="connsiteX69" fmla="*/ 125191 w 204990"/>
                <a:gd name="connsiteY69" fmla="*/ 125031 h 216212"/>
                <a:gd name="connsiteX70" fmla="*/ 121451 w 204990"/>
                <a:gd name="connsiteY70" fmla="*/ 116801 h 216212"/>
                <a:gd name="connsiteX71" fmla="*/ 115465 w 204990"/>
                <a:gd name="connsiteY71" fmla="*/ 108572 h 216212"/>
                <a:gd name="connsiteX72" fmla="*/ 107236 w 204990"/>
                <a:gd name="connsiteY72" fmla="*/ 100342 h 216212"/>
                <a:gd name="connsiteX73" fmla="*/ 99006 w 204990"/>
                <a:gd name="connsiteY73" fmla="*/ 93609 h 216212"/>
                <a:gd name="connsiteX74" fmla="*/ 89281 w 204990"/>
                <a:gd name="connsiteY74" fmla="*/ 87624 h 216212"/>
                <a:gd name="connsiteX75" fmla="*/ 79555 w 204990"/>
                <a:gd name="connsiteY75" fmla="*/ 83883 h 216212"/>
                <a:gd name="connsiteX76" fmla="*/ 69081 w 204990"/>
                <a:gd name="connsiteY76" fmla="*/ 83135 h 216212"/>
                <a:gd name="connsiteX77" fmla="*/ 58607 w 204990"/>
                <a:gd name="connsiteY77" fmla="*/ 86127 h 216212"/>
                <a:gd name="connsiteX78" fmla="*/ 48133 w 204990"/>
                <a:gd name="connsiteY78" fmla="*/ 94357 h 216212"/>
                <a:gd name="connsiteX79" fmla="*/ 45140 w 204990"/>
                <a:gd name="connsiteY79" fmla="*/ 98098 h 216212"/>
                <a:gd name="connsiteX80" fmla="*/ 42148 w 204990"/>
                <a:gd name="connsiteY80" fmla="*/ 101838 h 216212"/>
                <a:gd name="connsiteX81" fmla="*/ 40651 w 204990"/>
                <a:gd name="connsiteY81" fmla="*/ 105579 h 216212"/>
                <a:gd name="connsiteX82" fmla="*/ 39903 w 204990"/>
                <a:gd name="connsiteY82" fmla="*/ 107823 h 216212"/>
                <a:gd name="connsiteX83" fmla="*/ 40651 w 204990"/>
                <a:gd name="connsiteY83" fmla="*/ 108572 h 216212"/>
                <a:gd name="connsiteX84" fmla="*/ 40651 w 204990"/>
                <a:gd name="connsiteY84" fmla="*/ 109320 h 216212"/>
                <a:gd name="connsiteX85" fmla="*/ 41400 w 204990"/>
                <a:gd name="connsiteY85" fmla="*/ 110068 h 216212"/>
                <a:gd name="connsiteX86" fmla="*/ 42148 w 204990"/>
                <a:gd name="connsiteY86" fmla="*/ 111564 h 216212"/>
                <a:gd name="connsiteX87" fmla="*/ 44392 w 204990"/>
                <a:gd name="connsiteY87" fmla="*/ 113060 h 216212"/>
                <a:gd name="connsiteX88" fmla="*/ 45140 w 204990"/>
                <a:gd name="connsiteY88" fmla="*/ 113809 h 216212"/>
                <a:gd name="connsiteX89" fmla="*/ 45888 w 204990"/>
                <a:gd name="connsiteY89" fmla="*/ 113809 h 216212"/>
                <a:gd name="connsiteX90" fmla="*/ 47385 w 204990"/>
                <a:gd name="connsiteY90" fmla="*/ 113060 h 216212"/>
                <a:gd name="connsiteX91" fmla="*/ 48133 w 204990"/>
                <a:gd name="connsiteY91" fmla="*/ 111564 h 216212"/>
                <a:gd name="connsiteX92" fmla="*/ 49629 w 204990"/>
                <a:gd name="connsiteY92" fmla="*/ 108572 h 216212"/>
                <a:gd name="connsiteX93" fmla="*/ 51874 w 204990"/>
                <a:gd name="connsiteY93" fmla="*/ 104831 h 216212"/>
                <a:gd name="connsiteX94" fmla="*/ 55614 w 204990"/>
                <a:gd name="connsiteY94" fmla="*/ 100342 h 216212"/>
                <a:gd name="connsiteX95" fmla="*/ 64592 w 204990"/>
                <a:gd name="connsiteY95" fmla="*/ 93609 h 216212"/>
                <a:gd name="connsiteX96" fmla="*/ 74318 w 204990"/>
                <a:gd name="connsiteY96" fmla="*/ 93609 h 216212"/>
                <a:gd name="connsiteX97" fmla="*/ 84792 w 204990"/>
                <a:gd name="connsiteY97" fmla="*/ 96601 h 216212"/>
                <a:gd name="connsiteX98" fmla="*/ 93769 w 204990"/>
                <a:gd name="connsiteY98" fmla="*/ 104083 h 216212"/>
                <a:gd name="connsiteX99" fmla="*/ 90029 w 204990"/>
                <a:gd name="connsiteY99" fmla="*/ 105579 h 216212"/>
                <a:gd name="connsiteX100" fmla="*/ 85540 w 204990"/>
                <a:gd name="connsiteY100" fmla="*/ 107823 h 216212"/>
                <a:gd name="connsiteX101" fmla="*/ 81051 w 204990"/>
                <a:gd name="connsiteY101" fmla="*/ 110816 h 216212"/>
                <a:gd name="connsiteX102" fmla="*/ 76562 w 204990"/>
                <a:gd name="connsiteY102" fmla="*/ 114557 h 216212"/>
                <a:gd name="connsiteX103" fmla="*/ 69829 w 204990"/>
                <a:gd name="connsiteY103" fmla="*/ 124282 h 216212"/>
                <a:gd name="connsiteX104" fmla="*/ 68333 w 204990"/>
                <a:gd name="connsiteY104" fmla="*/ 134008 h 216212"/>
                <a:gd name="connsiteX105" fmla="*/ 71325 w 204990"/>
                <a:gd name="connsiteY105" fmla="*/ 142238 h 216212"/>
                <a:gd name="connsiteX106" fmla="*/ 77310 w 204990"/>
                <a:gd name="connsiteY106" fmla="*/ 149719 h 216212"/>
                <a:gd name="connsiteX107" fmla="*/ 86288 w 204990"/>
                <a:gd name="connsiteY107" fmla="*/ 142238 h 216212"/>
                <a:gd name="connsiteX108" fmla="*/ 81799 w 204990"/>
                <a:gd name="connsiteY108" fmla="*/ 137001 h 216212"/>
                <a:gd name="connsiteX109" fmla="*/ 79555 w 204990"/>
                <a:gd name="connsiteY109" fmla="*/ 131764 h 216212"/>
                <a:gd name="connsiteX110" fmla="*/ 80303 w 204990"/>
                <a:gd name="connsiteY110" fmla="*/ 125779 h 216212"/>
                <a:gd name="connsiteX111" fmla="*/ 84044 w 204990"/>
                <a:gd name="connsiteY111" fmla="*/ 119045 h 216212"/>
                <a:gd name="connsiteX112" fmla="*/ 87784 w 204990"/>
                <a:gd name="connsiteY112" fmla="*/ 116053 h 216212"/>
                <a:gd name="connsiteX113" fmla="*/ 92273 w 204990"/>
                <a:gd name="connsiteY113" fmla="*/ 113060 h 216212"/>
                <a:gd name="connsiteX114" fmla="*/ 96762 w 204990"/>
                <a:gd name="connsiteY114" fmla="*/ 111564 h 216212"/>
                <a:gd name="connsiteX115" fmla="*/ 100503 w 204990"/>
                <a:gd name="connsiteY115" fmla="*/ 110068 h 216212"/>
                <a:gd name="connsiteX116" fmla="*/ 110228 w 204990"/>
                <a:gd name="connsiteY116" fmla="*/ 120542 h 216212"/>
                <a:gd name="connsiteX117" fmla="*/ 114717 w 204990"/>
                <a:gd name="connsiteY117" fmla="*/ 129519 h 216212"/>
                <a:gd name="connsiteX118" fmla="*/ 114717 w 204990"/>
                <a:gd name="connsiteY118" fmla="*/ 137001 h 216212"/>
                <a:gd name="connsiteX119" fmla="*/ 110977 w 204990"/>
                <a:gd name="connsiteY119" fmla="*/ 142986 h 216212"/>
                <a:gd name="connsiteX120" fmla="*/ 104991 w 204990"/>
                <a:gd name="connsiteY120" fmla="*/ 147475 h 216212"/>
                <a:gd name="connsiteX121" fmla="*/ 98258 w 204990"/>
                <a:gd name="connsiteY121" fmla="*/ 148223 h 216212"/>
                <a:gd name="connsiteX122" fmla="*/ 91525 w 204990"/>
                <a:gd name="connsiteY122" fmla="*/ 145979 h 216212"/>
                <a:gd name="connsiteX123" fmla="*/ 86288 w 204990"/>
                <a:gd name="connsiteY123" fmla="*/ 142238 h 216212"/>
                <a:gd name="connsiteX124" fmla="*/ 48881 w 204990"/>
                <a:gd name="connsiteY124" fmla="*/ 214059 h 216212"/>
                <a:gd name="connsiteX125" fmla="*/ 50377 w 204990"/>
                <a:gd name="connsiteY125" fmla="*/ 215556 h 216212"/>
                <a:gd name="connsiteX126" fmla="*/ 51874 w 204990"/>
                <a:gd name="connsiteY126" fmla="*/ 216304 h 216212"/>
                <a:gd name="connsiteX127" fmla="*/ 53370 w 204990"/>
                <a:gd name="connsiteY127" fmla="*/ 216304 h 216212"/>
                <a:gd name="connsiteX128" fmla="*/ 54118 w 204990"/>
                <a:gd name="connsiteY128" fmla="*/ 215556 h 216212"/>
                <a:gd name="connsiteX129" fmla="*/ 86288 w 204990"/>
                <a:gd name="connsiteY129" fmla="*/ 181141 h 216212"/>
                <a:gd name="connsiteX130" fmla="*/ 87784 w 204990"/>
                <a:gd name="connsiteY130" fmla="*/ 179645 h 216212"/>
                <a:gd name="connsiteX131" fmla="*/ 87784 w 204990"/>
                <a:gd name="connsiteY131" fmla="*/ 178149 h 216212"/>
                <a:gd name="connsiteX132" fmla="*/ 87036 w 204990"/>
                <a:gd name="connsiteY132" fmla="*/ 176652 h 216212"/>
                <a:gd name="connsiteX133" fmla="*/ 85540 w 204990"/>
                <a:gd name="connsiteY133" fmla="*/ 175156 h 216212"/>
                <a:gd name="connsiteX134" fmla="*/ 83295 w 204990"/>
                <a:gd name="connsiteY134" fmla="*/ 173660 h 216212"/>
                <a:gd name="connsiteX135" fmla="*/ 81799 w 204990"/>
                <a:gd name="connsiteY135" fmla="*/ 172912 h 216212"/>
                <a:gd name="connsiteX136" fmla="*/ 80303 w 204990"/>
                <a:gd name="connsiteY136" fmla="*/ 172163 h 216212"/>
                <a:gd name="connsiteX137" fmla="*/ 78058 w 204990"/>
                <a:gd name="connsiteY137" fmla="*/ 172163 h 216212"/>
                <a:gd name="connsiteX138" fmla="*/ 53370 w 204990"/>
                <a:gd name="connsiteY138" fmla="*/ 172163 h 216212"/>
                <a:gd name="connsiteX139" fmla="*/ 39155 w 204990"/>
                <a:gd name="connsiteY139" fmla="*/ 172163 h 216212"/>
                <a:gd name="connsiteX140" fmla="*/ 28681 w 204990"/>
                <a:gd name="connsiteY140" fmla="*/ 169919 h 216212"/>
                <a:gd name="connsiteX141" fmla="*/ 21948 w 204990"/>
                <a:gd name="connsiteY141" fmla="*/ 166926 h 216212"/>
                <a:gd name="connsiteX142" fmla="*/ 16711 w 204990"/>
                <a:gd name="connsiteY142" fmla="*/ 163186 h 216212"/>
                <a:gd name="connsiteX143" fmla="*/ 13718 w 204990"/>
                <a:gd name="connsiteY143" fmla="*/ 158697 h 216212"/>
                <a:gd name="connsiteX144" fmla="*/ 12222 w 204990"/>
                <a:gd name="connsiteY144" fmla="*/ 153460 h 216212"/>
                <a:gd name="connsiteX145" fmla="*/ 12970 w 204990"/>
                <a:gd name="connsiteY145" fmla="*/ 148223 h 216212"/>
                <a:gd name="connsiteX146" fmla="*/ 16711 w 204990"/>
                <a:gd name="connsiteY146" fmla="*/ 142986 h 216212"/>
                <a:gd name="connsiteX147" fmla="*/ 22696 w 204990"/>
                <a:gd name="connsiteY147" fmla="*/ 138497 h 216212"/>
                <a:gd name="connsiteX148" fmla="*/ 27933 w 204990"/>
                <a:gd name="connsiteY148" fmla="*/ 135505 h 216212"/>
                <a:gd name="connsiteX149" fmla="*/ 33170 w 204990"/>
                <a:gd name="connsiteY149" fmla="*/ 134008 h 216212"/>
                <a:gd name="connsiteX150" fmla="*/ 35414 w 204990"/>
                <a:gd name="connsiteY150" fmla="*/ 133260 h 216212"/>
                <a:gd name="connsiteX151" fmla="*/ 36163 w 204990"/>
                <a:gd name="connsiteY151" fmla="*/ 132512 h 216212"/>
                <a:gd name="connsiteX152" fmla="*/ 35414 w 204990"/>
                <a:gd name="connsiteY152" fmla="*/ 131016 h 216212"/>
                <a:gd name="connsiteX153" fmla="*/ 34666 w 204990"/>
                <a:gd name="connsiteY153" fmla="*/ 130268 h 216212"/>
                <a:gd name="connsiteX154" fmla="*/ 33170 w 204990"/>
                <a:gd name="connsiteY154" fmla="*/ 128023 h 216212"/>
                <a:gd name="connsiteX155" fmla="*/ 31674 w 204990"/>
                <a:gd name="connsiteY155" fmla="*/ 127275 h 216212"/>
                <a:gd name="connsiteX156" fmla="*/ 30926 w 204990"/>
                <a:gd name="connsiteY156" fmla="*/ 126527 h 216212"/>
                <a:gd name="connsiteX157" fmla="*/ 29429 w 204990"/>
                <a:gd name="connsiteY157" fmla="*/ 125779 h 216212"/>
                <a:gd name="connsiteX158" fmla="*/ 27933 w 204990"/>
                <a:gd name="connsiteY158" fmla="*/ 125779 h 216212"/>
                <a:gd name="connsiteX159" fmla="*/ 24940 w 204990"/>
                <a:gd name="connsiteY159" fmla="*/ 126527 h 216212"/>
                <a:gd name="connsiteX160" fmla="*/ 19703 w 204990"/>
                <a:gd name="connsiteY160" fmla="*/ 128771 h 216212"/>
                <a:gd name="connsiteX161" fmla="*/ 13718 w 204990"/>
                <a:gd name="connsiteY161" fmla="*/ 131764 h 216212"/>
                <a:gd name="connsiteX162" fmla="*/ 8481 w 204990"/>
                <a:gd name="connsiteY162" fmla="*/ 137001 h 216212"/>
                <a:gd name="connsiteX163" fmla="*/ 1748 w 204990"/>
                <a:gd name="connsiteY163" fmla="*/ 145979 h 216212"/>
                <a:gd name="connsiteX164" fmla="*/ 252 w 204990"/>
                <a:gd name="connsiteY164" fmla="*/ 154956 h 216212"/>
                <a:gd name="connsiteX165" fmla="*/ 2496 w 204990"/>
                <a:gd name="connsiteY165" fmla="*/ 163186 h 216212"/>
                <a:gd name="connsiteX166" fmla="*/ 7733 w 204990"/>
                <a:gd name="connsiteY166" fmla="*/ 170667 h 216212"/>
                <a:gd name="connsiteX167" fmla="*/ 13718 w 204990"/>
                <a:gd name="connsiteY167" fmla="*/ 175904 h 216212"/>
                <a:gd name="connsiteX168" fmla="*/ 22696 w 204990"/>
                <a:gd name="connsiteY168" fmla="*/ 179645 h 216212"/>
                <a:gd name="connsiteX169" fmla="*/ 34666 w 204990"/>
                <a:gd name="connsiteY169" fmla="*/ 181889 h 216212"/>
                <a:gd name="connsiteX170" fmla="*/ 52622 w 204990"/>
                <a:gd name="connsiteY170" fmla="*/ 181889 h 216212"/>
                <a:gd name="connsiteX171" fmla="*/ 72821 w 204990"/>
                <a:gd name="connsiteY171" fmla="*/ 181889 h 216212"/>
                <a:gd name="connsiteX172" fmla="*/ 46637 w 204990"/>
                <a:gd name="connsiteY172" fmla="*/ 208822 h 216212"/>
                <a:gd name="connsiteX173" fmla="*/ 46637 w 204990"/>
                <a:gd name="connsiteY173" fmla="*/ 210319 h 216212"/>
                <a:gd name="connsiteX174" fmla="*/ 46637 w 204990"/>
                <a:gd name="connsiteY174" fmla="*/ 211067 h 216212"/>
                <a:gd name="connsiteX175" fmla="*/ 47385 w 204990"/>
                <a:gd name="connsiteY175" fmla="*/ 212563 h 216212"/>
                <a:gd name="connsiteX176" fmla="*/ 48881 w 204990"/>
                <a:gd name="connsiteY176" fmla="*/ 214059 h 2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04990" h="216212">
                  <a:moveTo>
                    <a:pt x="166339" y="88372"/>
                  </a:moveTo>
                  <a:cubicBezTo>
                    <a:pt x="167087" y="89120"/>
                    <a:pt x="167087" y="89868"/>
                    <a:pt x="167835" y="89868"/>
                  </a:cubicBezTo>
                  <a:cubicBezTo>
                    <a:pt x="168583" y="90616"/>
                    <a:pt x="168583" y="90616"/>
                    <a:pt x="169332" y="90616"/>
                  </a:cubicBezTo>
                  <a:cubicBezTo>
                    <a:pt x="170080" y="90616"/>
                    <a:pt x="170080" y="90616"/>
                    <a:pt x="170828" y="90616"/>
                  </a:cubicBezTo>
                  <a:cubicBezTo>
                    <a:pt x="170828" y="90616"/>
                    <a:pt x="171576" y="90616"/>
                    <a:pt x="171576" y="89868"/>
                  </a:cubicBezTo>
                  <a:lnTo>
                    <a:pt x="203746" y="55454"/>
                  </a:lnTo>
                  <a:cubicBezTo>
                    <a:pt x="204494" y="54705"/>
                    <a:pt x="204494" y="54705"/>
                    <a:pt x="205242" y="53957"/>
                  </a:cubicBezTo>
                  <a:cubicBezTo>
                    <a:pt x="205242" y="53957"/>
                    <a:pt x="205242" y="53209"/>
                    <a:pt x="205242" y="52461"/>
                  </a:cubicBezTo>
                  <a:cubicBezTo>
                    <a:pt x="205242" y="52461"/>
                    <a:pt x="205242" y="51713"/>
                    <a:pt x="204494" y="50965"/>
                  </a:cubicBezTo>
                  <a:cubicBezTo>
                    <a:pt x="204494" y="50217"/>
                    <a:pt x="203746" y="50217"/>
                    <a:pt x="202998" y="49468"/>
                  </a:cubicBezTo>
                  <a:cubicBezTo>
                    <a:pt x="202250" y="48720"/>
                    <a:pt x="201502" y="47972"/>
                    <a:pt x="201502" y="47972"/>
                  </a:cubicBezTo>
                  <a:cubicBezTo>
                    <a:pt x="200753" y="47224"/>
                    <a:pt x="200005" y="47224"/>
                    <a:pt x="199257" y="47224"/>
                  </a:cubicBezTo>
                  <a:cubicBezTo>
                    <a:pt x="199257" y="46476"/>
                    <a:pt x="198509" y="46476"/>
                    <a:pt x="197761" y="46476"/>
                  </a:cubicBezTo>
                  <a:cubicBezTo>
                    <a:pt x="197013" y="46476"/>
                    <a:pt x="196265" y="46476"/>
                    <a:pt x="195516" y="46476"/>
                  </a:cubicBezTo>
                  <a:lnTo>
                    <a:pt x="170828" y="46476"/>
                  </a:lnTo>
                  <a:cubicBezTo>
                    <a:pt x="165591" y="47224"/>
                    <a:pt x="160354" y="46476"/>
                    <a:pt x="156613" y="46476"/>
                  </a:cubicBezTo>
                  <a:cubicBezTo>
                    <a:pt x="152872" y="45728"/>
                    <a:pt x="149132" y="44980"/>
                    <a:pt x="146139" y="44231"/>
                  </a:cubicBezTo>
                  <a:cubicBezTo>
                    <a:pt x="143147" y="43483"/>
                    <a:pt x="140902" y="42735"/>
                    <a:pt x="139406" y="41239"/>
                  </a:cubicBezTo>
                  <a:cubicBezTo>
                    <a:pt x="137162" y="39743"/>
                    <a:pt x="135665" y="38994"/>
                    <a:pt x="134169" y="37498"/>
                  </a:cubicBezTo>
                  <a:cubicBezTo>
                    <a:pt x="132673" y="36002"/>
                    <a:pt x="131925" y="34506"/>
                    <a:pt x="131176" y="33009"/>
                  </a:cubicBezTo>
                  <a:cubicBezTo>
                    <a:pt x="130428" y="31513"/>
                    <a:pt x="129680" y="30017"/>
                    <a:pt x="129680" y="27772"/>
                  </a:cubicBezTo>
                  <a:cubicBezTo>
                    <a:pt x="129680" y="26276"/>
                    <a:pt x="129680" y="24780"/>
                    <a:pt x="130428" y="22535"/>
                  </a:cubicBezTo>
                  <a:cubicBezTo>
                    <a:pt x="131176" y="21039"/>
                    <a:pt x="132673" y="18795"/>
                    <a:pt x="134169" y="17298"/>
                  </a:cubicBezTo>
                  <a:cubicBezTo>
                    <a:pt x="135665" y="15054"/>
                    <a:pt x="137910" y="13558"/>
                    <a:pt x="140154" y="12810"/>
                  </a:cubicBezTo>
                  <a:cubicBezTo>
                    <a:pt x="142398" y="11313"/>
                    <a:pt x="143895" y="10565"/>
                    <a:pt x="146139" y="9817"/>
                  </a:cubicBezTo>
                  <a:cubicBezTo>
                    <a:pt x="147635" y="9069"/>
                    <a:pt x="149132" y="9069"/>
                    <a:pt x="150628" y="8321"/>
                  </a:cubicBezTo>
                  <a:cubicBezTo>
                    <a:pt x="152124" y="8321"/>
                    <a:pt x="152872" y="7573"/>
                    <a:pt x="152872" y="7573"/>
                  </a:cubicBezTo>
                  <a:lnTo>
                    <a:pt x="153621" y="6824"/>
                  </a:lnTo>
                  <a:cubicBezTo>
                    <a:pt x="153621" y="6076"/>
                    <a:pt x="153621" y="6076"/>
                    <a:pt x="152872" y="5328"/>
                  </a:cubicBezTo>
                  <a:cubicBezTo>
                    <a:pt x="152872" y="5328"/>
                    <a:pt x="152872" y="4580"/>
                    <a:pt x="152124" y="4580"/>
                  </a:cubicBezTo>
                  <a:cubicBezTo>
                    <a:pt x="152124" y="3832"/>
                    <a:pt x="151376" y="3084"/>
                    <a:pt x="150628" y="2336"/>
                  </a:cubicBezTo>
                  <a:cubicBezTo>
                    <a:pt x="149880" y="2336"/>
                    <a:pt x="149880" y="1587"/>
                    <a:pt x="149132" y="1587"/>
                  </a:cubicBezTo>
                  <a:cubicBezTo>
                    <a:pt x="149132" y="839"/>
                    <a:pt x="148384" y="839"/>
                    <a:pt x="148384" y="839"/>
                  </a:cubicBezTo>
                  <a:cubicBezTo>
                    <a:pt x="147635" y="839"/>
                    <a:pt x="147635" y="91"/>
                    <a:pt x="146887" y="91"/>
                  </a:cubicBezTo>
                  <a:cubicBezTo>
                    <a:pt x="146887" y="91"/>
                    <a:pt x="146139" y="91"/>
                    <a:pt x="145391" y="91"/>
                  </a:cubicBezTo>
                  <a:cubicBezTo>
                    <a:pt x="144643" y="91"/>
                    <a:pt x="143895" y="839"/>
                    <a:pt x="142398" y="839"/>
                  </a:cubicBezTo>
                  <a:cubicBezTo>
                    <a:pt x="140902" y="1587"/>
                    <a:pt x="139406" y="2336"/>
                    <a:pt x="137162" y="3084"/>
                  </a:cubicBezTo>
                  <a:cubicBezTo>
                    <a:pt x="135665" y="3832"/>
                    <a:pt x="133421" y="5328"/>
                    <a:pt x="131176" y="6076"/>
                  </a:cubicBezTo>
                  <a:cubicBezTo>
                    <a:pt x="129680" y="7573"/>
                    <a:pt x="127436" y="9817"/>
                    <a:pt x="125939" y="11313"/>
                  </a:cubicBezTo>
                  <a:cubicBezTo>
                    <a:pt x="122947" y="14306"/>
                    <a:pt x="120702" y="17298"/>
                    <a:pt x="119206" y="20291"/>
                  </a:cubicBezTo>
                  <a:cubicBezTo>
                    <a:pt x="118458" y="23284"/>
                    <a:pt x="117710" y="26276"/>
                    <a:pt x="117710" y="29269"/>
                  </a:cubicBezTo>
                  <a:cubicBezTo>
                    <a:pt x="117710" y="32261"/>
                    <a:pt x="118458" y="35254"/>
                    <a:pt x="119954" y="37498"/>
                  </a:cubicBezTo>
                  <a:cubicBezTo>
                    <a:pt x="120702" y="40491"/>
                    <a:pt x="122947" y="42735"/>
                    <a:pt x="125191" y="44980"/>
                  </a:cubicBezTo>
                  <a:cubicBezTo>
                    <a:pt x="126688" y="46476"/>
                    <a:pt x="128932" y="48720"/>
                    <a:pt x="131176" y="50217"/>
                  </a:cubicBezTo>
                  <a:cubicBezTo>
                    <a:pt x="134169" y="51713"/>
                    <a:pt x="136413" y="52461"/>
                    <a:pt x="140154" y="53957"/>
                  </a:cubicBezTo>
                  <a:cubicBezTo>
                    <a:pt x="143147" y="54705"/>
                    <a:pt x="147635" y="55454"/>
                    <a:pt x="152124" y="56202"/>
                  </a:cubicBezTo>
                  <a:cubicBezTo>
                    <a:pt x="157361" y="56202"/>
                    <a:pt x="163346" y="56202"/>
                    <a:pt x="170080" y="56202"/>
                  </a:cubicBezTo>
                  <a:lnTo>
                    <a:pt x="190279" y="56202"/>
                  </a:lnTo>
                  <a:lnTo>
                    <a:pt x="164843" y="83135"/>
                  </a:lnTo>
                  <a:cubicBezTo>
                    <a:pt x="164095" y="83883"/>
                    <a:pt x="164095" y="83883"/>
                    <a:pt x="164095" y="84631"/>
                  </a:cubicBezTo>
                  <a:lnTo>
                    <a:pt x="164095" y="85379"/>
                  </a:lnTo>
                  <a:cubicBezTo>
                    <a:pt x="164095" y="86127"/>
                    <a:pt x="164095" y="86875"/>
                    <a:pt x="164843" y="86875"/>
                  </a:cubicBezTo>
                  <a:cubicBezTo>
                    <a:pt x="164843" y="87624"/>
                    <a:pt x="165591" y="88372"/>
                    <a:pt x="166339" y="88372"/>
                  </a:cubicBezTo>
                  <a:close/>
                  <a:moveTo>
                    <a:pt x="143147" y="110068"/>
                  </a:moveTo>
                  <a:cubicBezTo>
                    <a:pt x="145391" y="112312"/>
                    <a:pt x="146887" y="113809"/>
                    <a:pt x="148384" y="113060"/>
                  </a:cubicBezTo>
                  <a:cubicBezTo>
                    <a:pt x="149880" y="113060"/>
                    <a:pt x="151376" y="112312"/>
                    <a:pt x="153621" y="110068"/>
                  </a:cubicBezTo>
                  <a:cubicBezTo>
                    <a:pt x="155117" y="108572"/>
                    <a:pt x="155865" y="106327"/>
                    <a:pt x="155865" y="105579"/>
                  </a:cubicBezTo>
                  <a:cubicBezTo>
                    <a:pt x="155865" y="104083"/>
                    <a:pt x="155117" y="101838"/>
                    <a:pt x="152872" y="99594"/>
                  </a:cubicBezTo>
                  <a:cubicBezTo>
                    <a:pt x="150628" y="98098"/>
                    <a:pt x="148384" y="96601"/>
                    <a:pt x="146887" y="96601"/>
                  </a:cubicBezTo>
                  <a:cubicBezTo>
                    <a:pt x="145391" y="96601"/>
                    <a:pt x="143895" y="98098"/>
                    <a:pt x="142398" y="99594"/>
                  </a:cubicBezTo>
                  <a:cubicBezTo>
                    <a:pt x="140154" y="101838"/>
                    <a:pt x="139406" y="103335"/>
                    <a:pt x="139406" y="104831"/>
                  </a:cubicBezTo>
                  <a:cubicBezTo>
                    <a:pt x="139406" y="106327"/>
                    <a:pt x="140902" y="107823"/>
                    <a:pt x="143147" y="110068"/>
                  </a:cubicBezTo>
                  <a:close/>
                  <a:moveTo>
                    <a:pt x="77310" y="149719"/>
                  </a:moveTo>
                  <a:cubicBezTo>
                    <a:pt x="80303" y="152712"/>
                    <a:pt x="83295" y="154956"/>
                    <a:pt x="86288" y="156453"/>
                  </a:cubicBezTo>
                  <a:cubicBezTo>
                    <a:pt x="90029" y="157949"/>
                    <a:pt x="93769" y="158697"/>
                    <a:pt x="96762" y="158697"/>
                  </a:cubicBezTo>
                  <a:cubicBezTo>
                    <a:pt x="100503" y="158697"/>
                    <a:pt x="104243" y="157949"/>
                    <a:pt x="107984" y="156453"/>
                  </a:cubicBezTo>
                  <a:cubicBezTo>
                    <a:pt x="111725" y="154956"/>
                    <a:pt x="115465" y="151964"/>
                    <a:pt x="118458" y="148223"/>
                  </a:cubicBezTo>
                  <a:cubicBezTo>
                    <a:pt x="121451" y="145979"/>
                    <a:pt x="122947" y="142986"/>
                    <a:pt x="124443" y="140742"/>
                  </a:cubicBezTo>
                  <a:cubicBezTo>
                    <a:pt x="125191" y="137749"/>
                    <a:pt x="125939" y="135505"/>
                    <a:pt x="125939" y="133260"/>
                  </a:cubicBezTo>
                  <a:cubicBezTo>
                    <a:pt x="126688" y="130268"/>
                    <a:pt x="125939" y="128023"/>
                    <a:pt x="125191" y="125031"/>
                  </a:cubicBezTo>
                  <a:cubicBezTo>
                    <a:pt x="124443" y="122786"/>
                    <a:pt x="122947" y="119794"/>
                    <a:pt x="121451" y="116801"/>
                  </a:cubicBezTo>
                  <a:cubicBezTo>
                    <a:pt x="119954" y="114557"/>
                    <a:pt x="117710" y="111564"/>
                    <a:pt x="115465" y="108572"/>
                  </a:cubicBezTo>
                  <a:cubicBezTo>
                    <a:pt x="113221" y="106327"/>
                    <a:pt x="110228" y="103335"/>
                    <a:pt x="107236" y="100342"/>
                  </a:cubicBezTo>
                  <a:cubicBezTo>
                    <a:pt x="104243" y="98098"/>
                    <a:pt x="101999" y="95853"/>
                    <a:pt x="99006" y="93609"/>
                  </a:cubicBezTo>
                  <a:cubicBezTo>
                    <a:pt x="96014" y="91364"/>
                    <a:pt x="92273" y="89120"/>
                    <a:pt x="89281" y="87624"/>
                  </a:cubicBezTo>
                  <a:cubicBezTo>
                    <a:pt x="86288" y="86127"/>
                    <a:pt x="82547" y="84631"/>
                    <a:pt x="79555" y="83883"/>
                  </a:cubicBezTo>
                  <a:cubicBezTo>
                    <a:pt x="75814" y="83135"/>
                    <a:pt x="72073" y="82387"/>
                    <a:pt x="69081" y="83135"/>
                  </a:cubicBezTo>
                  <a:cubicBezTo>
                    <a:pt x="65340" y="83135"/>
                    <a:pt x="61599" y="84631"/>
                    <a:pt x="58607" y="86127"/>
                  </a:cubicBezTo>
                  <a:cubicBezTo>
                    <a:pt x="54866" y="88372"/>
                    <a:pt x="51874" y="90616"/>
                    <a:pt x="48133" y="94357"/>
                  </a:cubicBezTo>
                  <a:cubicBezTo>
                    <a:pt x="47385" y="95853"/>
                    <a:pt x="45888" y="96601"/>
                    <a:pt x="45140" y="98098"/>
                  </a:cubicBezTo>
                  <a:cubicBezTo>
                    <a:pt x="44392" y="99594"/>
                    <a:pt x="42896" y="101090"/>
                    <a:pt x="42148" y="101838"/>
                  </a:cubicBezTo>
                  <a:cubicBezTo>
                    <a:pt x="41400" y="103335"/>
                    <a:pt x="41400" y="104831"/>
                    <a:pt x="40651" y="105579"/>
                  </a:cubicBezTo>
                  <a:cubicBezTo>
                    <a:pt x="40651" y="106327"/>
                    <a:pt x="39903" y="107075"/>
                    <a:pt x="39903" y="107823"/>
                  </a:cubicBezTo>
                  <a:cubicBezTo>
                    <a:pt x="39903" y="107823"/>
                    <a:pt x="39903" y="108572"/>
                    <a:pt x="40651" y="108572"/>
                  </a:cubicBezTo>
                  <a:lnTo>
                    <a:pt x="40651" y="109320"/>
                  </a:lnTo>
                  <a:cubicBezTo>
                    <a:pt x="40651" y="110068"/>
                    <a:pt x="41400" y="110068"/>
                    <a:pt x="41400" y="110068"/>
                  </a:cubicBezTo>
                  <a:cubicBezTo>
                    <a:pt x="41400" y="110816"/>
                    <a:pt x="42148" y="110816"/>
                    <a:pt x="42148" y="111564"/>
                  </a:cubicBezTo>
                  <a:cubicBezTo>
                    <a:pt x="42896" y="112312"/>
                    <a:pt x="43644" y="112312"/>
                    <a:pt x="44392" y="113060"/>
                  </a:cubicBezTo>
                  <a:lnTo>
                    <a:pt x="45140" y="113809"/>
                  </a:lnTo>
                  <a:cubicBezTo>
                    <a:pt x="45888" y="113809"/>
                    <a:pt x="45888" y="113809"/>
                    <a:pt x="45888" y="113809"/>
                  </a:cubicBezTo>
                  <a:cubicBezTo>
                    <a:pt x="46637" y="113809"/>
                    <a:pt x="46637" y="113809"/>
                    <a:pt x="47385" y="113060"/>
                  </a:cubicBezTo>
                  <a:cubicBezTo>
                    <a:pt x="47385" y="113060"/>
                    <a:pt x="48133" y="112312"/>
                    <a:pt x="48133" y="111564"/>
                  </a:cubicBezTo>
                  <a:cubicBezTo>
                    <a:pt x="48133" y="110816"/>
                    <a:pt x="48881" y="109320"/>
                    <a:pt x="49629" y="108572"/>
                  </a:cubicBezTo>
                  <a:cubicBezTo>
                    <a:pt x="49629" y="107075"/>
                    <a:pt x="50377" y="106327"/>
                    <a:pt x="51874" y="104831"/>
                  </a:cubicBezTo>
                  <a:cubicBezTo>
                    <a:pt x="52622" y="103335"/>
                    <a:pt x="54118" y="101838"/>
                    <a:pt x="55614" y="100342"/>
                  </a:cubicBezTo>
                  <a:cubicBezTo>
                    <a:pt x="57859" y="97349"/>
                    <a:pt x="61599" y="95105"/>
                    <a:pt x="64592" y="93609"/>
                  </a:cubicBezTo>
                  <a:cubicBezTo>
                    <a:pt x="67584" y="92861"/>
                    <a:pt x="71325" y="92861"/>
                    <a:pt x="74318" y="93609"/>
                  </a:cubicBezTo>
                  <a:cubicBezTo>
                    <a:pt x="78058" y="93609"/>
                    <a:pt x="81051" y="95105"/>
                    <a:pt x="84792" y="96601"/>
                  </a:cubicBezTo>
                  <a:cubicBezTo>
                    <a:pt x="87784" y="98846"/>
                    <a:pt x="90777" y="101090"/>
                    <a:pt x="93769" y="104083"/>
                  </a:cubicBezTo>
                  <a:cubicBezTo>
                    <a:pt x="93021" y="104083"/>
                    <a:pt x="91525" y="104831"/>
                    <a:pt x="90029" y="105579"/>
                  </a:cubicBezTo>
                  <a:cubicBezTo>
                    <a:pt x="88532" y="105579"/>
                    <a:pt x="87036" y="106327"/>
                    <a:pt x="85540" y="107823"/>
                  </a:cubicBezTo>
                  <a:cubicBezTo>
                    <a:pt x="84044" y="108572"/>
                    <a:pt x="82547" y="109320"/>
                    <a:pt x="81051" y="110816"/>
                  </a:cubicBezTo>
                  <a:cubicBezTo>
                    <a:pt x="79555" y="111564"/>
                    <a:pt x="78058" y="113060"/>
                    <a:pt x="76562" y="114557"/>
                  </a:cubicBezTo>
                  <a:cubicBezTo>
                    <a:pt x="72821" y="118297"/>
                    <a:pt x="70577" y="121290"/>
                    <a:pt x="69829" y="124282"/>
                  </a:cubicBezTo>
                  <a:cubicBezTo>
                    <a:pt x="68333" y="128023"/>
                    <a:pt x="67584" y="131016"/>
                    <a:pt x="68333" y="134008"/>
                  </a:cubicBezTo>
                  <a:cubicBezTo>
                    <a:pt x="68333" y="137001"/>
                    <a:pt x="69081" y="139993"/>
                    <a:pt x="71325" y="142238"/>
                  </a:cubicBezTo>
                  <a:cubicBezTo>
                    <a:pt x="72821" y="145230"/>
                    <a:pt x="75066" y="147475"/>
                    <a:pt x="77310" y="149719"/>
                  </a:cubicBezTo>
                  <a:close/>
                  <a:moveTo>
                    <a:pt x="86288" y="142238"/>
                  </a:moveTo>
                  <a:cubicBezTo>
                    <a:pt x="84044" y="140742"/>
                    <a:pt x="82547" y="138497"/>
                    <a:pt x="81799" y="137001"/>
                  </a:cubicBezTo>
                  <a:cubicBezTo>
                    <a:pt x="80303" y="134756"/>
                    <a:pt x="79555" y="133260"/>
                    <a:pt x="79555" y="131764"/>
                  </a:cubicBezTo>
                  <a:cubicBezTo>
                    <a:pt x="78807" y="129519"/>
                    <a:pt x="79555" y="127275"/>
                    <a:pt x="80303" y="125779"/>
                  </a:cubicBezTo>
                  <a:cubicBezTo>
                    <a:pt x="81051" y="123534"/>
                    <a:pt x="82547" y="121290"/>
                    <a:pt x="84044" y="119045"/>
                  </a:cubicBezTo>
                  <a:cubicBezTo>
                    <a:pt x="85540" y="118297"/>
                    <a:pt x="86288" y="116801"/>
                    <a:pt x="87784" y="116053"/>
                  </a:cubicBezTo>
                  <a:cubicBezTo>
                    <a:pt x="89281" y="115305"/>
                    <a:pt x="90777" y="114557"/>
                    <a:pt x="92273" y="113060"/>
                  </a:cubicBezTo>
                  <a:cubicBezTo>
                    <a:pt x="93769" y="112312"/>
                    <a:pt x="95266" y="112312"/>
                    <a:pt x="96762" y="111564"/>
                  </a:cubicBezTo>
                  <a:cubicBezTo>
                    <a:pt x="97510" y="110816"/>
                    <a:pt x="99006" y="110816"/>
                    <a:pt x="100503" y="110068"/>
                  </a:cubicBezTo>
                  <a:cubicBezTo>
                    <a:pt x="104991" y="113809"/>
                    <a:pt x="107984" y="117549"/>
                    <a:pt x="110228" y="120542"/>
                  </a:cubicBezTo>
                  <a:cubicBezTo>
                    <a:pt x="112473" y="124282"/>
                    <a:pt x="113969" y="126527"/>
                    <a:pt x="114717" y="129519"/>
                  </a:cubicBezTo>
                  <a:cubicBezTo>
                    <a:pt x="115465" y="131764"/>
                    <a:pt x="115465" y="134756"/>
                    <a:pt x="114717" y="137001"/>
                  </a:cubicBezTo>
                  <a:cubicBezTo>
                    <a:pt x="114717" y="139245"/>
                    <a:pt x="113221" y="140742"/>
                    <a:pt x="110977" y="142986"/>
                  </a:cubicBezTo>
                  <a:cubicBezTo>
                    <a:pt x="109480" y="145230"/>
                    <a:pt x="107236" y="146727"/>
                    <a:pt x="104991" y="147475"/>
                  </a:cubicBezTo>
                  <a:cubicBezTo>
                    <a:pt x="102747" y="148223"/>
                    <a:pt x="100503" y="148223"/>
                    <a:pt x="98258" y="148223"/>
                  </a:cubicBezTo>
                  <a:cubicBezTo>
                    <a:pt x="96014" y="148223"/>
                    <a:pt x="93769" y="147475"/>
                    <a:pt x="91525" y="145979"/>
                  </a:cubicBezTo>
                  <a:cubicBezTo>
                    <a:pt x="90029" y="145230"/>
                    <a:pt x="87784" y="143734"/>
                    <a:pt x="86288" y="142238"/>
                  </a:cubicBezTo>
                  <a:close/>
                  <a:moveTo>
                    <a:pt x="48881" y="214059"/>
                  </a:moveTo>
                  <a:cubicBezTo>
                    <a:pt x="49629" y="214807"/>
                    <a:pt x="49629" y="215556"/>
                    <a:pt x="50377" y="215556"/>
                  </a:cubicBezTo>
                  <a:cubicBezTo>
                    <a:pt x="51125" y="216304"/>
                    <a:pt x="51125" y="216304"/>
                    <a:pt x="51874" y="216304"/>
                  </a:cubicBezTo>
                  <a:cubicBezTo>
                    <a:pt x="52622" y="216304"/>
                    <a:pt x="52622" y="216304"/>
                    <a:pt x="53370" y="216304"/>
                  </a:cubicBezTo>
                  <a:cubicBezTo>
                    <a:pt x="53370" y="216304"/>
                    <a:pt x="53370" y="216304"/>
                    <a:pt x="54118" y="215556"/>
                  </a:cubicBezTo>
                  <a:lnTo>
                    <a:pt x="86288" y="181141"/>
                  </a:lnTo>
                  <a:cubicBezTo>
                    <a:pt x="87036" y="180393"/>
                    <a:pt x="87036" y="180393"/>
                    <a:pt x="87784" y="179645"/>
                  </a:cubicBezTo>
                  <a:cubicBezTo>
                    <a:pt x="87784" y="179645"/>
                    <a:pt x="87784" y="178897"/>
                    <a:pt x="87784" y="178149"/>
                  </a:cubicBezTo>
                  <a:cubicBezTo>
                    <a:pt x="87784" y="178149"/>
                    <a:pt x="87784" y="177400"/>
                    <a:pt x="87036" y="176652"/>
                  </a:cubicBezTo>
                  <a:cubicBezTo>
                    <a:pt x="87036" y="175904"/>
                    <a:pt x="86288" y="175904"/>
                    <a:pt x="85540" y="175156"/>
                  </a:cubicBezTo>
                  <a:cubicBezTo>
                    <a:pt x="84792" y="174408"/>
                    <a:pt x="84044" y="173660"/>
                    <a:pt x="83295" y="173660"/>
                  </a:cubicBezTo>
                  <a:cubicBezTo>
                    <a:pt x="83295" y="172912"/>
                    <a:pt x="82547" y="172912"/>
                    <a:pt x="81799" y="172912"/>
                  </a:cubicBezTo>
                  <a:cubicBezTo>
                    <a:pt x="81799" y="172163"/>
                    <a:pt x="81051" y="172163"/>
                    <a:pt x="80303" y="172163"/>
                  </a:cubicBezTo>
                  <a:cubicBezTo>
                    <a:pt x="79555" y="172163"/>
                    <a:pt x="78807" y="172163"/>
                    <a:pt x="78058" y="172163"/>
                  </a:cubicBezTo>
                  <a:lnTo>
                    <a:pt x="53370" y="172163"/>
                  </a:lnTo>
                  <a:cubicBezTo>
                    <a:pt x="48133" y="172912"/>
                    <a:pt x="42896" y="172163"/>
                    <a:pt x="39155" y="172163"/>
                  </a:cubicBezTo>
                  <a:cubicBezTo>
                    <a:pt x="35414" y="171415"/>
                    <a:pt x="31674" y="170667"/>
                    <a:pt x="28681" y="169919"/>
                  </a:cubicBezTo>
                  <a:cubicBezTo>
                    <a:pt x="25689" y="169171"/>
                    <a:pt x="23444" y="168423"/>
                    <a:pt x="21948" y="166926"/>
                  </a:cubicBezTo>
                  <a:cubicBezTo>
                    <a:pt x="19703" y="165430"/>
                    <a:pt x="18207" y="164682"/>
                    <a:pt x="16711" y="163186"/>
                  </a:cubicBezTo>
                  <a:cubicBezTo>
                    <a:pt x="15215" y="161689"/>
                    <a:pt x="14467" y="160193"/>
                    <a:pt x="13718" y="158697"/>
                  </a:cubicBezTo>
                  <a:cubicBezTo>
                    <a:pt x="12970" y="157201"/>
                    <a:pt x="12222" y="155704"/>
                    <a:pt x="12222" y="153460"/>
                  </a:cubicBezTo>
                  <a:cubicBezTo>
                    <a:pt x="12222" y="151964"/>
                    <a:pt x="12222" y="150467"/>
                    <a:pt x="12970" y="148223"/>
                  </a:cubicBezTo>
                  <a:cubicBezTo>
                    <a:pt x="13718" y="146727"/>
                    <a:pt x="15215" y="144482"/>
                    <a:pt x="16711" y="142986"/>
                  </a:cubicBezTo>
                  <a:cubicBezTo>
                    <a:pt x="18207" y="140742"/>
                    <a:pt x="20452" y="139245"/>
                    <a:pt x="22696" y="138497"/>
                  </a:cubicBezTo>
                  <a:cubicBezTo>
                    <a:pt x="24940" y="137001"/>
                    <a:pt x="26437" y="136253"/>
                    <a:pt x="27933" y="135505"/>
                  </a:cubicBezTo>
                  <a:cubicBezTo>
                    <a:pt x="30177" y="134756"/>
                    <a:pt x="31674" y="134756"/>
                    <a:pt x="33170" y="134008"/>
                  </a:cubicBezTo>
                  <a:cubicBezTo>
                    <a:pt x="33918" y="134008"/>
                    <a:pt x="35414" y="133260"/>
                    <a:pt x="35414" y="133260"/>
                  </a:cubicBezTo>
                  <a:lnTo>
                    <a:pt x="36163" y="132512"/>
                  </a:lnTo>
                  <a:cubicBezTo>
                    <a:pt x="36163" y="131764"/>
                    <a:pt x="36163" y="131764"/>
                    <a:pt x="35414" y="131016"/>
                  </a:cubicBezTo>
                  <a:cubicBezTo>
                    <a:pt x="35414" y="131016"/>
                    <a:pt x="35414" y="130268"/>
                    <a:pt x="34666" y="130268"/>
                  </a:cubicBezTo>
                  <a:cubicBezTo>
                    <a:pt x="34666" y="129519"/>
                    <a:pt x="33918" y="128771"/>
                    <a:pt x="33170" y="128023"/>
                  </a:cubicBezTo>
                  <a:cubicBezTo>
                    <a:pt x="32422" y="128023"/>
                    <a:pt x="32422" y="127275"/>
                    <a:pt x="31674" y="127275"/>
                  </a:cubicBezTo>
                  <a:cubicBezTo>
                    <a:pt x="31674" y="126527"/>
                    <a:pt x="30926" y="126527"/>
                    <a:pt x="30926" y="126527"/>
                  </a:cubicBezTo>
                  <a:cubicBezTo>
                    <a:pt x="30177" y="126527"/>
                    <a:pt x="30177" y="125779"/>
                    <a:pt x="29429" y="125779"/>
                  </a:cubicBezTo>
                  <a:cubicBezTo>
                    <a:pt x="29429" y="125779"/>
                    <a:pt x="28681" y="125779"/>
                    <a:pt x="27933" y="125779"/>
                  </a:cubicBezTo>
                  <a:cubicBezTo>
                    <a:pt x="27185" y="125779"/>
                    <a:pt x="26437" y="126527"/>
                    <a:pt x="24940" y="126527"/>
                  </a:cubicBezTo>
                  <a:cubicBezTo>
                    <a:pt x="23444" y="127275"/>
                    <a:pt x="21948" y="128023"/>
                    <a:pt x="19703" y="128771"/>
                  </a:cubicBezTo>
                  <a:cubicBezTo>
                    <a:pt x="18207" y="129519"/>
                    <a:pt x="15963" y="131016"/>
                    <a:pt x="13718" y="131764"/>
                  </a:cubicBezTo>
                  <a:cubicBezTo>
                    <a:pt x="12222" y="133260"/>
                    <a:pt x="9978" y="135505"/>
                    <a:pt x="8481" y="137001"/>
                  </a:cubicBezTo>
                  <a:cubicBezTo>
                    <a:pt x="5489" y="139993"/>
                    <a:pt x="3244" y="142986"/>
                    <a:pt x="1748" y="145979"/>
                  </a:cubicBezTo>
                  <a:cubicBezTo>
                    <a:pt x="1000" y="148971"/>
                    <a:pt x="252" y="151964"/>
                    <a:pt x="252" y="154956"/>
                  </a:cubicBezTo>
                  <a:cubicBezTo>
                    <a:pt x="252" y="157949"/>
                    <a:pt x="1000" y="160941"/>
                    <a:pt x="2496" y="163186"/>
                  </a:cubicBezTo>
                  <a:cubicBezTo>
                    <a:pt x="3244" y="166178"/>
                    <a:pt x="5489" y="168423"/>
                    <a:pt x="7733" y="170667"/>
                  </a:cubicBezTo>
                  <a:cubicBezTo>
                    <a:pt x="9230" y="172163"/>
                    <a:pt x="11474" y="174408"/>
                    <a:pt x="13718" y="175904"/>
                  </a:cubicBezTo>
                  <a:cubicBezTo>
                    <a:pt x="15963" y="177400"/>
                    <a:pt x="18955" y="178149"/>
                    <a:pt x="22696" y="179645"/>
                  </a:cubicBezTo>
                  <a:cubicBezTo>
                    <a:pt x="25689" y="180393"/>
                    <a:pt x="30177" y="181141"/>
                    <a:pt x="34666" y="181889"/>
                  </a:cubicBezTo>
                  <a:cubicBezTo>
                    <a:pt x="39903" y="181889"/>
                    <a:pt x="45888" y="181889"/>
                    <a:pt x="52622" y="181889"/>
                  </a:cubicBezTo>
                  <a:lnTo>
                    <a:pt x="72821" y="181889"/>
                  </a:lnTo>
                  <a:lnTo>
                    <a:pt x="46637" y="208822"/>
                  </a:lnTo>
                  <a:cubicBezTo>
                    <a:pt x="46637" y="209570"/>
                    <a:pt x="46637" y="209570"/>
                    <a:pt x="46637" y="210319"/>
                  </a:cubicBezTo>
                  <a:lnTo>
                    <a:pt x="46637" y="211067"/>
                  </a:lnTo>
                  <a:cubicBezTo>
                    <a:pt x="46637" y="211815"/>
                    <a:pt x="46637" y="212563"/>
                    <a:pt x="47385" y="212563"/>
                  </a:cubicBezTo>
                  <a:cubicBezTo>
                    <a:pt x="47385" y="213311"/>
                    <a:pt x="48133" y="214059"/>
                    <a:pt x="48881" y="214059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AD3D0EB-7E1C-47D7-B8D0-A3D55850EF04}"/>
                </a:ext>
              </a:extLst>
            </p:cNvPr>
            <p:cNvSpPr/>
            <p:nvPr/>
          </p:nvSpPr>
          <p:spPr>
            <a:xfrm rot="5400000" flipV="1">
              <a:off x="7418005" y="2964659"/>
              <a:ext cx="769973" cy="795824"/>
            </a:xfrm>
            <a:custGeom>
              <a:avLst/>
              <a:gdLst>
                <a:gd name="connsiteX0" fmla="*/ 223208 w 311974"/>
                <a:gd name="connsiteY0" fmla="*/ 7572 h 322448"/>
                <a:gd name="connsiteX1" fmla="*/ 250141 w 311974"/>
                <a:gd name="connsiteY1" fmla="*/ 19542 h 322448"/>
                <a:gd name="connsiteX2" fmla="*/ 272585 w 311974"/>
                <a:gd name="connsiteY2" fmla="*/ 36750 h 322448"/>
                <a:gd name="connsiteX3" fmla="*/ 291289 w 311974"/>
                <a:gd name="connsiteY3" fmla="*/ 58446 h 322448"/>
                <a:gd name="connsiteX4" fmla="*/ 304755 w 311974"/>
                <a:gd name="connsiteY4" fmla="*/ 83882 h 322448"/>
                <a:gd name="connsiteX5" fmla="*/ 305503 w 311974"/>
                <a:gd name="connsiteY5" fmla="*/ 85379 h 322448"/>
                <a:gd name="connsiteX6" fmla="*/ 306999 w 311974"/>
                <a:gd name="connsiteY6" fmla="*/ 85379 h 322448"/>
                <a:gd name="connsiteX7" fmla="*/ 307748 w 311974"/>
                <a:gd name="connsiteY7" fmla="*/ 84631 h 322448"/>
                <a:gd name="connsiteX8" fmla="*/ 309992 w 311974"/>
                <a:gd name="connsiteY8" fmla="*/ 83134 h 322448"/>
                <a:gd name="connsiteX9" fmla="*/ 311488 w 311974"/>
                <a:gd name="connsiteY9" fmla="*/ 81638 h 322448"/>
                <a:gd name="connsiteX10" fmla="*/ 312236 w 311974"/>
                <a:gd name="connsiteY10" fmla="*/ 80142 h 322448"/>
                <a:gd name="connsiteX11" fmla="*/ 312236 w 311974"/>
                <a:gd name="connsiteY11" fmla="*/ 78645 h 322448"/>
                <a:gd name="connsiteX12" fmla="*/ 312236 w 311974"/>
                <a:gd name="connsiteY12" fmla="*/ 77897 h 322448"/>
                <a:gd name="connsiteX13" fmla="*/ 306999 w 311974"/>
                <a:gd name="connsiteY13" fmla="*/ 64431 h 322448"/>
                <a:gd name="connsiteX14" fmla="*/ 299518 w 311974"/>
                <a:gd name="connsiteY14" fmla="*/ 50964 h 322448"/>
                <a:gd name="connsiteX15" fmla="*/ 290540 w 311974"/>
                <a:gd name="connsiteY15" fmla="*/ 38994 h 322448"/>
                <a:gd name="connsiteX16" fmla="*/ 280815 w 311974"/>
                <a:gd name="connsiteY16" fmla="*/ 28520 h 322448"/>
                <a:gd name="connsiteX17" fmla="*/ 268844 w 311974"/>
                <a:gd name="connsiteY17" fmla="*/ 18794 h 322448"/>
                <a:gd name="connsiteX18" fmla="*/ 256874 w 311974"/>
                <a:gd name="connsiteY18" fmla="*/ 11313 h 322448"/>
                <a:gd name="connsiteX19" fmla="*/ 242659 w 311974"/>
                <a:gd name="connsiteY19" fmla="*/ 4580 h 322448"/>
                <a:gd name="connsiteX20" fmla="*/ 228445 w 311974"/>
                <a:gd name="connsiteY20" fmla="*/ 91 h 322448"/>
                <a:gd name="connsiteX21" fmla="*/ 226948 w 311974"/>
                <a:gd name="connsiteY21" fmla="*/ 91 h 322448"/>
                <a:gd name="connsiteX22" fmla="*/ 226200 w 311974"/>
                <a:gd name="connsiteY22" fmla="*/ 839 h 322448"/>
                <a:gd name="connsiteX23" fmla="*/ 224704 w 311974"/>
                <a:gd name="connsiteY23" fmla="*/ 3083 h 322448"/>
                <a:gd name="connsiteX24" fmla="*/ 222460 w 311974"/>
                <a:gd name="connsiteY24" fmla="*/ 4580 h 322448"/>
                <a:gd name="connsiteX25" fmla="*/ 222460 w 311974"/>
                <a:gd name="connsiteY25" fmla="*/ 6076 h 322448"/>
                <a:gd name="connsiteX26" fmla="*/ 222460 w 311974"/>
                <a:gd name="connsiteY26" fmla="*/ 6824 h 322448"/>
                <a:gd name="connsiteX27" fmla="*/ 223208 w 311974"/>
                <a:gd name="connsiteY27" fmla="*/ 7572 h 322448"/>
                <a:gd name="connsiteX28" fmla="*/ 222460 w 311974"/>
                <a:gd name="connsiteY28" fmla="*/ 101838 h 322448"/>
                <a:gd name="connsiteX29" fmla="*/ 233682 w 311974"/>
                <a:gd name="connsiteY29" fmla="*/ 108571 h 322448"/>
                <a:gd name="connsiteX30" fmla="*/ 244156 w 311974"/>
                <a:gd name="connsiteY30" fmla="*/ 110067 h 322448"/>
                <a:gd name="connsiteX31" fmla="*/ 255378 w 311974"/>
                <a:gd name="connsiteY31" fmla="*/ 106327 h 322448"/>
                <a:gd name="connsiteX32" fmla="*/ 265852 w 311974"/>
                <a:gd name="connsiteY32" fmla="*/ 98097 h 322448"/>
                <a:gd name="connsiteX33" fmla="*/ 270341 w 311974"/>
                <a:gd name="connsiteY33" fmla="*/ 92112 h 322448"/>
                <a:gd name="connsiteX34" fmla="*/ 274081 w 311974"/>
                <a:gd name="connsiteY34" fmla="*/ 86875 h 322448"/>
                <a:gd name="connsiteX35" fmla="*/ 275578 w 311974"/>
                <a:gd name="connsiteY35" fmla="*/ 82386 h 322448"/>
                <a:gd name="connsiteX36" fmla="*/ 276326 w 311974"/>
                <a:gd name="connsiteY36" fmla="*/ 80142 h 322448"/>
                <a:gd name="connsiteX37" fmla="*/ 276326 w 311974"/>
                <a:gd name="connsiteY37" fmla="*/ 78645 h 322448"/>
                <a:gd name="connsiteX38" fmla="*/ 275578 w 311974"/>
                <a:gd name="connsiteY38" fmla="*/ 77897 h 322448"/>
                <a:gd name="connsiteX39" fmla="*/ 274829 w 311974"/>
                <a:gd name="connsiteY39" fmla="*/ 76401 h 322448"/>
                <a:gd name="connsiteX40" fmla="*/ 273333 w 311974"/>
                <a:gd name="connsiteY40" fmla="*/ 74905 h 322448"/>
                <a:gd name="connsiteX41" fmla="*/ 271837 w 311974"/>
                <a:gd name="connsiteY41" fmla="*/ 74157 h 322448"/>
                <a:gd name="connsiteX42" fmla="*/ 271089 w 311974"/>
                <a:gd name="connsiteY42" fmla="*/ 73408 h 322448"/>
                <a:gd name="connsiteX43" fmla="*/ 269592 w 311974"/>
                <a:gd name="connsiteY43" fmla="*/ 72660 h 322448"/>
                <a:gd name="connsiteX44" fmla="*/ 268844 w 311974"/>
                <a:gd name="connsiteY44" fmla="*/ 73408 h 322448"/>
                <a:gd name="connsiteX45" fmla="*/ 268096 w 311974"/>
                <a:gd name="connsiteY45" fmla="*/ 75653 h 322448"/>
                <a:gd name="connsiteX46" fmla="*/ 266600 w 311974"/>
                <a:gd name="connsiteY46" fmla="*/ 79394 h 322448"/>
                <a:gd name="connsiteX47" fmla="*/ 264355 w 311974"/>
                <a:gd name="connsiteY47" fmla="*/ 84631 h 322448"/>
                <a:gd name="connsiteX48" fmla="*/ 259118 w 311974"/>
                <a:gd name="connsiteY48" fmla="*/ 91364 h 322448"/>
                <a:gd name="connsiteX49" fmla="*/ 253133 w 311974"/>
                <a:gd name="connsiteY49" fmla="*/ 96601 h 322448"/>
                <a:gd name="connsiteX50" fmla="*/ 245652 w 311974"/>
                <a:gd name="connsiteY50" fmla="*/ 99593 h 322448"/>
                <a:gd name="connsiteX51" fmla="*/ 238919 w 311974"/>
                <a:gd name="connsiteY51" fmla="*/ 98845 h 322448"/>
                <a:gd name="connsiteX52" fmla="*/ 232185 w 311974"/>
                <a:gd name="connsiteY52" fmla="*/ 93608 h 322448"/>
                <a:gd name="connsiteX53" fmla="*/ 227697 w 311974"/>
                <a:gd name="connsiteY53" fmla="*/ 88371 h 322448"/>
                <a:gd name="connsiteX54" fmla="*/ 226200 w 311974"/>
                <a:gd name="connsiteY54" fmla="*/ 81638 h 322448"/>
                <a:gd name="connsiteX55" fmla="*/ 228445 w 311974"/>
                <a:gd name="connsiteY55" fmla="*/ 74157 h 322448"/>
                <a:gd name="connsiteX56" fmla="*/ 234430 w 311974"/>
                <a:gd name="connsiteY56" fmla="*/ 66675 h 322448"/>
                <a:gd name="connsiteX57" fmla="*/ 239667 w 311974"/>
                <a:gd name="connsiteY57" fmla="*/ 61438 h 322448"/>
                <a:gd name="connsiteX58" fmla="*/ 243408 w 311974"/>
                <a:gd name="connsiteY58" fmla="*/ 57698 h 322448"/>
                <a:gd name="connsiteX59" fmla="*/ 244904 w 311974"/>
                <a:gd name="connsiteY59" fmla="*/ 55453 h 322448"/>
                <a:gd name="connsiteX60" fmla="*/ 242659 w 311974"/>
                <a:gd name="connsiteY60" fmla="*/ 52461 h 322448"/>
                <a:gd name="connsiteX61" fmla="*/ 217223 w 311974"/>
                <a:gd name="connsiteY61" fmla="*/ 28520 h 322448"/>
                <a:gd name="connsiteX62" fmla="*/ 214230 w 311974"/>
                <a:gd name="connsiteY62" fmla="*/ 27024 h 322448"/>
                <a:gd name="connsiteX63" fmla="*/ 211237 w 311974"/>
                <a:gd name="connsiteY63" fmla="*/ 28520 h 322448"/>
                <a:gd name="connsiteX64" fmla="*/ 185801 w 311974"/>
                <a:gd name="connsiteY64" fmla="*/ 56201 h 322448"/>
                <a:gd name="connsiteX65" fmla="*/ 185053 w 311974"/>
                <a:gd name="connsiteY65" fmla="*/ 57698 h 322448"/>
                <a:gd name="connsiteX66" fmla="*/ 185053 w 311974"/>
                <a:gd name="connsiteY66" fmla="*/ 58446 h 322448"/>
                <a:gd name="connsiteX67" fmla="*/ 185801 w 311974"/>
                <a:gd name="connsiteY67" fmla="*/ 59942 h 322448"/>
                <a:gd name="connsiteX68" fmla="*/ 187297 w 311974"/>
                <a:gd name="connsiteY68" fmla="*/ 61438 h 322448"/>
                <a:gd name="connsiteX69" fmla="*/ 190290 w 311974"/>
                <a:gd name="connsiteY69" fmla="*/ 63683 h 322448"/>
                <a:gd name="connsiteX70" fmla="*/ 192534 w 311974"/>
                <a:gd name="connsiteY70" fmla="*/ 63683 h 322448"/>
                <a:gd name="connsiteX71" fmla="*/ 213482 w 311974"/>
                <a:gd name="connsiteY71" fmla="*/ 40490 h 322448"/>
                <a:gd name="connsiteX72" fmla="*/ 231437 w 311974"/>
                <a:gd name="connsiteY72" fmla="*/ 57698 h 322448"/>
                <a:gd name="connsiteX73" fmla="*/ 227697 w 311974"/>
                <a:gd name="connsiteY73" fmla="*/ 60690 h 322448"/>
                <a:gd name="connsiteX74" fmla="*/ 223956 w 311974"/>
                <a:gd name="connsiteY74" fmla="*/ 64431 h 322448"/>
                <a:gd name="connsiteX75" fmla="*/ 217223 w 311974"/>
                <a:gd name="connsiteY75" fmla="*/ 74905 h 322448"/>
                <a:gd name="connsiteX76" fmla="*/ 214230 w 311974"/>
                <a:gd name="connsiteY76" fmla="*/ 84631 h 322448"/>
                <a:gd name="connsiteX77" fmla="*/ 216474 w 311974"/>
                <a:gd name="connsiteY77" fmla="*/ 93608 h 322448"/>
                <a:gd name="connsiteX78" fmla="*/ 222460 w 311974"/>
                <a:gd name="connsiteY78" fmla="*/ 101838 h 322448"/>
                <a:gd name="connsiteX79" fmla="*/ 178319 w 311974"/>
                <a:gd name="connsiteY79" fmla="*/ 154208 h 322448"/>
                <a:gd name="connsiteX80" fmla="*/ 187297 w 311974"/>
                <a:gd name="connsiteY80" fmla="*/ 160193 h 322448"/>
                <a:gd name="connsiteX81" fmla="*/ 197023 w 311974"/>
                <a:gd name="connsiteY81" fmla="*/ 160941 h 322448"/>
                <a:gd name="connsiteX82" fmla="*/ 207497 w 311974"/>
                <a:gd name="connsiteY82" fmla="*/ 157948 h 322448"/>
                <a:gd name="connsiteX83" fmla="*/ 217971 w 311974"/>
                <a:gd name="connsiteY83" fmla="*/ 149719 h 322448"/>
                <a:gd name="connsiteX84" fmla="*/ 222460 w 311974"/>
                <a:gd name="connsiteY84" fmla="*/ 143734 h 322448"/>
                <a:gd name="connsiteX85" fmla="*/ 226200 w 311974"/>
                <a:gd name="connsiteY85" fmla="*/ 137749 h 322448"/>
                <a:gd name="connsiteX86" fmla="*/ 227697 w 311974"/>
                <a:gd name="connsiteY86" fmla="*/ 132512 h 322448"/>
                <a:gd name="connsiteX87" fmla="*/ 228445 w 311974"/>
                <a:gd name="connsiteY87" fmla="*/ 129519 h 322448"/>
                <a:gd name="connsiteX88" fmla="*/ 228445 w 311974"/>
                <a:gd name="connsiteY88" fmla="*/ 128771 h 322448"/>
                <a:gd name="connsiteX89" fmla="*/ 227697 w 311974"/>
                <a:gd name="connsiteY89" fmla="*/ 127275 h 322448"/>
                <a:gd name="connsiteX90" fmla="*/ 226948 w 311974"/>
                <a:gd name="connsiteY90" fmla="*/ 125778 h 322448"/>
                <a:gd name="connsiteX91" fmla="*/ 225452 w 311974"/>
                <a:gd name="connsiteY91" fmla="*/ 124282 h 322448"/>
                <a:gd name="connsiteX92" fmla="*/ 222460 w 311974"/>
                <a:gd name="connsiteY92" fmla="*/ 122786 h 322448"/>
                <a:gd name="connsiteX93" fmla="*/ 220963 w 311974"/>
                <a:gd name="connsiteY93" fmla="*/ 122786 h 322448"/>
                <a:gd name="connsiteX94" fmla="*/ 220215 w 311974"/>
                <a:gd name="connsiteY94" fmla="*/ 125030 h 322448"/>
                <a:gd name="connsiteX95" fmla="*/ 218719 w 311974"/>
                <a:gd name="connsiteY95" fmla="*/ 130267 h 322448"/>
                <a:gd name="connsiteX96" fmla="*/ 215726 w 311974"/>
                <a:gd name="connsiteY96" fmla="*/ 137000 h 322448"/>
                <a:gd name="connsiteX97" fmla="*/ 210489 w 311974"/>
                <a:gd name="connsiteY97" fmla="*/ 143734 h 322448"/>
                <a:gd name="connsiteX98" fmla="*/ 204504 w 311974"/>
                <a:gd name="connsiteY98" fmla="*/ 148223 h 322448"/>
                <a:gd name="connsiteX99" fmla="*/ 198519 w 311974"/>
                <a:gd name="connsiteY99" fmla="*/ 150467 h 322448"/>
                <a:gd name="connsiteX100" fmla="*/ 192534 w 311974"/>
                <a:gd name="connsiteY100" fmla="*/ 149719 h 322448"/>
                <a:gd name="connsiteX101" fmla="*/ 187297 w 311974"/>
                <a:gd name="connsiteY101" fmla="*/ 146726 h 322448"/>
                <a:gd name="connsiteX102" fmla="*/ 182808 w 311974"/>
                <a:gd name="connsiteY102" fmla="*/ 140741 h 322448"/>
                <a:gd name="connsiteX103" fmla="*/ 182808 w 311974"/>
                <a:gd name="connsiteY103" fmla="*/ 134008 h 322448"/>
                <a:gd name="connsiteX104" fmla="*/ 185053 w 311974"/>
                <a:gd name="connsiteY104" fmla="*/ 126526 h 322448"/>
                <a:gd name="connsiteX105" fmla="*/ 190290 w 311974"/>
                <a:gd name="connsiteY105" fmla="*/ 119045 h 322448"/>
                <a:gd name="connsiteX106" fmla="*/ 197023 w 311974"/>
                <a:gd name="connsiteY106" fmla="*/ 112312 h 322448"/>
                <a:gd name="connsiteX107" fmla="*/ 197023 w 311974"/>
                <a:gd name="connsiteY107" fmla="*/ 110815 h 322448"/>
                <a:gd name="connsiteX108" fmla="*/ 196275 w 311974"/>
                <a:gd name="connsiteY108" fmla="*/ 109319 h 322448"/>
                <a:gd name="connsiteX109" fmla="*/ 194778 w 311974"/>
                <a:gd name="connsiteY109" fmla="*/ 107823 h 322448"/>
                <a:gd name="connsiteX110" fmla="*/ 193282 w 311974"/>
                <a:gd name="connsiteY110" fmla="*/ 106327 h 322448"/>
                <a:gd name="connsiteX111" fmla="*/ 191786 w 311974"/>
                <a:gd name="connsiteY111" fmla="*/ 106327 h 322448"/>
                <a:gd name="connsiteX112" fmla="*/ 190290 w 311974"/>
                <a:gd name="connsiteY112" fmla="*/ 106327 h 322448"/>
                <a:gd name="connsiteX113" fmla="*/ 189541 w 311974"/>
                <a:gd name="connsiteY113" fmla="*/ 107075 h 322448"/>
                <a:gd name="connsiteX114" fmla="*/ 184304 w 311974"/>
                <a:gd name="connsiteY114" fmla="*/ 112312 h 322448"/>
                <a:gd name="connsiteX115" fmla="*/ 178319 w 311974"/>
                <a:gd name="connsiteY115" fmla="*/ 117549 h 322448"/>
                <a:gd name="connsiteX116" fmla="*/ 172334 w 311974"/>
                <a:gd name="connsiteY116" fmla="*/ 119045 h 322448"/>
                <a:gd name="connsiteX117" fmla="*/ 165601 w 311974"/>
                <a:gd name="connsiteY117" fmla="*/ 118297 h 322448"/>
                <a:gd name="connsiteX118" fmla="*/ 160364 w 311974"/>
                <a:gd name="connsiteY118" fmla="*/ 115304 h 322448"/>
                <a:gd name="connsiteX119" fmla="*/ 156623 w 311974"/>
                <a:gd name="connsiteY119" fmla="*/ 110815 h 322448"/>
                <a:gd name="connsiteX120" fmla="*/ 155875 w 311974"/>
                <a:gd name="connsiteY120" fmla="*/ 106327 h 322448"/>
                <a:gd name="connsiteX121" fmla="*/ 156623 w 311974"/>
                <a:gd name="connsiteY121" fmla="*/ 101090 h 322448"/>
                <a:gd name="connsiteX122" fmla="*/ 160364 w 311974"/>
                <a:gd name="connsiteY122" fmla="*/ 95853 h 322448"/>
                <a:gd name="connsiteX123" fmla="*/ 165601 w 311974"/>
                <a:gd name="connsiteY123" fmla="*/ 91364 h 322448"/>
                <a:gd name="connsiteX124" fmla="*/ 171586 w 311974"/>
                <a:gd name="connsiteY124" fmla="*/ 89119 h 322448"/>
                <a:gd name="connsiteX125" fmla="*/ 176075 w 311974"/>
                <a:gd name="connsiteY125" fmla="*/ 87623 h 322448"/>
                <a:gd name="connsiteX126" fmla="*/ 178319 w 311974"/>
                <a:gd name="connsiteY126" fmla="*/ 86875 h 322448"/>
                <a:gd name="connsiteX127" fmla="*/ 179067 w 311974"/>
                <a:gd name="connsiteY127" fmla="*/ 86127 h 322448"/>
                <a:gd name="connsiteX128" fmla="*/ 179067 w 311974"/>
                <a:gd name="connsiteY128" fmla="*/ 84631 h 322448"/>
                <a:gd name="connsiteX129" fmla="*/ 178319 w 311974"/>
                <a:gd name="connsiteY129" fmla="*/ 83882 h 322448"/>
                <a:gd name="connsiteX130" fmla="*/ 176823 w 311974"/>
                <a:gd name="connsiteY130" fmla="*/ 82386 h 322448"/>
                <a:gd name="connsiteX131" fmla="*/ 175327 w 311974"/>
                <a:gd name="connsiteY131" fmla="*/ 80890 h 322448"/>
                <a:gd name="connsiteX132" fmla="*/ 173830 w 311974"/>
                <a:gd name="connsiteY132" fmla="*/ 80142 h 322448"/>
                <a:gd name="connsiteX133" fmla="*/ 173082 w 311974"/>
                <a:gd name="connsiteY133" fmla="*/ 80142 h 322448"/>
                <a:gd name="connsiteX134" fmla="*/ 171586 w 311974"/>
                <a:gd name="connsiteY134" fmla="*/ 79394 h 322448"/>
                <a:gd name="connsiteX135" fmla="*/ 168594 w 311974"/>
                <a:gd name="connsiteY135" fmla="*/ 80142 h 322448"/>
                <a:gd name="connsiteX136" fmla="*/ 163357 w 311974"/>
                <a:gd name="connsiteY136" fmla="*/ 82386 h 322448"/>
                <a:gd name="connsiteX137" fmla="*/ 157371 w 311974"/>
                <a:gd name="connsiteY137" fmla="*/ 85379 h 322448"/>
                <a:gd name="connsiteX138" fmla="*/ 151386 w 311974"/>
                <a:gd name="connsiteY138" fmla="*/ 90616 h 322448"/>
                <a:gd name="connsiteX139" fmla="*/ 145401 w 311974"/>
                <a:gd name="connsiteY139" fmla="*/ 99593 h 322448"/>
                <a:gd name="connsiteX140" fmla="*/ 143157 w 311974"/>
                <a:gd name="connsiteY140" fmla="*/ 107823 h 322448"/>
                <a:gd name="connsiteX141" fmla="*/ 145401 w 311974"/>
                <a:gd name="connsiteY141" fmla="*/ 116052 h 322448"/>
                <a:gd name="connsiteX142" fmla="*/ 150638 w 311974"/>
                <a:gd name="connsiteY142" fmla="*/ 122786 h 322448"/>
                <a:gd name="connsiteX143" fmla="*/ 156623 w 311974"/>
                <a:gd name="connsiteY143" fmla="*/ 127275 h 322448"/>
                <a:gd name="connsiteX144" fmla="*/ 163357 w 311974"/>
                <a:gd name="connsiteY144" fmla="*/ 129519 h 322448"/>
                <a:gd name="connsiteX145" fmla="*/ 170090 w 311974"/>
                <a:gd name="connsiteY145" fmla="*/ 128771 h 322448"/>
                <a:gd name="connsiteX146" fmla="*/ 176823 w 311974"/>
                <a:gd name="connsiteY146" fmla="*/ 125778 h 322448"/>
                <a:gd name="connsiteX147" fmla="*/ 173082 w 311974"/>
                <a:gd name="connsiteY147" fmla="*/ 133260 h 322448"/>
                <a:gd name="connsiteX148" fmla="*/ 172334 w 311974"/>
                <a:gd name="connsiteY148" fmla="*/ 140741 h 322448"/>
                <a:gd name="connsiteX149" fmla="*/ 173830 w 311974"/>
                <a:gd name="connsiteY149" fmla="*/ 148223 h 322448"/>
                <a:gd name="connsiteX150" fmla="*/ 178319 w 311974"/>
                <a:gd name="connsiteY150" fmla="*/ 154208 h 322448"/>
                <a:gd name="connsiteX151" fmla="*/ 168594 w 311974"/>
                <a:gd name="connsiteY151" fmla="*/ 189370 h 322448"/>
                <a:gd name="connsiteX152" fmla="*/ 174579 w 311974"/>
                <a:gd name="connsiteY152" fmla="*/ 193111 h 322448"/>
                <a:gd name="connsiteX153" fmla="*/ 179067 w 311974"/>
                <a:gd name="connsiteY153" fmla="*/ 190118 h 322448"/>
                <a:gd name="connsiteX154" fmla="*/ 182060 w 311974"/>
                <a:gd name="connsiteY154" fmla="*/ 184881 h 322448"/>
                <a:gd name="connsiteX155" fmla="*/ 178319 w 311974"/>
                <a:gd name="connsiteY155" fmla="*/ 179644 h 322448"/>
                <a:gd name="connsiteX156" fmla="*/ 173082 w 311974"/>
                <a:gd name="connsiteY156" fmla="*/ 175904 h 322448"/>
                <a:gd name="connsiteX157" fmla="*/ 167845 w 311974"/>
                <a:gd name="connsiteY157" fmla="*/ 179644 h 322448"/>
                <a:gd name="connsiteX158" fmla="*/ 165601 w 311974"/>
                <a:gd name="connsiteY158" fmla="*/ 184133 h 322448"/>
                <a:gd name="connsiteX159" fmla="*/ 168594 w 311974"/>
                <a:gd name="connsiteY159" fmla="*/ 189370 h 322448"/>
                <a:gd name="connsiteX160" fmla="*/ 91535 w 311974"/>
                <a:gd name="connsiteY160" fmla="*/ 219296 h 322448"/>
                <a:gd name="connsiteX161" fmla="*/ 105750 w 311974"/>
                <a:gd name="connsiteY161" fmla="*/ 230518 h 322448"/>
                <a:gd name="connsiteX162" fmla="*/ 119964 w 311974"/>
                <a:gd name="connsiteY162" fmla="*/ 236503 h 322448"/>
                <a:gd name="connsiteX163" fmla="*/ 132683 w 311974"/>
                <a:gd name="connsiteY163" fmla="*/ 235755 h 322448"/>
                <a:gd name="connsiteX164" fmla="*/ 145401 w 311974"/>
                <a:gd name="connsiteY164" fmla="*/ 227525 h 322448"/>
                <a:gd name="connsiteX165" fmla="*/ 152134 w 311974"/>
                <a:gd name="connsiteY165" fmla="*/ 215555 h 322448"/>
                <a:gd name="connsiteX166" fmla="*/ 152134 w 311974"/>
                <a:gd name="connsiteY166" fmla="*/ 202837 h 322448"/>
                <a:gd name="connsiteX167" fmla="*/ 145401 w 311974"/>
                <a:gd name="connsiteY167" fmla="*/ 190118 h 322448"/>
                <a:gd name="connsiteX168" fmla="*/ 132683 w 311974"/>
                <a:gd name="connsiteY168" fmla="*/ 176652 h 322448"/>
                <a:gd name="connsiteX169" fmla="*/ 118468 w 311974"/>
                <a:gd name="connsiteY169" fmla="*/ 165430 h 322448"/>
                <a:gd name="connsiteX170" fmla="*/ 104253 w 311974"/>
                <a:gd name="connsiteY170" fmla="*/ 159445 h 322448"/>
                <a:gd name="connsiteX171" fmla="*/ 91535 w 311974"/>
                <a:gd name="connsiteY171" fmla="*/ 160193 h 322448"/>
                <a:gd name="connsiteX172" fmla="*/ 79565 w 311974"/>
                <a:gd name="connsiteY172" fmla="*/ 168422 h 322448"/>
                <a:gd name="connsiteX173" fmla="*/ 72083 w 311974"/>
                <a:gd name="connsiteY173" fmla="*/ 180393 h 322448"/>
                <a:gd name="connsiteX174" fmla="*/ 72083 w 311974"/>
                <a:gd name="connsiteY174" fmla="*/ 192363 h 322448"/>
                <a:gd name="connsiteX175" fmla="*/ 78817 w 311974"/>
                <a:gd name="connsiteY175" fmla="*/ 205829 h 322448"/>
                <a:gd name="connsiteX176" fmla="*/ 91535 w 311974"/>
                <a:gd name="connsiteY176" fmla="*/ 219296 h 322448"/>
                <a:gd name="connsiteX177" fmla="*/ 100513 w 311974"/>
                <a:gd name="connsiteY177" fmla="*/ 211814 h 322448"/>
                <a:gd name="connsiteX178" fmla="*/ 92283 w 311974"/>
                <a:gd name="connsiteY178" fmla="*/ 203585 h 322448"/>
                <a:gd name="connsiteX179" fmla="*/ 86298 w 311974"/>
                <a:gd name="connsiteY179" fmla="*/ 196103 h 322448"/>
                <a:gd name="connsiteX180" fmla="*/ 83306 w 311974"/>
                <a:gd name="connsiteY180" fmla="*/ 190118 h 322448"/>
                <a:gd name="connsiteX181" fmla="*/ 81809 w 311974"/>
                <a:gd name="connsiteY181" fmla="*/ 184133 h 322448"/>
                <a:gd name="connsiteX182" fmla="*/ 83306 w 311974"/>
                <a:gd name="connsiteY182" fmla="*/ 178896 h 322448"/>
                <a:gd name="connsiteX183" fmla="*/ 86298 w 311974"/>
                <a:gd name="connsiteY183" fmla="*/ 174407 h 322448"/>
                <a:gd name="connsiteX184" fmla="*/ 94528 w 311974"/>
                <a:gd name="connsiteY184" fmla="*/ 169170 h 322448"/>
                <a:gd name="connsiteX185" fmla="*/ 104253 w 311974"/>
                <a:gd name="connsiteY185" fmla="*/ 169919 h 322448"/>
                <a:gd name="connsiteX186" fmla="*/ 113979 w 311974"/>
                <a:gd name="connsiteY186" fmla="*/ 175904 h 322448"/>
                <a:gd name="connsiteX187" fmla="*/ 123705 w 311974"/>
                <a:gd name="connsiteY187" fmla="*/ 184133 h 322448"/>
                <a:gd name="connsiteX188" fmla="*/ 135675 w 311974"/>
                <a:gd name="connsiteY188" fmla="*/ 196103 h 322448"/>
                <a:gd name="connsiteX189" fmla="*/ 140912 w 311974"/>
                <a:gd name="connsiteY189" fmla="*/ 205829 h 322448"/>
                <a:gd name="connsiteX190" fmla="*/ 141660 w 311974"/>
                <a:gd name="connsiteY190" fmla="*/ 214059 h 322448"/>
                <a:gd name="connsiteX191" fmla="*/ 137920 w 311974"/>
                <a:gd name="connsiteY191" fmla="*/ 221540 h 322448"/>
                <a:gd name="connsiteX192" fmla="*/ 132683 w 311974"/>
                <a:gd name="connsiteY192" fmla="*/ 225281 h 322448"/>
                <a:gd name="connsiteX193" fmla="*/ 126698 w 311974"/>
                <a:gd name="connsiteY193" fmla="*/ 226777 h 322448"/>
                <a:gd name="connsiteX194" fmla="*/ 120713 w 311974"/>
                <a:gd name="connsiteY194" fmla="*/ 225281 h 322448"/>
                <a:gd name="connsiteX195" fmla="*/ 113979 w 311974"/>
                <a:gd name="connsiteY195" fmla="*/ 222288 h 322448"/>
                <a:gd name="connsiteX196" fmla="*/ 107246 w 311974"/>
                <a:gd name="connsiteY196" fmla="*/ 217800 h 322448"/>
                <a:gd name="connsiteX197" fmla="*/ 100513 w 311974"/>
                <a:gd name="connsiteY197" fmla="*/ 211814 h 322448"/>
                <a:gd name="connsiteX198" fmla="*/ 80313 w 311974"/>
                <a:gd name="connsiteY198" fmla="*/ 291117 h 322448"/>
                <a:gd name="connsiteX199" fmla="*/ 81061 w 311974"/>
                <a:gd name="connsiteY199" fmla="*/ 292614 h 322448"/>
                <a:gd name="connsiteX200" fmla="*/ 81809 w 311974"/>
                <a:gd name="connsiteY200" fmla="*/ 292614 h 322448"/>
                <a:gd name="connsiteX201" fmla="*/ 84054 w 311974"/>
                <a:gd name="connsiteY201" fmla="*/ 291865 h 322448"/>
                <a:gd name="connsiteX202" fmla="*/ 86298 w 311974"/>
                <a:gd name="connsiteY202" fmla="*/ 288873 h 322448"/>
                <a:gd name="connsiteX203" fmla="*/ 88543 w 311974"/>
                <a:gd name="connsiteY203" fmla="*/ 286628 h 322448"/>
                <a:gd name="connsiteX204" fmla="*/ 89291 w 311974"/>
                <a:gd name="connsiteY204" fmla="*/ 285132 h 322448"/>
                <a:gd name="connsiteX205" fmla="*/ 89291 w 311974"/>
                <a:gd name="connsiteY205" fmla="*/ 284384 h 322448"/>
                <a:gd name="connsiteX206" fmla="*/ 89291 w 311974"/>
                <a:gd name="connsiteY206" fmla="*/ 282888 h 322448"/>
                <a:gd name="connsiteX207" fmla="*/ 81809 w 311974"/>
                <a:gd name="connsiteY207" fmla="*/ 255955 h 322448"/>
                <a:gd name="connsiteX208" fmla="*/ 108742 w 311974"/>
                <a:gd name="connsiteY208" fmla="*/ 261940 h 322448"/>
                <a:gd name="connsiteX209" fmla="*/ 110239 w 311974"/>
                <a:gd name="connsiteY209" fmla="*/ 261940 h 322448"/>
                <a:gd name="connsiteX210" fmla="*/ 110987 w 311974"/>
                <a:gd name="connsiteY210" fmla="*/ 261940 h 322448"/>
                <a:gd name="connsiteX211" fmla="*/ 112483 w 311974"/>
                <a:gd name="connsiteY211" fmla="*/ 260444 h 322448"/>
                <a:gd name="connsiteX212" fmla="*/ 114727 w 311974"/>
                <a:gd name="connsiteY212" fmla="*/ 258947 h 322448"/>
                <a:gd name="connsiteX213" fmla="*/ 116972 w 311974"/>
                <a:gd name="connsiteY213" fmla="*/ 255955 h 322448"/>
                <a:gd name="connsiteX214" fmla="*/ 117720 w 311974"/>
                <a:gd name="connsiteY214" fmla="*/ 254458 h 322448"/>
                <a:gd name="connsiteX215" fmla="*/ 116972 w 311974"/>
                <a:gd name="connsiteY215" fmla="*/ 253710 h 322448"/>
                <a:gd name="connsiteX216" fmla="*/ 115476 w 311974"/>
                <a:gd name="connsiteY216" fmla="*/ 252962 h 322448"/>
                <a:gd name="connsiteX217" fmla="*/ 81809 w 311974"/>
                <a:gd name="connsiteY217" fmla="*/ 246229 h 322448"/>
                <a:gd name="connsiteX218" fmla="*/ 72832 w 311974"/>
                <a:gd name="connsiteY218" fmla="*/ 214059 h 322448"/>
                <a:gd name="connsiteX219" fmla="*/ 72083 w 311974"/>
                <a:gd name="connsiteY219" fmla="*/ 212563 h 322448"/>
                <a:gd name="connsiteX220" fmla="*/ 71335 w 311974"/>
                <a:gd name="connsiteY220" fmla="*/ 212563 h 322448"/>
                <a:gd name="connsiteX221" fmla="*/ 69839 w 311974"/>
                <a:gd name="connsiteY221" fmla="*/ 213311 h 322448"/>
                <a:gd name="connsiteX222" fmla="*/ 66846 w 311974"/>
                <a:gd name="connsiteY222" fmla="*/ 216303 h 322448"/>
                <a:gd name="connsiteX223" fmla="*/ 65350 w 311974"/>
                <a:gd name="connsiteY223" fmla="*/ 218548 h 322448"/>
                <a:gd name="connsiteX224" fmla="*/ 63854 w 311974"/>
                <a:gd name="connsiteY224" fmla="*/ 220044 h 322448"/>
                <a:gd name="connsiteX225" fmla="*/ 63854 w 311974"/>
                <a:gd name="connsiteY225" fmla="*/ 220792 h 322448"/>
                <a:gd name="connsiteX226" fmla="*/ 63854 w 311974"/>
                <a:gd name="connsiteY226" fmla="*/ 222288 h 322448"/>
                <a:gd name="connsiteX227" fmla="*/ 70587 w 311974"/>
                <a:gd name="connsiteY227" fmla="*/ 246977 h 322448"/>
                <a:gd name="connsiteX228" fmla="*/ 45150 w 311974"/>
                <a:gd name="connsiteY228" fmla="*/ 241740 h 322448"/>
                <a:gd name="connsiteX229" fmla="*/ 44402 w 311974"/>
                <a:gd name="connsiteY229" fmla="*/ 241740 h 322448"/>
                <a:gd name="connsiteX230" fmla="*/ 42906 w 311974"/>
                <a:gd name="connsiteY230" fmla="*/ 242488 h 322448"/>
                <a:gd name="connsiteX231" fmla="*/ 42158 w 311974"/>
                <a:gd name="connsiteY231" fmla="*/ 243236 h 322448"/>
                <a:gd name="connsiteX232" fmla="*/ 39913 w 311974"/>
                <a:gd name="connsiteY232" fmla="*/ 245481 h 322448"/>
                <a:gd name="connsiteX233" fmla="*/ 37669 w 311974"/>
                <a:gd name="connsiteY233" fmla="*/ 247725 h 322448"/>
                <a:gd name="connsiteX234" fmla="*/ 36921 w 311974"/>
                <a:gd name="connsiteY234" fmla="*/ 249221 h 322448"/>
                <a:gd name="connsiteX235" fmla="*/ 36921 w 311974"/>
                <a:gd name="connsiteY235" fmla="*/ 249970 h 322448"/>
                <a:gd name="connsiteX236" fmla="*/ 39165 w 311974"/>
                <a:gd name="connsiteY236" fmla="*/ 250718 h 322448"/>
                <a:gd name="connsiteX237" fmla="*/ 71335 w 311974"/>
                <a:gd name="connsiteY237" fmla="*/ 257451 h 322448"/>
                <a:gd name="connsiteX238" fmla="*/ 32432 w 311974"/>
                <a:gd name="connsiteY238" fmla="*/ 294110 h 322448"/>
                <a:gd name="connsiteX239" fmla="*/ 43654 w 311974"/>
                <a:gd name="connsiteY239" fmla="*/ 303836 h 322448"/>
                <a:gd name="connsiteX240" fmla="*/ 56372 w 311974"/>
                <a:gd name="connsiteY240" fmla="*/ 311317 h 322448"/>
                <a:gd name="connsiteX241" fmla="*/ 69839 w 311974"/>
                <a:gd name="connsiteY241" fmla="*/ 318050 h 322448"/>
                <a:gd name="connsiteX242" fmla="*/ 84054 w 311974"/>
                <a:gd name="connsiteY242" fmla="*/ 322539 h 322448"/>
                <a:gd name="connsiteX243" fmla="*/ 84802 w 311974"/>
                <a:gd name="connsiteY243" fmla="*/ 322539 h 322448"/>
                <a:gd name="connsiteX244" fmla="*/ 85550 w 311974"/>
                <a:gd name="connsiteY244" fmla="*/ 322539 h 322448"/>
                <a:gd name="connsiteX245" fmla="*/ 87046 w 311974"/>
                <a:gd name="connsiteY245" fmla="*/ 321043 h 322448"/>
                <a:gd name="connsiteX246" fmla="*/ 88543 w 311974"/>
                <a:gd name="connsiteY246" fmla="*/ 319547 h 322448"/>
                <a:gd name="connsiteX247" fmla="*/ 90039 w 311974"/>
                <a:gd name="connsiteY247" fmla="*/ 318050 h 322448"/>
                <a:gd name="connsiteX248" fmla="*/ 90787 w 311974"/>
                <a:gd name="connsiteY248" fmla="*/ 316554 h 322448"/>
                <a:gd name="connsiteX249" fmla="*/ 90039 w 311974"/>
                <a:gd name="connsiteY249" fmla="*/ 315806 h 322448"/>
                <a:gd name="connsiteX250" fmla="*/ 89291 w 311974"/>
                <a:gd name="connsiteY250" fmla="*/ 315058 h 322448"/>
                <a:gd name="connsiteX251" fmla="*/ 62358 w 311974"/>
                <a:gd name="connsiteY251" fmla="*/ 303088 h 322448"/>
                <a:gd name="connsiteX252" fmla="*/ 39913 w 311974"/>
                <a:gd name="connsiteY252" fmla="*/ 285880 h 322448"/>
                <a:gd name="connsiteX253" fmla="*/ 21210 w 311974"/>
                <a:gd name="connsiteY253" fmla="*/ 264184 h 322448"/>
                <a:gd name="connsiteX254" fmla="*/ 7743 w 311974"/>
                <a:gd name="connsiteY254" fmla="*/ 238748 h 322448"/>
                <a:gd name="connsiteX255" fmla="*/ 6995 w 311974"/>
                <a:gd name="connsiteY255" fmla="*/ 237251 h 322448"/>
                <a:gd name="connsiteX256" fmla="*/ 6247 w 311974"/>
                <a:gd name="connsiteY256" fmla="*/ 237251 h 322448"/>
                <a:gd name="connsiteX257" fmla="*/ 4751 w 311974"/>
                <a:gd name="connsiteY257" fmla="*/ 237999 h 322448"/>
                <a:gd name="connsiteX258" fmla="*/ 2506 w 311974"/>
                <a:gd name="connsiteY258" fmla="*/ 239496 h 322448"/>
                <a:gd name="connsiteX259" fmla="*/ 1010 w 311974"/>
                <a:gd name="connsiteY259" fmla="*/ 241740 h 322448"/>
                <a:gd name="connsiteX260" fmla="*/ 262 w 311974"/>
                <a:gd name="connsiteY260" fmla="*/ 242488 h 322448"/>
                <a:gd name="connsiteX261" fmla="*/ 262 w 311974"/>
                <a:gd name="connsiteY261" fmla="*/ 243984 h 322448"/>
                <a:gd name="connsiteX262" fmla="*/ 12980 w 311974"/>
                <a:gd name="connsiteY262" fmla="*/ 271666 h 322448"/>
                <a:gd name="connsiteX263" fmla="*/ 32432 w 311974"/>
                <a:gd name="connsiteY263" fmla="*/ 294110 h 32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311974" h="322448">
                  <a:moveTo>
                    <a:pt x="223208" y="7572"/>
                  </a:moveTo>
                  <a:cubicBezTo>
                    <a:pt x="232934" y="10565"/>
                    <a:pt x="241911" y="15054"/>
                    <a:pt x="250141" y="19542"/>
                  </a:cubicBezTo>
                  <a:cubicBezTo>
                    <a:pt x="258370" y="24779"/>
                    <a:pt x="265852" y="30016"/>
                    <a:pt x="272585" y="36750"/>
                  </a:cubicBezTo>
                  <a:cubicBezTo>
                    <a:pt x="279318" y="43483"/>
                    <a:pt x="286052" y="50216"/>
                    <a:pt x="291289" y="58446"/>
                  </a:cubicBezTo>
                  <a:cubicBezTo>
                    <a:pt x="296525" y="65927"/>
                    <a:pt x="301014" y="74905"/>
                    <a:pt x="304755" y="83882"/>
                  </a:cubicBezTo>
                  <a:cubicBezTo>
                    <a:pt x="305503" y="84631"/>
                    <a:pt x="305503" y="84631"/>
                    <a:pt x="305503" y="85379"/>
                  </a:cubicBezTo>
                  <a:cubicBezTo>
                    <a:pt x="306251" y="85379"/>
                    <a:pt x="306251" y="85379"/>
                    <a:pt x="306999" y="85379"/>
                  </a:cubicBezTo>
                  <a:cubicBezTo>
                    <a:pt x="306999" y="85379"/>
                    <a:pt x="307748" y="85379"/>
                    <a:pt x="307748" y="84631"/>
                  </a:cubicBezTo>
                  <a:cubicBezTo>
                    <a:pt x="308496" y="84631"/>
                    <a:pt x="309244" y="83882"/>
                    <a:pt x="309992" y="83134"/>
                  </a:cubicBezTo>
                  <a:cubicBezTo>
                    <a:pt x="310740" y="82386"/>
                    <a:pt x="310740" y="81638"/>
                    <a:pt x="311488" y="81638"/>
                  </a:cubicBezTo>
                  <a:cubicBezTo>
                    <a:pt x="311488" y="80890"/>
                    <a:pt x="312236" y="80142"/>
                    <a:pt x="312236" y="80142"/>
                  </a:cubicBezTo>
                  <a:cubicBezTo>
                    <a:pt x="312236" y="79394"/>
                    <a:pt x="312236" y="79394"/>
                    <a:pt x="312236" y="78645"/>
                  </a:cubicBezTo>
                  <a:cubicBezTo>
                    <a:pt x="312236" y="78645"/>
                    <a:pt x="312236" y="78645"/>
                    <a:pt x="312236" y="77897"/>
                  </a:cubicBezTo>
                  <a:cubicBezTo>
                    <a:pt x="310740" y="73408"/>
                    <a:pt x="309244" y="68920"/>
                    <a:pt x="306999" y="64431"/>
                  </a:cubicBezTo>
                  <a:cubicBezTo>
                    <a:pt x="304755" y="59942"/>
                    <a:pt x="302511" y="55453"/>
                    <a:pt x="299518" y="50964"/>
                  </a:cubicBezTo>
                  <a:cubicBezTo>
                    <a:pt x="297274" y="47224"/>
                    <a:pt x="294281" y="42735"/>
                    <a:pt x="290540" y="38994"/>
                  </a:cubicBezTo>
                  <a:cubicBezTo>
                    <a:pt x="287548" y="35253"/>
                    <a:pt x="284555" y="31513"/>
                    <a:pt x="280815" y="28520"/>
                  </a:cubicBezTo>
                  <a:cubicBezTo>
                    <a:pt x="277074" y="24779"/>
                    <a:pt x="273333" y="21787"/>
                    <a:pt x="268844" y="18794"/>
                  </a:cubicBezTo>
                  <a:cubicBezTo>
                    <a:pt x="265104" y="15802"/>
                    <a:pt x="260615" y="13557"/>
                    <a:pt x="256874" y="11313"/>
                  </a:cubicBezTo>
                  <a:cubicBezTo>
                    <a:pt x="252385" y="9068"/>
                    <a:pt x="247896" y="6824"/>
                    <a:pt x="242659" y="4580"/>
                  </a:cubicBezTo>
                  <a:cubicBezTo>
                    <a:pt x="238171" y="3083"/>
                    <a:pt x="233682" y="1587"/>
                    <a:pt x="228445" y="91"/>
                  </a:cubicBezTo>
                  <a:cubicBezTo>
                    <a:pt x="227697" y="91"/>
                    <a:pt x="227697" y="91"/>
                    <a:pt x="226948" y="91"/>
                  </a:cubicBezTo>
                  <a:lnTo>
                    <a:pt x="226200" y="839"/>
                  </a:lnTo>
                  <a:cubicBezTo>
                    <a:pt x="225452" y="1587"/>
                    <a:pt x="224704" y="2335"/>
                    <a:pt x="224704" y="3083"/>
                  </a:cubicBezTo>
                  <a:cubicBezTo>
                    <a:pt x="223956" y="3831"/>
                    <a:pt x="223208" y="3831"/>
                    <a:pt x="222460" y="4580"/>
                  </a:cubicBezTo>
                  <a:cubicBezTo>
                    <a:pt x="222460" y="5328"/>
                    <a:pt x="222460" y="5328"/>
                    <a:pt x="222460" y="6076"/>
                  </a:cubicBezTo>
                  <a:cubicBezTo>
                    <a:pt x="222460" y="6824"/>
                    <a:pt x="222460" y="6824"/>
                    <a:pt x="222460" y="6824"/>
                  </a:cubicBezTo>
                  <a:cubicBezTo>
                    <a:pt x="222460" y="7572"/>
                    <a:pt x="223208" y="7572"/>
                    <a:pt x="223208" y="7572"/>
                  </a:cubicBezTo>
                  <a:close/>
                  <a:moveTo>
                    <a:pt x="222460" y="101838"/>
                  </a:moveTo>
                  <a:cubicBezTo>
                    <a:pt x="226200" y="104830"/>
                    <a:pt x="229941" y="107075"/>
                    <a:pt x="233682" y="108571"/>
                  </a:cubicBezTo>
                  <a:cubicBezTo>
                    <a:pt x="237422" y="110067"/>
                    <a:pt x="240415" y="110815"/>
                    <a:pt x="244156" y="110067"/>
                  </a:cubicBezTo>
                  <a:cubicBezTo>
                    <a:pt x="247896" y="110067"/>
                    <a:pt x="251637" y="108571"/>
                    <a:pt x="255378" y="106327"/>
                  </a:cubicBezTo>
                  <a:cubicBezTo>
                    <a:pt x="259118" y="104830"/>
                    <a:pt x="262859" y="101838"/>
                    <a:pt x="265852" y="98097"/>
                  </a:cubicBezTo>
                  <a:cubicBezTo>
                    <a:pt x="267348" y="96601"/>
                    <a:pt x="269592" y="94356"/>
                    <a:pt x="270341" y="92112"/>
                  </a:cubicBezTo>
                  <a:cubicBezTo>
                    <a:pt x="271837" y="90616"/>
                    <a:pt x="273333" y="88371"/>
                    <a:pt x="274081" y="86875"/>
                  </a:cubicBezTo>
                  <a:cubicBezTo>
                    <a:pt x="274829" y="85379"/>
                    <a:pt x="275578" y="83882"/>
                    <a:pt x="275578" y="82386"/>
                  </a:cubicBezTo>
                  <a:cubicBezTo>
                    <a:pt x="276326" y="80890"/>
                    <a:pt x="276326" y="80142"/>
                    <a:pt x="276326" y="80142"/>
                  </a:cubicBezTo>
                  <a:cubicBezTo>
                    <a:pt x="276326" y="79394"/>
                    <a:pt x="276326" y="78645"/>
                    <a:pt x="276326" y="78645"/>
                  </a:cubicBezTo>
                  <a:cubicBezTo>
                    <a:pt x="276326" y="78645"/>
                    <a:pt x="276326" y="77897"/>
                    <a:pt x="275578" y="77897"/>
                  </a:cubicBezTo>
                  <a:cubicBezTo>
                    <a:pt x="275578" y="77149"/>
                    <a:pt x="275578" y="77149"/>
                    <a:pt x="274829" y="76401"/>
                  </a:cubicBezTo>
                  <a:cubicBezTo>
                    <a:pt x="274829" y="76401"/>
                    <a:pt x="274081" y="75653"/>
                    <a:pt x="273333" y="74905"/>
                  </a:cubicBezTo>
                  <a:cubicBezTo>
                    <a:pt x="273333" y="74905"/>
                    <a:pt x="272585" y="74157"/>
                    <a:pt x="271837" y="74157"/>
                  </a:cubicBezTo>
                  <a:cubicBezTo>
                    <a:pt x="271837" y="73408"/>
                    <a:pt x="271089" y="73408"/>
                    <a:pt x="271089" y="73408"/>
                  </a:cubicBezTo>
                  <a:cubicBezTo>
                    <a:pt x="270341" y="72660"/>
                    <a:pt x="270341" y="72660"/>
                    <a:pt x="269592" y="72660"/>
                  </a:cubicBezTo>
                  <a:cubicBezTo>
                    <a:pt x="269592" y="73408"/>
                    <a:pt x="268844" y="73408"/>
                    <a:pt x="268844" y="73408"/>
                  </a:cubicBezTo>
                  <a:cubicBezTo>
                    <a:pt x="268844" y="73408"/>
                    <a:pt x="268096" y="74157"/>
                    <a:pt x="268096" y="75653"/>
                  </a:cubicBezTo>
                  <a:cubicBezTo>
                    <a:pt x="268096" y="76401"/>
                    <a:pt x="267348" y="77897"/>
                    <a:pt x="266600" y="79394"/>
                  </a:cubicBezTo>
                  <a:cubicBezTo>
                    <a:pt x="266600" y="80890"/>
                    <a:pt x="265104" y="83134"/>
                    <a:pt x="264355" y="84631"/>
                  </a:cubicBezTo>
                  <a:cubicBezTo>
                    <a:pt x="262859" y="86875"/>
                    <a:pt x="261363" y="89119"/>
                    <a:pt x="259118" y="91364"/>
                  </a:cubicBezTo>
                  <a:cubicBezTo>
                    <a:pt x="256874" y="93608"/>
                    <a:pt x="255378" y="95853"/>
                    <a:pt x="253133" y="96601"/>
                  </a:cubicBezTo>
                  <a:cubicBezTo>
                    <a:pt x="250889" y="98097"/>
                    <a:pt x="248645" y="98845"/>
                    <a:pt x="245652" y="99593"/>
                  </a:cubicBezTo>
                  <a:cubicBezTo>
                    <a:pt x="243408" y="99593"/>
                    <a:pt x="241163" y="99593"/>
                    <a:pt x="238919" y="98845"/>
                  </a:cubicBezTo>
                  <a:cubicBezTo>
                    <a:pt x="236674" y="97349"/>
                    <a:pt x="234430" y="95853"/>
                    <a:pt x="232185" y="93608"/>
                  </a:cubicBezTo>
                  <a:cubicBezTo>
                    <a:pt x="229941" y="92112"/>
                    <a:pt x="228445" y="89868"/>
                    <a:pt x="227697" y="88371"/>
                  </a:cubicBezTo>
                  <a:cubicBezTo>
                    <a:pt x="226200" y="86127"/>
                    <a:pt x="226200" y="83882"/>
                    <a:pt x="226200" y="81638"/>
                  </a:cubicBezTo>
                  <a:cubicBezTo>
                    <a:pt x="226200" y="79394"/>
                    <a:pt x="226948" y="77149"/>
                    <a:pt x="228445" y="74157"/>
                  </a:cubicBezTo>
                  <a:cubicBezTo>
                    <a:pt x="229941" y="71912"/>
                    <a:pt x="232185" y="68920"/>
                    <a:pt x="234430" y="66675"/>
                  </a:cubicBezTo>
                  <a:cubicBezTo>
                    <a:pt x="236674" y="64431"/>
                    <a:pt x="238171" y="62935"/>
                    <a:pt x="239667" y="61438"/>
                  </a:cubicBezTo>
                  <a:cubicBezTo>
                    <a:pt x="241163" y="60690"/>
                    <a:pt x="242659" y="59194"/>
                    <a:pt x="243408" y="57698"/>
                  </a:cubicBezTo>
                  <a:cubicBezTo>
                    <a:pt x="244904" y="56949"/>
                    <a:pt x="244904" y="56201"/>
                    <a:pt x="244904" y="55453"/>
                  </a:cubicBezTo>
                  <a:cubicBezTo>
                    <a:pt x="244904" y="54705"/>
                    <a:pt x="244156" y="53957"/>
                    <a:pt x="242659" y="52461"/>
                  </a:cubicBezTo>
                  <a:lnTo>
                    <a:pt x="217223" y="28520"/>
                  </a:lnTo>
                  <a:cubicBezTo>
                    <a:pt x="216474" y="27772"/>
                    <a:pt x="214978" y="27024"/>
                    <a:pt x="214230" y="27024"/>
                  </a:cubicBezTo>
                  <a:cubicBezTo>
                    <a:pt x="213482" y="27024"/>
                    <a:pt x="212734" y="27772"/>
                    <a:pt x="211237" y="28520"/>
                  </a:cubicBezTo>
                  <a:lnTo>
                    <a:pt x="185801" y="56201"/>
                  </a:lnTo>
                  <a:cubicBezTo>
                    <a:pt x="185053" y="56949"/>
                    <a:pt x="185053" y="56949"/>
                    <a:pt x="185053" y="57698"/>
                  </a:cubicBezTo>
                  <a:lnTo>
                    <a:pt x="185053" y="58446"/>
                  </a:lnTo>
                  <a:cubicBezTo>
                    <a:pt x="185053" y="59194"/>
                    <a:pt x="185801" y="59194"/>
                    <a:pt x="185801" y="59942"/>
                  </a:cubicBezTo>
                  <a:cubicBezTo>
                    <a:pt x="186549" y="60690"/>
                    <a:pt x="186549" y="61438"/>
                    <a:pt x="187297" y="61438"/>
                  </a:cubicBezTo>
                  <a:cubicBezTo>
                    <a:pt x="188793" y="62935"/>
                    <a:pt x="189541" y="63683"/>
                    <a:pt x="190290" y="63683"/>
                  </a:cubicBezTo>
                  <a:cubicBezTo>
                    <a:pt x="191786" y="63683"/>
                    <a:pt x="192534" y="63683"/>
                    <a:pt x="192534" y="63683"/>
                  </a:cubicBezTo>
                  <a:lnTo>
                    <a:pt x="213482" y="40490"/>
                  </a:lnTo>
                  <a:lnTo>
                    <a:pt x="231437" y="57698"/>
                  </a:lnTo>
                  <a:cubicBezTo>
                    <a:pt x="229941" y="58446"/>
                    <a:pt x="229193" y="59194"/>
                    <a:pt x="227697" y="60690"/>
                  </a:cubicBezTo>
                  <a:cubicBezTo>
                    <a:pt x="226948" y="61438"/>
                    <a:pt x="225452" y="62935"/>
                    <a:pt x="223956" y="64431"/>
                  </a:cubicBezTo>
                  <a:cubicBezTo>
                    <a:pt x="220963" y="67423"/>
                    <a:pt x="218719" y="71164"/>
                    <a:pt x="217223" y="74905"/>
                  </a:cubicBezTo>
                  <a:cubicBezTo>
                    <a:pt x="215726" y="77897"/>
                    <a:pt x="214978" y="81638"/>
                    <a:pt x="214230" y="84631"/>
                  </a:cubicBezTo>
                  <a:cubicBezTo>
                    <a:pt x="214230" y="87623"/>
                    <a:pt x="214978" y="90616"/>
                    <a:pt x="216474" y="93608"/>
                  </a:cubicBezTo>
                  <a:cubicBezTo>
                    <a:pt x="217971" y="96601"/>
                    <a:pt x="220215" y="99593"/>
                    <a:pt x="222460" y="101838"/>
                  </a:cubicBezTo>
                  <a:close/>
                  <a:moveTo>
                    <a:pt x="178319" y="154208"/>
                  </a:moveTo>
                  <a:cubicBezTo>
                    <a:pt x="181312" y="157200"/>
                    <a:pt x="184304" y="158696"/>
                    <a:pt x="187297" y="160193"/>
                  </a:cubicBezTo>
                  <a:cubicBezTo>
                    <a:pt x="190290" y="160941"/>
                    <a:pt x="194030" y="161689"/>
                    <a:pt x="197023" y="160941"/>
                  </a:cubicBezTo>
                  <a:cubicBezTo>
                    <a:pt x="200764" y="160941"/>
                    <a:pt x="204504" y="159445"/>
                    <a:pt x="207497" y="157948"/>
                  </a:cubicBezTo>
                  <a:cubicBezTo>
                    <a:pt x="211237" y="155704"/>
                    <a:pt x="214230" y="153459"/>
                    <a:pt x="217971" y="149719"/>
                  </a:cubicBezTo>
                  <a:cubicBezTo>
                    <a:pt x="219467" y="147474"/>
                    <a:pt x="221711" y="145230"/>
                    <a:pt x="222460" y="143734"/>
                  </a:cubicBezTo>
                  <a:cubicBezTo>
                    <a:pt x="223956" y="141489"/>
                    <a:pt x="225452" y="139245"/>
                    <a:pt x="226200" y="137749"/>
                  </a:cubicBezTo>
                  <a:cubicBezTo>
                    <a:pt x="226948" y="135504"/>
                    <a:pt x="227697" y="134008"/>
                    <a:pt x="227697" y="132512"/>
                  </a:cubicBezTo>
                  <a:cubicBezTo>
                    <a:pt x="228445" y="131015"/>
                    <a:pt x="228445" y="130267"/>
                    <a:pt x="228445" y="129519"/>
                  </a:cubicBezTo>
                  <a:lnTo>
                    <a:pt x="228445" y="128771"/>
                  </a:lnTo>
                  <a:cubicBezTo>
                    <a:pt x="228445" y="128023"/>
                    <a:pt x="228445" y="128023"/>
                    <a:pt x="227697" y="127275"/>
                  </a:cubicBezTo>
                  <a:cubicBezTo>
                    <a:pt x="227697" y="127275"/>
                    <a:pt x="226948" y="126526"/>
                    <a:pt x="226948" y="125778"/>
                  </a:cubicBezTo>
                  <a:cubicBezTo>
                    <a:pt x="226200" y="125778"/>
                    <a:pt x="226200" y="125030"/>
                    <a:pt x="225452" y="124282"/>
                  </a:cubicBezTo>
                  <a:cubicBezTo>
                    <a:pt x="223956" y="123534"/>
                    <a:pt x="223208" y="122786"/>
                    <a:pt x="222460" y="122786"/>
                  </a:cubicBezTo>
                  <a:cubicBezTo>
                    <a:pt x="221711" y="122038"/>
                    <a:pt x="220963" y="122038"/>
                    <a:pt x="220963" y="122786"/>
                  </a:cubicBezTo>
                  <a:cubicBezTo>
                    <a:pt x="220215" y="122786"/>
                    <a:pt x="220215" y="124282"/>
                    <a:pt x="220215" y="125030"/>
                  </a:cubicBezTo>
                  <a:cubicBezTo>
                    <a:pt x="219467" y="126526"/>
                    <a:pt x="219467" y="128023"/>
                    <a:pt x="218719" y="130267"/>
                  </a:cubicBezTo>
                  <a:cubicBezTo>
                    <a:pt x="217971" y="132512"/>
                    <a:pt x="217223" y="134008"/>
                    <a:pt x="215726" y="137000"/>
                  </a:cubicBezTo>
                  <a:cubicBezTo>
                    <a:pt x="214230" y="139245"/>
                    <a:pt x="212734" y="141489"/>
                    <a:pt x="210489" y="143734"/>
                  </a:cubicBezTo>
                  <a:cubicBezTo>
                    <a:pt x="208993" y="145978"/>
                    <a:pt x="206749" y="147474"/>
                    <a:pt x="204504" y="148223"/>
                  </a:cubicBezTo>
                  <a:cubicBezTo>
                    <a:pt x="202260" y="149719"/>
                    <a:pt x="200015" y="150467"/>
                    <a:pt x="198519" y="150467"/>
                  </a:cubicBezTo>
                  <a:cubicBezTo>
                    <a:pt x="196275" y="150467"/>
                    <a:pt x="194030" y="150467"/>
                    <a:pt x="192534" y="149719"/>
                  </a:cubicBezTo>
                  <a:cubicBezTo>
                    <a:pt x="190290" y="148971"/>
                    <a:pt x="188793" y="148223"/>
                    <a:pt x="187297" y="146726"/>
                  </a:cubicBezTo>
                  <a:cubicBezTo>
                    <a:pt x="185053" y="144482"/>
                    <a:pt x="183556" y="142986"/>
                    <a:pt x="182808" y="140741"/>
                  </a:cubicBezTo>
                  <a:cubicBezTo>
                    <a:pt x="182060" y="138497"/>
                    <a:pt x="182060" y="136252"/>
                    <a:pt x="182808" y="134008"/>
                  </a:cubicBezTo>
                  <a:cubicBezTo>
                    <a:pt x="182808" y="131763"/>
                    <a:pt x="183556" y="129519"/>
                    <a:pt x="185053" y="126526"/>
                  </a:cubicBezTo>
                  <a:cubicBezTo>
                    <a:pt x="186549" y="124282"/>
                    <a:pt x="188045" y="122038"/>
                    <a:pt x="190290" y="119045"/>
                  </a:cubicBezTo>
                  <a:lnTo>
                    <a:pt x="197023" y="112312"/>
                  </a:lnTo>
                  <a:cubicBezTo>
                    <a:pt x="197023" y="111564"/>
                    <a:pt x="197023" y="111564"/>
                    <a:pt x="197023" y="110815"/>
                  </a:cubicBezTo>
                  <a:cubicBezTo>
                    <a:pt x="197023" y="110815"/>
                    <a:pt x="196275" y="110067"/>
                    <a:pt x="196275" y="109319"/>
                  </a:cubicBezTo>
                  <a:cubicBezTo>
                    <a:pt x="196275" y="109319"/>
                    <a:pt x="195527" y="108571"/>
                    <a:pt x="194778" y="107823"/>
                  </a:cubicBezTo>
                  <a:cubicBezTo>
                    <a:pt x="194030" y="107075"/>
                    <a:pt x="193282" y="107075"/>
                    <a:pt x="193282" y="106327"/>
                  </a:cubicBezTo>
                  <a:cubicBezTo>
                    <a:pt x="192534" y="106327"/>
                    <a:pt x="191786" y="106327"/>
                    <a:pt x="191786" y="106327"/>
                  </a:cubicBezTo>
                  <a:cubicBezTo>
                    <a:pt x="191038" y="106327"/>
                    <a:pt x="191038" y="106327"/>
                    <a:pt x="190290" y="106327"/>
                  </a:cubicBezTo>
                  <a:cubicBezTo>
                    <a:pt x="190290" y="106327"/>
                    <a:pt x="190290" y="106327"/>
                    <a:pt x="189541" y="107075"/>
                  </a:cubicBezTo>
                  <a:lnTo>
                    <a:pt x="184304" y="112312"/>
                  </a:lnTo>
                  <a:cubicBezTo>
                    <a:pt x="182808" y="114556"/>
                    <a:pt x="180564" y="116052"/>
                    <a:pt x="178319" y="117549"/>
                  </a:cubicBezTo>
                  <a:cubicBezTo>
                    <a:pt x="176075" y="118297"/>
                    <a:pt x="173830" y="119045"/>
                    <a:pt x="172334" y="119045"/>
                  </a:cubicBezTo>
                  <a:cubicBezTo>
                    <a:pt x="170090" y="119793"/>
                    <a:pt x="167845" y="119045"/>
                    <a:pt x="165601" y="118297"/>
                  </a:cubicBezTo>
                  <a:cubicBezTo>
                    <a:pt x="163357" y="117549"/>
                    <a:pt x="161860" y="116801"/>
                    <a:pt x="160364" y="115304"/>
                  </a:cubicBezTo>
                  <a:cubicBezTo>
                    <a:pt x="158868" y="113808"/>
                    <a:pt x="157371" y="112312"/>
                    <a:pt x="156623" y="110815"/>
                  </a:cubicBezTo>
                  <a:cubicBezTo>
                    <a:pt x="155875" y="109319"/>
                    <a:pt x="155875" y="107823"/>
                    <a:pt x="155875" y="106327"/>
                  </a:cubicBezTo>
                  <a:cubicBezTo>
                    <a:pt x="155127" y="104082"/>
                    <a:pt x="155875" y="102586"/>
                    <a:pt x="156623" y="101090"/>
                  </a:cubicBezTo>
                  <a:cubicBezTo>
                    <a:pt x="157371" y="98845"/>
                    <a:pt x="158120" y="97349"/>
                    <a:pt x="160364" y="95853"/>
                  </a:cubicBezTo>
                  <a:cubicBezTo>
                    <a:pt x="161860" y="93608"/>
                    <a:pt x="163357" y="92112"/>
                    <a:pt x="165601" y="91364"/>
                  </a:cubicBezTo>
                  <a:cubicBezTo>
                    <a:pt x="167845" y="90616"/>
                    <a:pt x="169342" y="89119"/>
                    <a:pt x="171586" y="89119"/>
                  </a:cubicBezTo>
                  <a:cubicBezTo>
                    <a:pt x="173082" y="88371"/>
                    <a:pt x="174579" y="87623"/>
                    <a:pt x="176075" y="87623"/>
                  </a:cubicBezTo>
                  <a:cubicBezTo>
                    <a:pt x="177571" y="86875"/>
                    <a:pt x="178319" y="86875"/>
                    <a:pt x="178319" y="86875"/>
                  </a:cubicBezTo>
                  <a:cubicBezTo>
                    <a:pt x="179067" y="86127"/>
                    <a:pt x="179067" y="86127"/>
                    <a:pt x="179067" y="86127"/>
                  </a:cubicBezTo>
                  <a:cubicBezTo>
                    <a:pt x="179067" y="85379"/>
                    <a:pt x="179067" y="85379"/>
                    <a:pt x="179067" y="84631"/>
                  </a:cubicBezTo>
                  <a:lnTo>
                    <a:pt x="178319" y="83882"/>
                  </a:lnTo>
                  <a:cubicBezTo>
                    <a:pt x="177571" y="83134"/>
                    <a:pt x="177571" y="82386"/>
                    <a:pt x="176823" y="82386"/>
                  </a:cubicBezTo>
                  <a:cubicBezTo>
                    <a:pt x="176075" y="81638"/>
                    <a:pt x="175327" y="80890"/>
                    <a:pt x="175327" y="80890"/>
                  </a:cubicBezTo>
                  <a:cubicBezTo>
                    <a:pt x="174579" y="80890"/>
                    <a:pt x="174579" y="80142"/>
                    <a:pt x="173830" y="80142"/>
                  </a:cubicBezTo>
                  <a:lnTo>
                    <a:pt x="173082" y="80142"/>
                  </a:lnTo>
                  <a:cubicBezTo>
                    <a:pt x="172334" y="79394"/>
                    <a:pt x="172334" y="79394"/>
                    <a:pt x="171586" y="79394"/>
                  </a:cubicBezTo>
                  <a:cubicBezTo>
                    <a:pt x="170838" y="79394"/>
                    <a:pt x="170090" y="80142"/>
                    <a:pt x="168594" y="80142"/>
                  </a:cubicBezTo>
                  <a:cubicBezTo>
                    <a:pt x="167097" y="80890"/>
                    <a:pt x="165601" y="81638"/>
                    <a:pt x="163357" y="82386"/>
                  </a:cubicBezTo>
                  <a:cubicBezTo>
                    <a:pt x="161860" y="83134"/>
                    <a:pt x="159616" y="83882"/>
                    <a:pt x="157371" y="85379"/>
                  </a:cubicBezTo>
                  <a:cubicBezTo>
                    <a:pt x="155875" y="86875"/>
                    <a:pt x="153631" y="89119"/>
                    <a:pt x="151386" y="90616"/>
                  </a:cubicBezTo>
                  <a:cubicBezTo>
                    <a:pt x="149142" y="93608"/>
                    <a:pt x="146897" y="96601"/>
                    <a:pt x="145401" y="99593"/>
                  </a:cubicBezTo>
                  <a:cubicBezTo>
                    <a:pt x="143905" y="102586"/>
                    <a:pt x="143905" y="105579"/>
                    <a:pt x="143157" y="107823"/>
                  </a:cubicBezTo>
                  <a:cubicBezTo>
                    <a:pt x="143157" y="110815"/>
                    <a:pt x="143905" y="113808"/>
                    <a:pt x="145401" y="116052"/>
                  </a:cubicBezTo>
                  <a:cubicBezTo>
                    <a:pt x="146149" y="118297"/>
                    <a:pt x="148394" y="120541"/>
                    <a:pt x="150638" y="122786"/>
                  </a:cubicBezTo>
                  <a:cubicBezTo>
                    <a:pt x="152883" y="125030"/>
                    <a:pt x="154379" y="126526"/>
                    <a:pt x="156623" y="127275"/>
                  </a:cubicBezTo>
                  <a:cubicBezTo>
                    <a:pt x="158868" y="128023"/>
                    <a:pt x="161112" y="128771"/>
                    <a:pt x="163357" y="129519"/>
                  </a:cubicBezTo>
                  <a:cubicBezTo>
                    <a:pt x="165601" y="129519"/>
                    <a:pt x="167845" y="129519"/>
                    <a:pt x="170090" y="128771"/>
                  </a:cubicBezTo>
                  <a:cubicBezTo>
                    <a:pt x="172334" y="128023"/>
                    <a:pt x="174579" y="127275"/>
                    <a:pt x="176823" y="125778"/>
                  </a:cubicBezTo>
                  <a:cubicBezTo>
                    <a:pt x="175327" y="128023"/>
                    <a:pt x="173830" y="130267"/>
                    <a:pt x="173082" y="133260"/>
                  </a:cubicBezTo>
                  <a:cubicBezTo>
                    <a:pt x="172334" y="135504"/>
                    <a:pt x="171586" y="138497"/>
                    <a:pt x="172334" y="140741"/>
                  </a:cubicBezTo>
                  <a:cubicBezTo>
                    <a:pt x="172334" y="142986"/>
                    <a:pt x="172334" y="145230"/>
                    <a:pt x="173830" y="148223"/>
                  </a:cubicBezTo>
                  <a:cubicBezTo>
                    <a:pt x="174579" y="150467"/>
                    <a:pt x="176075" y="152711"/>
                    <a:pt x="178319" y="154208"/>
                  </a:cubicBezTo>
                  <a:close/>
                  <a:moveTo>
                    <a:pt x="168594" y="189370"/>
                  </a:moveTo>
                  <a:cubicBezTo>
                    <a:pt x="170838" y="191615"/>
                    <a:pt x="173082" y="193111"/>
                    <a:pt x="174579" y="193111"/>
                  </a:cubicBezTo>
                  <a:cubicBezTo>
                    <a:pt x="176075" y="193111"/>
                    <a:pt x="177571" y="191615"/>
                    <a:pt x="179067" y="190118"/>
                  </a:cubicBezTo>
                  <a:cubicBezTo>
                    <a:pt x="181312" y="187874"/>
                    <a:pt x="182060" y="186378"/>
                    <a:pt x="182060" y="184881"/>
                  </a:cubicBezTo>
                  <a:cubicBezTo>
                    <a:pt x="182060" y="183385"/>
                    <a:pt x="180564" y="181141"/>
                    <a:pt x="178319" y="179644"/>
                  </a:cubicBezTo>
                  <a:cubicBezTo>
                    <a:pt x="176075" y="177400"/>
                    <a:pt x="174579" y="175904"/>
                    <a:pt x="173082" y="175904"/>
                  </a:cubicBezTo>
                  <a:cubicBezTo>
                    <a:pt x="171586" y="176652"/>
                    <a:pt x="170090" y="177400"/>
                    <a:pt x="167845" y="179644"/>
                  </a:cubicBezTo>
                  <a:cubicBezTo>
                    <a:pt x="166349" y="181141"/>
                    <a:pt x="165601" y="182637"/>
                    <a:pt x="165601" y="184133"/>
                  </a:cubicBezTo>
                  <a:cubicBezTo>
                    <a:pt x="165601" y="185630"/>
                    <a:pt x="166349" y="187874"/>
                    <a:pt x="168594" y="189370"/>
                  </a:cubicBezTo>
                  <a:close/>
                  <a:moveTo>
                    <a:pt x="91535" y="219296"/>
                  </a:moveTo>
                  <a:cubicBezTo>
                    <a:pt x="96772" y="223785"/>
                    <a:pt x="101261" y="227525"/>
                    <a:pt x="105750" y="230518"/>
                  </a:cubicBezTo>
                  <a:cubicBezTo>
                    <a:pt x="110987" y="233511"/>
                    <a:pt x="115476" y="235755"/>
                    <a:pt x="119964" y="236503"/>
                  </a:cubicBezTo>
                  <a:cubicBezTo>
                    <a:pt x="124453" y="237251"/>
                    <a:pt x="128942" y="237251"/>
                    <a:pt x="132683" y="235755"/>
                  </a:cubicBezTo>
                  <a:cubicBezTo>
                    <a:pt x="137172" y="234259"/>
                    <a:pt x="140912" y="232014"/>
                    <a:pt x="145401" y="227525"/>
                  </a:cubicBezTo>
                  <a:cubicBezTo>
                    <a:pt x="149142" y="223785"/>
                    <a:pt x="151386" y="219296"/>
                    <a:pt x="152134" y="215555"/>
                  </a:cubicBezTo>
                  <a:cubicBezTo>
                    <a:pt x="153631" y="211814"/>
                    <a:pt x="153631" y="207326"/>
                    <a:pt x="152134" y="202837"/>
                  </a:cubicBezTo>
                  <a:cubicBezTo>
                    <a:pt x="151386" y="199096"/>
                    <a:pt x="148394" y="194607"/>
                    <a:pt x="145401" y="190118"/>
                  </a:cubicBezTo>
                  <a:cubicBezTo>
                    <a:pt x="142409" y="185630"/>
                    <a:pt x="137920" y="181141"/>
                    <a:pt x="132683" y="176652"/>
                  </a:cubicBezTo>
                  <a:cubicBezTo>
                    <a:pt x="128194" y="172163"/>
                    <a:pt x="122957" y="168422"/>
                    <a:pt x="118468" y="165430"/>
                  </a:cubicBezTo>
                  <a:cubicBezTo>
                    <a:pt x="113979" y="162437"/>
                    <a:pt x="108742" y="160193"/>
                    <a:pt x="104253" y="159445"/>
                  </a:cubicBezTo>
                  <a:cubicBezTo>
                    <a:pt x="99765" y="158696"/>
                    <a:pt x="95276" y="158696"/>
                    <a:pt x="91535" y="160193"/>
                  </a:cubicBezTo>
                  <a:cubicBezTo>
                    <a:pt x="87046" y="161689"/>
                    <a:pt x="83306" y="163933"/>
                    <a:pt x="79565" y="168422"/>
                  </a:cubicBezTo>
                  <a:cubicBezTo>
                    <a:pt x="75824" y="172163"/>
                    <a:pt x="72832" y="175904"/>
                    <a:pt x="72083" y="180393"/>
                  </a:cubicBezTo>
                  <a:cubicBezTo>
                    <a:pt x="70587" y="184133"/>
                    <a:pt x="70587" y="188622"/>
                    <a:pt x="72083" y="192363"/>
                  </a:cubicBezTo>
                  <a:cubicBezTo>
                    <a:pt x="73580" y="196852"/>
                    <a:pt x="75824" y="201340"/>
                    <a:pt x="78817" y="205829"/>
                  </a:cubicBezTo>
                  <a:cubicBezTo>
                    <a:pt x="82557" y="210318"/>
                    <a:pt x="86298" y="214807"/>
                    <a:pt x="91535" y="219296"/>
                  </a:cubicBezTo>
                  <a:close/>
                  <a:moveTo>
                    <a:pt x="100513" y="211814"/>
                  </a:moveTo>
                  <a:cubicBezTo>
                    <a:pt x="96772" y="208822"/>
                    <a:pt x="94528" y="205829"/>
                    <a:pt x="92283" y="203585"/>
                  </a:cubicBezTo>
                  <a:cubicBezTo>
                    <a:pt x="90039" y="200592"/>
                    <a:pt x="87794" y="198348"/>
                    <a:pt x="86298" y="196103"/>
                  </a:cubicBezTo>
                  <a:cubicBezTo>
                    <a:pt x="84802" y="193859"/>
                    <a:pt x="84054" y="191615"/>
                    <a:pt x="83306" y="190118"/>
                  </a:cubicBezTo>
                  <a:cubicBezTo>
                    <a:pt x="82557" y="187874"/>
                    <a:pt x="81809" y="185630"/>
                    <a:pt x="81809" y="184133"/>
                  </a:cubicBezTo>
                  <a:cubicBezTo>
                    <a:pt x="81809" y="182637"/>
                    <a:pt x="82557" y="180393"/>
                    <a:pt x="83306" y="178896"/>
                  </a:cubicBezTo>
                  <a:cubicBezTo>
                    <a:pt x="84054" y="177400"/>
                    <a:pt x="84802" y="175904"/>
                    <a:pt x="86298" y="174407"/>
                  </a:cubicBezTo>
                  <a:cubicBezTo>
                    <a:pt x="89291" y="171415"/>
                    <a:pt x="91535" y="169919"/>
                    <a:pt x="94528" y="169170"/>
                  </a:cubicBezTo>
                  <a:cubicBezTo>
                    <a:pt x="97520" y="168422"/>
                    <a:pt x="100513" y="169170"/>
                    <a:pt x="104253" y="169919"/>
                  </a:cubicBezTo>
                  <a:cubicBezTo>
                    <a:pt x="107246" y="171415"/>
                    <a:pt x="110239" y="172911"/>
                    <a:pt x="113979" y="175904"/>
                  </a:cubicBezTo>
                  <a:cubicBezTo>
                    <a:pt x="116972" y="178148"/>
                    <a:pt x="120713" y="181141"/>
                    <a:pt x="123705" y="184133"/>
                  </a:cubicBezTo>
                  <a:cubicBezTo>
                    <a:pt x="128942" y="188622"/>
                    <a:pt x="132683" y="192363"/>
                    <a:pt x="135675" y="196103"/>
                  </a:cubicBezTo>
                  <a:cubicBezTo>
                    <a:pt x="137920" y="199844"/>
                    <a:pt x="140164" y="202837"/>
                    <a:pt x="140912" y="205829"/>
                  </a:cubicBezTo>
                  <a:cubicBezTo>
                    <a:pt x="142409" y="208822"/>
                    <a:pt x="142409" y="211814"/>
                    <a:pt x="141660" y="214059"/>
                  </a:cubicBezTo>
                  <a:cubicBezTo>
                    <a:pt x="141660" y="217051"/>
                    <a:pt x="140164" y="219296"/>
                    <a:pt x="137920" y="221540"/>
                  </a:cubicBezTo>
                  <a:cubicBezTo>
                    <a:pt x="136423" y="223037"/>
                    <a:pt x="134179" y="224533"/>
                    <a:pt x="132683" y="225281"/>
                  </a:cubicBezTo>
                  <a:cubicBezTo>
                    <a:pt x="130438" y="226029"/>
                    <a:pt x="128942" y="226777"/>
                    <a:pt x="126698" y="226777"/>
                  </a:cubicBezTo>
                  <a:cubicBezTo>
                    <a:pt x="124453" y="226777"/>
                    <a:pt x="122209" y="226029"/>
                    <a:pt x="120713" y="225281"/>
                  </a:cubicBezTo>
                  <a:cubicBezTo>
                    <a:pt x="118468" y="224533"/>
                    <a:pt x="116224" y="223785"/>
                    <a:pt x="113979" y="222288"/>
                  </a:cubicBezTo>
                  <a:cubicBezTo>
                    <a:pt x="111735" y="220792"/>
                    <a:pt x="109490" y="219296"/>
                    <a:pt x="107246" y="217800"/>
                  </a:cubicBezTo>
                  <a:cubicBezTo>
                    <a:pt x="105002" y="215555"/>
                    <a:pt x="102757" y="213311"/>
                    <a:pt x="100513" y="211814"/>
                  </a:cubicBezTo>
                  <a:close/>
                  <a:moveTo>
                    <a:pt x="80313" y="291117"/>
                  </a:moveTo>
                  <a:cubicBezTo>
                    <a:pt x="80313" y="291865"/>
                    <a:pt x="80313" y="291865"/>
                    <a:pt x="81061" y="292614"/>
                  </a:cubicBezTo>
                  <a:lnTo>
                    <a:pt x="81809" y="292614"/>
                  </a:lnTo>
                  <a:cubicBezTo>
                    <a:pt x="82557" y="292614"/>
                    <a:pt x="83306" y="291865"/>
                    <a:pt x="84054" y="291865"/>
                  </a:cubicBezTo>
                  <a:cubicBezTo>
                    <a:pt x="84802" y="291117"/>
                    <a:pt x="85550" y="290369"/>
                    <a:pt x="86298" y="288873"/>
                  </a:cubicBezTo>
                  <a:cubicBezTo>
                    <a:pt x="87046" y="288125"/>
                    <a:pt x="87794" y="287377"/>
                    <a:pt x="88543" y="286628"/>
                  </a:cubicBezTo>
                  <a:cubicBezTo>
                    <a:pt x="88543" y="285880"/>
                    <a:pt x="89291" y="285880"/>
                    <a:pt x="89291" y="285132"/>
                  </a:cubicBezTo>
                  <a:lnTo>
                    <a:pt x="89291" y="284384"/>
                  </a:lnTo>
                  <a:cubicBezTo>
                    <a:pt x="89291" y="283636"/>
                    <a:pt x="89291" y="283636"/>
                    <a:pt x="89291" y="282888"/>
                  </a:cubicBezTo>
                  <a:lnTo>
                    <a:pt x="81809" y="255955"/>
                  </a:lnTo>
                  <a:lnTo>
                    <a:pt x="108742" y="261940"/>
                  </a:lnTo>
                  <a:cubicBezTo>
                    <a:pt x="109490" y="261940"/>
                    <a:pt x="109490" y="261940"/>
                    <a:pt x="110239" y="261940"/>
                  </a:cubicBezTo>
                  <a:lnTo>
                    <a:pt x="110987" y="261940"/>
                  </a:lnTo>
                  <a:cubicBezTo>
                    <a:pt x="111735" y="261940"/>
                    <a:pt x="112483" y="261192"/>
                    <a:pt x="112483" y="260444"/>
                  </a:cubicBezTo>
                  <a:cubicBezTo>
                    <a:pt x="113231" y="260444"/>
                    <a:pt x="113979" y="259695"/>
                    <a:pt x="114727" y="258947"/>
                  </a:cubicBezTo>
                  <a:cubicBezTo>
                    <a:pt x="115476" y="257451"/>
                    <a:pt x="116224" y="256703"/>
                    <a:pt x="116972" y="255955"/>
                  </a:cubicBezTo>
                  <a:cubicBezTo>
                    <a:pt x="116972" y="255207"/>
                    <a:pt x="117720" y="255207"/>
                    <a:pt x="117720" y="254458"/>
                  </a:cubicBezTo>
                  <a:cubicBezTo>
                    <a:pt x="117720" y="253710"/>
                    <a:pt x="117720" y="253710"/>
                    <a:pt x="116972" y="253710"/>
                  </a:cubicBezTo>
                  <a:cubicBezTo>
                    <a:pt x="116972" y="252962"/>
                    <a:pt x="116224" y="252962"/>
                    <a:pt x="115476" y="252962"/>
                  </a:cubicBezTo>
                  <a:lnTo>
                    <a:pt x="81809" y="246229"/>
                  </a:lnTo>
                  <a:lnTo>
                    <a:pt x="72832" y="214059"/>
                  </a:lnTo>
                  <a:cubicBezTo>
                    <a:pt x="72832" y="214059"/>
                    <a:pt x="72832" y="213311"/>
                    <a:pt x="72083" y="212563"/>
                  </a:cubicBezTo>
                  <a:cubicBezTo>
                    <a:pt x="72083" y="212563"/>
                    <a:pt x="72083" y="212563"/>
                    <a:pt x="71335" y="212563"/>
                  </a:cubicBezTo>
                  <a:cubicBezTo>
                    <a:pt x="70587" y="212563"/>
                    <a:pt x="69839" y="213311"/>
                    <a:pt x="69839" y="213311"/>
                  </a:cubicBezTo>
                  <a:cubicBezTo>
                    <a:pt x="69091" y="214059"/>
                    <a:pt x="68343" y="214807"/>
                    <a:pt x="66846" y="216303"/>
                  </a:cubicBezTo>
                  <a:cubicBezTo>
                    <a:pt x="66098" y="217051"/>
                    <a:pt x="65350" y="217800"/>
                    <a:pt x="65350" y="218548"/>
                  </a:cubicBezTo>
                  <a:cubicBezTo>
                    <a:pt x="64602" y="219296"/>
                    <a:pt x="63854" y="219296"/>
                    <a:pt x="63854" y="220044"/>
                  </a:cubicBezTo>
                  <a:lnTo>
                    <a:pt x="63854" y="220792"/>
                  </a:lnTo>
                  <a:cubicBezTo>
                    <a:pt x="63854" y="221540"/>
                    <a:pt x="63854" y="221540"/>
                    <a:pt x="63854" y="222288"/>
                  </a:cubicBezTo>
                  <a:lnTo>
                    <a:pt x="70587" y="246977"/>
                  </a:lnTo>
                  <a:lnTo>
                    <a:pt x="45150" y="241740"/>
                  </a:lnTo>
                  <a:lnTo>
                    <a:pt x="44402" y="241740"/>
                  </a:lnTo>
                  <a:cubicBezTo>
                    <a:pt x="43654" y="241740"/>
                    <a:pt x="43654" y="241740"/>
                    <a:pt x="42906" y="242488"/>
                  </a:cubicBezTo>
                  <a:cubicBezTo>
                    <a:pt x="42906" y="242488"/>
                    <a:pt x="42158" y="242488"/>
                    <a:pt x="42158" y="243236"/>
                  </a:cubicBezTo>
                  <a:cubicBezTo>
                    <a:pt x="41410" y="243984"/>
                    <a:pt x="40662" y="243984"/>
                    <a:pt x="39913" y="245481"/>
                  </a:cubicBezTo>
                  <a:cubicBezTo>
                    <a:pt x="39165" y="246229"/>
                    <a:pt x="38417" y="246977"/>
                    <a:pt x="37669" y="247725"/>
                  </a:cubicBezTo>
                  <a:cubicBezTo>
                    <a:pt x="36921" y="248473"/>
                    <a:pt x="36921" y="248473"/>
                    <a:pt x="36921" y="249221"/>
                  </a:cubicBezTo>
                  <a:cubicBezTo>
                    <a:pt x="36921" y="249970"/>
                    <a:pt x="36921" y="249970"/>
                    <a:pt x="36921" y="249970"/>
                  </a:cubicBezTo>
                  <a:cubicBezTo>
                    <a:pt x="37669" y="250718"/>
                    <a:pt x="38417" y="250718"/>
                    <a:pt x="39165" y="250718"/>
                  </a:cubicBezTo>
                  <a:lnTo>
                    <a:pt x="71335" y="257451"/>
                  </a:lnTo>
                  <a:close/>
                  <a:moveTo>
                    <a:pt x="32432" y="294110"/>
                  </a:moveTo>
                  <a:cubicBezTo>
                    <a:pt x="35425" y="297851"/>
                    <a:pt x="39913" y="300843"/>
                    <a:pt x="43654" y="303836"/>
                  </a:cubicBezTo>
                  <a:cubicBezTo>
                    <a:pt x="47395" y="306828"/>
                    <a:pt x="51884" y="309073"/>
                    <a:pt x="56372" y="311317"/>
                  </a:cubicBezTo>
                  <a:cubicBezTo>
                    <a:pt x="60113" y="313562"/>
                    <a:pt x="64602" y="315806"/>
                    <a:pt x="69839" y="318050"/>
                  </a:cubicBezTo>
                  <a:cubicBezTo>
                    <a:pt x="74328" y="319547"/>
                    <a:pt x="78817" y="321043"/>
                    <a:pt x="84054" y="322539"/>
                  </a:cubicBezTo>
                  <a:cubicBezTo>
                    <a:pt x="84054" y="322539"/>
                    <a:pt x="84054" y="322539"/>
                    <a:pt x="84802" y="322539"/>
                  </a:cubicBezTo>
                  <a:lnTo>
                    <a:pt x="85550" y="322539"/>
                  </a:lnTo>
                  <a:cubicBezTo>
                    <a:pt x="86298" y="321791"/>
                    <a:pt x="86298" y="321791"/>
                    <a:pt x="87046" y="321043"/>
                  </a:cubicBezTo>
                  <a:cubicBezTo>
                    <a:pt x="87046" y="321043"/>
                    <a:pt x="87794" y="320295"/>
                    <a:pt x="88543" y="319547"/>
                  </a:cubicBezTo>
                  <a:cubicBezTo>
                    <a:pt x="89291" y="318799"/>
                    <a:pt x="90039" y="318050"/>
                    <a:pt x="90039" y="318050"/>
                  </a:cubicBezTo>
                  <a:cubicBezTo>
                    <a:pt x="90787" y="317302"/>
                    <a:pt x="90787" y="316554"/>
                    <a:pt x="90787" y="316554"/>
                  </a:cubicBezTo>
                  <a:cubicBezTo>
                    <a:pt x="90787" y="315806"/>
                    <a:pt x="90787" y="315806"/>
                    <a:pt x="90039" y="315806"/>
                  </a:cubicBezTo>
                  <a:cubicBezTo>
                    <a:pt x="90039" y="315058"/>
                    <a:pt x="89291" y="315058"/>
                    <a:pt x="89291" y="315058"/>
                  </a:cubicBezTo>
                  <a:cubicBezTo>
                    <a:pt x="79565" y="311317"/>
                    <a:pt x="70587" y="307576"/>
                    <a:pt x="62358" y="303088"/>
                  </a:cubicBezTo>
                  <a:cubicBezTo>
                    <a:pt x="54128" y="297851"/>
                    <a:pt x="46647" y="291865"/>
                    <a:pt x="39913" y="285880"/>
                  </a:cubicBezTo>
                  <a:cubicBezTo>
                    <a:pt x="33180" y="279147"/>
                    <a:pt x="26447" y="271666"/>
                    <a:pt x="21210" y="264184"/>
                  </a:cubicBezTo>
                  <a:cubicBezTo>
                    <a:pt x="15973" y="255955"/>
                    <a:pt x="11484" y="247725"/>
                    <a:pt x="7743" y="238748"/>
                  </a:cubicBezTo>
                  <a:cubicBezTo>
                    <a:pt x="7743" y="237999"/>
                    <a:pt x="6995" y="237999"/>
                    <a:pt x="6995" y="237251"/>
                  </a:cubicBezTo>
                  <a:lnTo>
                    <a:pt x="6247" y="237251"/>
                  </a:lnTo>
                  <a:cubicBezTo>
                    <a:pt x="5499" y="237251"/>
                    <a:pt x="4751" y="237999"/>
                    <a:pt x="4751" y="237999"/>
                  </a:cubicBezTo>
                  <a:cubicBezTo>
                    <a:pt x="4003" y="238748"/>
                    <a:pt x="3255" y="238748"/>
                    <a:pt x="2506" y="239496"/>
                  </a:cubicBezTo>
                  <a:cubicBezTo>
                    <a:pt x="1758" y="240244"/>
                    <a:pt x="1758" y="240992"/>
                    <a:pt x="1010" y="241740"/>
                  </a:cubicBezTo>
                  <a:lnTo>
                    <a:pt x="262" y="242488"/>
                  </a:lnTo>
                  <a:cubicBezTo>
                    <a:pt x="262" y="243236"/>
                    <a:pt x="262" y="243236"/>
                    <a:pt x="262" y="243984"/>
                  </a:cubicBezTo>
                  <a:cubicBezTo>
                    <a:pt x="4003" y="253710"/>
                    <a:pt x="7743" y="262688"/>
                    <a:pt x="12980" y="271666"/>
                  </a:cubicBezTo>
                  <a:cubicBezTo>
                    <a:pt x="18217" y="279895"/>
                    <a:pt x="24951" y="287377"/>
                    <a:pt x="32432" y="294110"/>
                  </a:cubicBezTo>
                </a:path>
              </a:pathLst>
            </a:custGeom>
            <a:solidFill>
              <a:srgbClr val="000000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7A634C-6A33-4CC1-96DF-FF9487FA58FA}"/>
                </a:ext>
              </a:extLst>
            </p:cNvPr>
            <p:cNvSpPr/>
            <p:nvPr/>
          </p:nvSpPr>
          <p:spPr>
            <a:xfrm rot="5400000" flipV="1">
              <a:off x="7280905" y="1684495"/>
              <a:ext cx="365597" cy="1242668"/>
            </a:xfrm>
            <a:custGeom>
              <a:avLst/>
              <a:gdLst>
                <a:gd name="connsiteX0" fmla="*/ 107 w 148131"/>
                <a:gd name="connsiteY0" fmla="*/ -123 h 503498"/>
                <a:gd name="connsiteX1" fmla="*/ 148238 w 148131"/>
                <a:gd name="connsiteY1" fmla="*/ -123 h 503498"/>
                <a:gd name="connsiteX2" fmla="*/ 148238 w 148131"/>
                <a:gd name="connsiteY2" fmla="*/ 503376 h 503498"/>
                <a:gd name="connsiteX3" fmla="*/ 107 w 148131"/>
                <a:gd name="connsiteY3" fmla="*/ 503376 h 5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31" h="503498">
                  <a:moveTo>
                    <a:pt x="107" y="-123"/>
                  </a:moveTo>
                  <a:lnTo>
                    <a:pt x="148238" y="-123"/>
                  </a:lnTo>
                  <a:lnTo>
                    <a:pt x="148238" y="503376"/>
                  </a:lnTo>
                  <a:lnTo>
                    <a:pt x="107" y="503376"/>
                  </a:lnTo>
                  <a:close/>
                </a:path>
              </a:pathLst>
            </a:custGeom>
            <a:solidFill>
              <a:srgbClr val="595959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6D2B08C-C06E-43F2-94CF-70EAFBA5ABCE}"/>
                </a:ext>
              </a:extLst>
            </p:cNvPr>
            <p:cNvSpPr/>
            <p:nvPr/>
          </p:nvSpPr>
          <p:spPr>
            <a:xfrm rot="5400000" flipV="1">
              <a:off x="3193298" y="4244258"/>
              <a:ext cx="299125" cy="240040"/>
            </a:xfrm>
            <a:custGeom>
              <a:avLst/>
              <a:gdLst>
                <a:gd name="connsiteX0" fmla="*/ 58 w 121198"/>
                <a:gd name="connsiteY0" fmla="*/ 143 h 97258"/>
                <a:gd name="connsiteX1" fmla="*/ 60658 w 121198"/>
                <a:gd name="connsiteY1" fmla="*/ 97401 h 97258"/>
                <a:gd name="connsiteX2" fmla="*/ 121257 w 121198"/>
                <a:gd name="connsiteY2" fmla="*/ 143 h 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98" h="97258">
                  <a:moveTo>
                    <a:pt x="58" y="143"/>
                  </a:moveTo>
                  <a:lnTo>
                    <a:pt x="60658" y="97401"/>
                  </a:lnTo>
                  <a:lnTo>
                    <a:pt x="121257" y="143"/>
                  </a:lnTo>
                </a:path>
              </a:pathLst>
            </a:custGeom>
            <a:solidFill>
              <a:srgbClr val="548235"/>
            </a:solidFill>
            <a:ln w="12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C7560D-B436-4677-A915-A667D238031B}"/>
                </a:ext>
              </a:extLst>
            </p:cNvPr>
            <p:cNvSpPr txBox="1"/>
            <p:nvPr/>
          </p:nvSpPr>
          <p:spPr>
            <a:xfrm>
              <a:off x="7060857" y="2044219"/>
              <a:ext cx="1138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/>
                  </a:solidFill>
                  <a:latin typeface="Corbel" panose="020B0503020204020204" pitchFamily="34" charset="0"/>
                  <a:cs typeface="Calibri"/>
                  <a:sym typeface="Calibri"/>
                  <a:rtl val="0"/>
                </a:rPr>
                <a:t>GIN</a:t>
              </a:r>
              <a:endParaRPr lang="en-US" sz="2800" spc="0" baseline="0" dirty="0">
                <a:solidFill>
                  <a:schemeClr val="bg1"/>
                </a:solidFill>
                <a:latin typeface="Corbel" panose="020B0503020204020204" pitchFamily="34" charset="0"/>
                <a:cs typeface="Calibri"/>
                <a:sym typeface="Calibri"/>
                <a:rtl val="0"/>
              </a:endParaRP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4ACC86C8-88B8-4257-BB46-532844302829}"/>
                </a:ext>
              </a:extLst>
            </p:cNvPr>
            <p:cNvSpPr txBox="1"/>
            <p:nvPr/>
          </p:nvSpPr>
          <p:spPr>
            <a:xfrm>
              <a:off x="3583787" y="4305697"/>
              <a:ext cx="2597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 err="1">
                  <a:latin typeface="Corbel" panose="020B0503020204020204" pitchFamily="34" charset="0"/>
                  <a:cs typeface="Calibri"/>
                  <a:sym typeface="Calibri"/>
                  <a:rtl val="0"/>
                </a:rPr>
                <a:t>FlowGNN</a:t>
              </a:r>
              <a:r>
                <a:rPr lang="en-US" sz="2400" b="1" dirty="0">
                  <a:latin typeface="Corbel" panose="020B0503020204020204" pitchFamily="34" charset="0"/>
                  <a:cs typeface="Calibri"/>
                  <a:sym typeface="Calibri"/>
                  <a:rtl val="0"/>
                </a:rPr>
                <a:t>: 0.05ms</a:t>
              </a:r>
              <a:endParaRPr lang="en-US" sz="2400" b="1" spc="0" baseline="0" dirty="0">
                <a:latin typeface="Corbel" panose="020B0503020204020204" pitchFamily="34" charset="0"/>
                <a:cs typeface="Calibri"/>
                <a:sym typeface="Calibri"/>
                <a:rtl val="0"/>
              </a:endParaRPr>
            </a:p>
          </p:txBody>
        </p:sp>
        <p:sp>
          <p:nvSpPr>
            <p:cNvPr id="425" name="Rectangle: Rounded Corners 424">
              <a:extLst>
                <a:ext uri="{FF2B5EF4-FFF2-40B4-BE49-F238E27FC236}">
                  <a16:creationId xmlns:a16="http://schemas.microsoft.com/office/drawing/2014/main" id="{3090DBA4-9C25-4C95-96F4-620BC0C47011}"/>
                </a:ext>
              </a:extLst>
            </p:cNvPr>
            <p:cNvSpPr/>
            <p:nvPr/>
          </p:nvSpPr>
          <p:spPr>
            <a:xfrm>
              <a:off x="3583787" y="5535637"/>
              <a:ext cx="3861914" cy="392425"/>
            </a:xfrm>
            <a:prstGeom prst="roundRect">
              <a:avLst>
                <a:gd name="adj" fmla="val 32798"/>
              </a:avLst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8A6E10AF-7C11-4F69-A7CC-BEE2EE748A2E}"/>
                </a:ext>
              </a:extLst>
            </p:cNvPr>
            <p:cNvSpPr txBox="1"/>
            <p:nvPr/>
          </p:nvSpPr>
          <p:spPr>
            <a:xfrm>
              <a:off x="3507059" y="5974739"/>
              <a:ext cx="4734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Corbel" panose="020B0503020204020204" pitchFamily="34" charset="0"/>
                  <a:cs typeface="Calibri"/>
                  <a:sym typeface="Calibri"/>
                  <a:rtl val="0"/>
                </a:rPr>
                <a:t>On GPU: batch size from 1 to 1024</a:t>
              </a:r>
              <a:endParaRPr lang="en-US" sz="2400" b="1" spc="0" baseline="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5F8D52-9E0C-6F03-FAE8-3DD5D54D8588}"/>
              </a:ext>
            </a:extLst>
          </p:cNvPr>
          <p:cNvSpPr txBox="1"/>
          <p:nvPr/>
        </p:nvSpPr>
        <p:spPr>
          <a:xfrm rot="16200000">
            <a:off x="523939" y="2757621"/>
            <a:ext cx="32077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Calibri"/>
                <a:sym typeface="Calibri"/>
                <a:rtl val="0"/>
              </a:rPr>
              <a:t>Average Latency (</a:t>
            </a:r>
            <a:r>
              <a:rPr lang="en-US" sz="3200" dirty="0" err="1">
                <a:cs typeface="Calibri"/>
                <a:sym typeface="Calibri"/>
                <a:rtl val="0"/>
              </a:rPr>
              <a:t>ms</a:t>
            </a:r>
            <a:r>
              <a:rPr lang="en-US" sz="3200" dirty="0">
                <a:cs typeface="Calibri"/>
                <a:sym typeface="Calibri"/>
                <a:rtl val="0"/>
              </a:rPr>
              <a:t>/graph)</a:t>
            </a:r>
            <a:endParaRPr lang="en-US" sz="3200" spc="0" baseline="0" dirty="0"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1302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48AE5-A2E8-4760-BCB1-62640CBA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E3BEAB-47CC-4AE6-BDC4-F997398F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– End-to-end Latency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3D4B92-CBBB-C7E0-476F-788CC2173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615" y="1140172"/>
            <a:ext cx="9875475" cy="53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36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48AE5-A2E8-4760-BCB1-62640CBA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E3BEAB-47CC-4AE6-BDC4-F997398F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– End-to-end Latency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3D4B92-CBBB-C7E0-476F-788CC2173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615" y="1140172"/>
            <a:ext cx="9875475" cy="53492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3B035-DF74-23A6-82F7-B3F2EC4A5702}"/>
              </a:ext>
            </a:extLst>
          </p:cNvPr>
          <p:cNvSpPr/>
          <p:nvPr/>
        </p:nvSpPr>
        <p:spPr>
          <a:xfrm>
            <a:off x="5866852" y="962425"/>
            <a:ext cx="5014644" cy="5526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DBAA8-DC7D-3801-35F2-AFCD9514C81C}"/>
              </a:ext>
            </a:extLst>
          </p:cNvPr>
          <p:cNvSpPr txBox="1"/>
          <p:nvPr/>
        </p:nvSpPr>
        <p:spPr>
          <a:xfrm>
            <a:off x="6458805" y="2202826"/>
            <a:ext cx="5014644" cy="2739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Calibri"/>
                <a:sym typeface="Calibri"/>
                <a:rtl val="0"/>
              </a:rPr>
              <a:t>Observations: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rbel" panose="020B0503020204020204" pitchFamily="34" charset="0"/>
                <a:cs typeface="Calibri"/>
                <a:sym typeface="Calibri"/>
                <a:rtl val="0"/>
              </a:rPr>
              <a:t>FlowGNN</a:t>
            </a:r>
            <a:r>
              <a:rPr lang="en-US" sz="2400" dirty="0">
                <a:latin typeface="Corbel" panose="020B0503020204020204" pitchFamily="34" charset="0"/>
                <a:cs typeface="Calibri"/>
                <a:sym typeface="Calibri"/>
                <a:rtl val="0"/>
              </a:rPr>
              <a:t> is 50~250x over CPU, 50~480x over GPU at bs=1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cs typeface="Calibri"/>
                <a:sym typeface="Calibri"/>
                <a:rtl val="0"/>
              </a:rPr>
              <a:t>For all models, </a:t>
            </a:r>
            <a:r>
              <a:rPr lang="en-US" sz="2400" dirty="0" err="1">
                <a:latin typeface="Corbel" panose="020B0503020204020204" pitchFamily="34" charset="0"/>
                <a:cs typeface="Calibri"/>
                <a:sym typeface="Calibri"/>
                <a:rtl val="0"/>
              </a:rPr>
              <a:t>FlowGNN</a:t>
            </a:r>
            <a:r>
              <a:rPr lang="en-US" sz="2400" dirty="0">
                <a:latin typeface="Corbel" panose="020B0503020204020204" pitchFamily="34" charset="0"/>
                <a:cs typeface="Calibri"/>
                <a:sym typeface="Calibri"/>
                <a:rtl val="0"/>
              </a:rPr>
              <a:t> outperform GPU for bs&lt;=64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cs typeface="Calibri"/>
                <a:sym typeface="Calibri"/>
                <a:rtl val="0"/>
              </a:rPr>
              <a:t>For GAT and DGN, </a:t>
            </a:r>
            <a:r>
              <a:rPr lang="en-US" sz="2400" dirty="0" err="1">
                <a:latin typeface="Corbel" panose="020B0503020204020204" pitchFamily="34" charset="0"/>
                <a:cs typeface="Calibri"/>
                <a:sym typeface="Calibri"/>
                <a:rtl val="0"/>
              </a:rPr>
              <a:t>FlowGNN</a:t>
            </a:r>
            <a:r>
              <a:rPr lang="en-US" sz="2400" dirty="0">
                <a:latin typeface="Corbel" panose="020B0503020204020204" pitchFamily="34" charset="0"/>
                <a:cs typeface="Calibri"/>
                <a:sym typeface="Calibri"/>
                <a:rtl val="0"/>
              </a:rPr>
              <a:t> beats GPU at bs=1024</a:t>
            </a:r>
          </a:p>
        </p:txBody>
      </p:sp>
    </p:spTree>
    <p:extLst>
      <p:ext uri="{BB962C8B-B14F-4D97-AF65-F5344CB8AC3E}">
        <p14:creationId xmlns:p14="http://schemas.microsoft.com/office/powerpoint/2010/main" val="4071056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48AE5-A2E8-4760-BCB1-62640CBA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E3BEAB-47CC-4AE6-BDC4-F997398F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– </a:t>
            </a:r>
            <a:r>
              <a:rPr lang="en-US" dirty="0" err="1"/>
              <a:t>TrackGNN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1DAA4BC-B263-6EDB-71FC-1DF9E05F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5149970"/>
          </a:xfrm>
        </p:spPr>
        <p:txBody>
          <a:bodyPr/>
          <a:lstStyle/>
          <a:p>
            <a:r>
              <a:rPr lang="en-US" dirty="0"/>
              <a:t>Real GNN model used in High Energy Physics,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TrackGNN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First goal is within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10 us </a:t>
            </a:r>
            <a:r>
              <a:rPr lang="en-US" dirty="0"/>
              <a:t>(will be more aggressive in reality – 10x to 15x faster)</a:t>
            </a:r>
          </a:p>
          <a:p>
            <a:pPr lvl="2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GPU is tens of microseconds</a:t>
            </a:r>
          </a:p>
          <a:p>
            <a:endParaRPr lang="en-US" dirty="0"/>
          </a:p>
          <a:p>
            <a:r>
              <a:rPr lang="en-US" dirty="0"/>
              <a:t>Version one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 layers, each layer has two sets of MLP, each MLP 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dirty="0"/>
              <a:t>-layer,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64</a:t>
            </a:r>
            <a:r>
              <a:rPr lang="en-US" dirty="0"/>
              <a:t> dimension</a:t>
            </a:r>
          </a:p>
          <a:p>
            <a:pPr lvl="1"/>
            <a:r>
              <a:rPr lang="en-US" dirty="0"/>
              <a:t>FPGA latency 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130 us</a:t>
            </a:r>
          </a:p>
          <a:p>
            <a:endParaRPr lang="en-US" dirty="0"/>
          </a:p>
          <a:p>
            <a:r>
              <a:rPr lang="en-US" dirty="0"/>
              <a:t>Version two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/>
              <a:t> layer, each layer has two sets of MLP, each MLP 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dirty="0"/>
              <a:t>-layer,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dirty="0"/>
              <a:t> dimension</a:t>
            </a:r>
          </a:p>
          <a:p>
            <a:pPr lvl="1"/>
            <a:r>
              <a:rPr lang="en-US" dirty="0"/>
              <a:t>FPGA latency is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8.82 us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(almost there)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599A4-7028-C443-9089-C14BE202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Open-source and fully evaluated on-board </a:t>
            </a:r>
          </a:p>
          <a:p>
            <a:pPr lvl="1"/>
            <a:r>
              <a:rPr lang="en-US" dirty="0"/>
              <a:t>Functionality and performance guaranteed!</a:t>
            </a:r>
          </a:p>
          <a:p>
            <a:pPr lvl="1"/>
            <a:endParaRPr lang="en-US" dirty="0"/>
          </a:p>
          <a:p>
            <a:r>
              <a:rPr lang="en-US" dirty="0"/>
              <a:t>https://github.com/sharc-lab/FlowGNN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E1416-E60D-2A50-7AE1-68B38665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57E5BC-2D8E-6423-930F-2D0C698B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FlowGNN</a:t>
            </a:r>
            <a:r>
              <a:rPr lang="en-US" dirty="0"/>
              <a:t> Source Code</a:t>
            </a:r>
          </a:p>
        </p:txBody>
      </p:sp>
      <p:pic>
        <p:nvPicPr>
          <p:cNvPr id="1026" name="Picture 2" descr="100 guaranteed stamp Royalty Free Vector Image">
            <a:extLst>
              <a:ext uri="{FF2B5EF4-FFF2-40B4-BE49-F238E27FC236}">
                <a16:creationId xmlns:a16="http://schemas.microsoft.com/office/drawing/2014/main" id="{0E2D34F5-2509-BDA5-0409-635F7A662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4317" r="12963" b="20447"/>
          <a:stretch/>
        </p:blipFill>
        <p:spPr bwMode="auto">
          <a:xfrm>
            <a:off x="7607300" y="1130060"/>
            <a:ext cx="15113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66E7840-9F68-7E8F-5E94-7FDED692C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9464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4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3AB576-38E7-C1E1-D805-94D3D2D23357}"/>
              </a:ext>
            </a:extLst>
          </p:cNvPr>
          <p:cNvSpPr/>
          <p:nvPr/>
        </p:nvSpPr>
        <p:spPr>
          <a:xfrm>
            <a:off x="6634481" y="1576481"/>
            <a:ext cx="484632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040" tIns="110480" rIns="91440" bIns="543973" numCol="1" spcCol="1270" anchor="t" anchorCtr="0">
            <a:noAutofit/>
          </a:bodyPr>
          <a:lstStyle/>
          <a:p>
            <a:pPr marL="0" lvl="1" algn="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latin typeface="Corbel" panose="020B0503020204020204" pitchFamily="34" charset="0"/>
              </a:rPr>
              <a:t>Specialized computing hardware: Field Programmable Gate Array (FPGA)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We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6535E-55CE-A09F-EB1E-39F870287DF6}"/>
              </a:ext>
            </a:extLst>
          </p:cNvPr>
          <p:cNvSpPr/>
          <p:nvPr/>
        </p:nvSpPr>
        <p:spPr>
          <a:xfrm>
            <a:off x="6634481" y="4438149"/>
            <a:ext cx="4846320" cy="1554480"/>
          </a:xfrm>
          <a:prstGeom prst="rect">
            <a:avLst/>
          </a:prstGeom>
          <a:solidFill>
            <a:srgbClr val="FFE699"/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0" tIns="110480" rIns="91440" bIns="543973" numCol="1" spcCol="1270" anchor="t" anchorCtr="0">
            <a:noAutofit/>
          </a:bodyPr>
          <a:lstStyle/>
          <a:p>
            <a:pPr marL="0" lvl="1" algn="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latin typeface="Corbel" panose="020B0503020204020204" pitchFamily="34" charset="0"/>
              </a:rPr>
              <a:t>Design automation from algorithm to hardware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C9388-9F20-A560-9433-28324FEDA98A}"/>
              </a:ext>
            </a:extLst>
          </p:cNvPr>
          <p:cNvSpPr/>
          <p:nvPr/>
        </p:nvSpPr>
        <p:spPr>
          <a:xfrm>
            <a:off x="496826" y="4438149"/>
            <a:ext cx="484632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10480" rIns="1554480" bIns="543973" numCol="1" spcCol="1270" anchor="t" anchorCtr="0">
            <a:no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latin typeface="Corbel" panose="020B0503020204020204" pitchFamily="34" charset="0"/>
              </a:rPr>
              <a:t>A general architecture for GNN beyond (sparse) matrix multiplication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BD8AD7-28AD-C3FA-5D75-2EC946918E91}"/>
              </a:ext>
            </a:extLst>
          </p:cNvPr>
          <p:cNvSpPr/>
          <p:nvPr/>
        </p:nvSpPr>
        <p:spPr>
          <a:xfrm>
            <a:off x="496826" y="1538294"/>
            <a:ext cx="484632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10480" rIns="913526" bIns="543973" numCol="1" spcCol="1270" anchor="t" anchorCtr="0">
            <a:noAutofit/>
          </a:bodyPr>
          <a:lstStyle/>
          <a:p>
            <a:pPr marL="0" lvl="1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kern="1200" dirty="0">
                <a:latin typeface="Corbel" panose="020B0503020204020204" pitchFamily="34" charset="0"/>
              </a:rPr>
              <a:t>Simplify the algorithm design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BB31E7-7938-8688-7D5D-C5F4576DDFD9}"/>
              </a:ext>
            </a:extLst>
          </p:cNvPr>
          <p:cNvSpPr/>
          <p:nvPr/>
        </p:nvSpPr>
        <p:spPr>
          <a:xfrm>
            <a:off x="3527384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Algorithms (GNNs) are complicated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86EA12-55A0-4282-D5FE-402E9980412E}"/>
              </a:ext>
            </a:extLst>
          </p:cNvPr>
          <p:cNvSpPr/>
          <p:nvPr/>
        </p:nvSpPr>
        <p:spPr>
          <a:xfrm>
            <a:off x="6109040" y="3881719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Manual mapping is time-consuming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494151-3F5C-60FA-8E03-3CEB17DA1E89}"/>
              </a:ext>
            </a:extLst>
          </p:cNvPr>
          <p:cNvSpPr/>
          <p:nvPr/>
        </p:nvSpPr>
        <p:spPr>
          <a:xfrm>
            <a:off x="3527384" y="388172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09728" rIns="91440" bIns="804672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Designing optimal architecture is non-trivial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DF0B90-11A7-8922-AF07-D5F7675EAAE1}"/>
              </a:ext>
            </a:extLst>
          </p:cNvPr>
          <p:cNvSpPr/>
          <p:nvPr/>
        </p:nvSpPr>
        <p:spPr>
          <a:xfrm>
            <a:off x="6109040" y="1300064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2700">
            <a:bevelT w="190500" h="381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04672" rIns="91440" bIns="109728" numCol="1" spcCol="127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orbel" panose="020B0503020204020204" pitchFamily="34" charset="0"/>
              </a:rPr>
              <a:t>GPUs and CPUs are too slow</a:t>
            </a:r>
          </a:p>
        </p:txBody>
      </p: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22A2ABB3-7201-A71C-D9AD-5EC38756E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614" y="1084605"/>
            <a:ext cx="914400" cy="914400"/>
          </a:xfrm>
          <a:prstGeom prst="rect">
            <a:avLst/>
          </a:prstGeom>
        </p:spPr>
      </p:pic>
      <p:pic>
        <p:nvPicPr>
          <p:cNvPr id="15" name="Graphic 14" descr="Badge with solid fill">
            <a:extLst>
              <a:ext uri="{FF2B5EF4-FFF2-40B4-BE49-F238E27FC236}">
                <a16:creationId xmlns:a16="http://schemas.microsoft.com/office/drawing/2014/main" id="{5AE1943F-961D-CB19-62DC-0455BFAF0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2180" y="1084605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D26BD74C-2948-7F00-FFD4-E06E2BA3E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5614" y="5535429"/>
            <a:ext cx="914400" cy="914400"/>
          </a:xfrm>
          <a:prstGeom prst="rect">
            <a:avLst/>
          </a:prstGeom>
        </p:spPr>
      </p:pic>
      <p:pic>
        <p:nvPicPr>
          <p:cNvPr id="20" name="Graphic 19" descr="Badge 4 with solid fill">
            <a:extLst>
              <a:ext uri="{FF2B5EF4-FFF2-40B4-BE49-F238E27FC236}">
                <a16:creationId xmlns:a16="http://schemas.microsoft.com/office/drawing/2014/main" id="{1A329078-E917-C787-8BC4-A478C1F5DD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42180" y="55361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39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FD185-AC3A-0F00-8FA2-D046BCBF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E8359-6833-F47F-8159-B876116C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60253"/>
            <a:ext cx="11810999" cy="62442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Design automation from algorithm to hardware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24379F4-7CC6-C1A8-97E7-BC4006DD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0060"/>
            <a:ext cx="11384279" cy="5149970"/>
          </a:xfrm>
        </p:spPr>
        <p:txBody>
          <a:bodyPr/>
          <a:lstStyle/>
          <a:p>
            <a:r>
              <a:rPr lang="en-US" dirty="0"/>
              <a:t>Manual hardware design and mapping 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very</a:t>
            </a:r>
            <a:r>
              <a:rPr lang="en-US" dirty="0"/>
              <a:t> time-consuming</a:t>
            </a:r>
          </a:p>
          <a:p>
            <a:pPr lvl="1"/>
            <a:r>
              <a:rPr lang="en-US" dirty="0"/>
              <a:t>Writing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Verilog</a:t>
            </a:r>
            <a:r>
              <a:rPr lang="en-US" dirty="0"/>
              <a:t> is a nightmare for large designs</a:t>
            </a:r>
          </a:p>
          <a:p>
            <a:pPr lvl="1"/>
            <a:r>
              <a:rPr lang="en-US" dirty="0"/>
              <a:t>Even with the help of High-Level Synthesis – an advanced tool to design hardware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C++ </a:t>
            </a:r>
            <a:r>
              <a:rPr lang="en-US" dirty="0"/>
              <a:t>instead of Verilog</a:t>
            </a:r>
          </a:p>
          <a:p>
            <a:pPr lvl="1"/>
            <a:endParaRPr lang="en-US" dirty="0"/>
          </a:p>
          <a:p>
            <a:r>
              <a:rPr lang="en-US" dirty="0"/>
              <a:t>But we like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PyTorch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GNNBuilder</a:t>
            </a:r>
            <a:r>
              <a:rPr lang="en-US" dirty="0"/>
              <a:t> to automatically convert from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PyTorch</a:t>
            </a:r>
            <a:r>
              <a:rPr lang="en-US" dirty="0"/>
              <a:t>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FPGA</a:t>
            </a:r>
            <a:r>
              <a:rPr lang="en-US" dirty="0"/>
              <a:t> design (in Verilog)</a:t>
            </a:r>
          </a:p>
          <a:p>
            <a:pPr lvl="1"/>
            <a:r>
              <a:rPr lang="en-US" dirty="0"/>
              <a:t>FPL’23 (International Conference on Field-Programmable Logic and Applications)</a:t>
            </a:r>
          </a:p>
          <a:p>
            <a:pPr lvl="1"/>
            <a:r>
              <a:rPr lang="en-US" dirty="0"/>
              <a:t>Won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Community Award </a:t>
            </a:r>
            <a:r>
              <a:rPr lang="en-US" dirty="0"/>
              <a:t>– to recognize the contribution to open-source hardware and tool</a:t>
            </a:r>
          </a:p>
        </p:txBody>
      </p:sp>
      <p:pic>
        <p:nvPicPr>
          <p:cNvPr id="6" name="Graphic 5" descr="Badge 4 with solid fill">
            <a:extLst>
              <a:ext uri="{FF2B5EF4-FFF2-40B4-BE49-F238E27FC236}">
                <a16:creationId xmlns:a16="http://schemas.microsoft.com/office/drawing/2014/main" id="{ED22BBE1-4E52-335C-1982-32F2ECFF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965" y="106705"/>
            <a:ext cx="731520" cy="731520"/>
          </a:xfrm>
          <a:prstGeom prst="rect">
            <a:avLst/>
          </a:prstGeom>
        </p:spPr>
      </p:pic>
      <p:pic>
        <p:nvPicPr>
          <p:cNvPr id="13" name="Graphic 12" descr="Trophy with solid fill">
            <a:extLst>
              <a:ext uri="{FF2B5EF4-FFF2-40B4-BE49-F238E27FC236}">
                <a16:creationId xmlns:a16="http://schemas.microsoft.com/office/drawing/2014/main" id="{3F34DCCB-211F-CACA-044B-D84B6C194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400" y="5480290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8FA44-9745-188D-6781-0A3F1E4DA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fully-automated, end-to-end GNN accelerator generation on FPGA</a:t>
            </a:r>
          </a:p>
          <a:p>
            <a:pPr lvl="1"/>
            <a:r>
              <a:rPr lang="en-US" dirty="0"/>
              <a:t>Standard </a:t>
            </a:r>
            <a:r>
              <a:rPr lang="en-US" dirty="0" err="1"/>
              <a:t>PyTorch</a:t>
            </a:r>
            <a:r>
              <a:rPr lang="en-US" dirty="0"/>
              <a:t> input, </a:t>
            </a:r>
            <a:r>
              <a:rPr lang="en-US" altLang="zh-CN" dirty="0"/>
              <a:t>FPGA bitstream + </a:t>
            </a:r>
            <a:r>
              <a:rPr lang="en-US" altLang="zh-CN" dirty="0" err="1"/>
              <a:t>hostcode</a:t>
            </a:r>
            <a:r>
              <a:rPr lang="en-US" altLang="zh-CN" dirty="0"/>
              <a:t> output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B3F21-1E9C-DE21-C825-18B7A147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F1B2A-983E-4555-3B34-3CE23138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GNN Builder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899E4-93DB-0790-5971-1425D2330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5"/>
          <a:stretch/>
        </p:blipFill>
        <p:spPr>
          <a:xfrm>
            <a:off x="102286" y="2631004"/>
            <a:ext cx="12089714" cy="30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8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F0845-17AC-D71D-5EB5-896D287B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E06A67-623F-A7EA-A89F-4BD44E97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 Learned from My Colleague Doing ML</a:t>
            </a:r>
          </a:p>
        </p:txBody>
      </p:sp>
      <p:pic>
        <p:nvPicPr>
          <p:cNvPr id="2050" name="Picture 2" descr="People Mountain, People Sea | Vela">
            <a:extLst>
              <a:ext uri="{FF2B5EF4-FFF2-40B4-BE49-F238E27FC236}">
                <a16:creationId xmlns:a16="http://schemas.microsoft.com/office/drawing/2014/main" id="{3400E543-9277-7F80-9FC1-D094F960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30" y="1036389"/>
            <a:ext cx="3045494" cy="2030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o Hiking or Hiking with a Friend: What to choose? | Adventures.com">
            <a:extLst>
              <a:ext uri="{FF2B5EF4-FFF2-40B4-BE49-F238E27FC236}">
                <a16:creationId xmlns:a16="http://schemas.microsoft.com/office/drawing/2014/main" id="{4C98CCB5-2842-7480-2095-05198F5C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34" y="2691586"/>
            <a:ext cx="3045493" cy="2026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neliness Alters Brain Processing, Unique to Each Individual -  Neuroscience News">
            <a:extLst>
              <a:ext uri="{FF2B5EF4-FFF2-40B4-BE49-F238E27FC236}">
                <a16:creationId xmlns:a16="http://schemas.microsoft.com/office/drawing/2014/main" id="{EB463003-56C5-2AFB-259D-593FCCD2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31" y="4459061"/>
            <a:ext cx="3045493" cy="2030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9196B-335C-F7E2-72FF-7793BF572A3F}"/>
              </a:ext>
            </a:extLst>
          </p:cNvPr>
          <p:cNvGrpSpPr/>
          <p:nvPr/>
        </p:nvGrpSpPr>
        <p:grpSpPr>
          <a:xfrm>
            <a:off x="5358634" y="4718223"/>
            <a:ext cx="4244727" cy="1463040"/>
            <a:chOff x="5034016" y="5026349"/>
            <a:chExt cx="4244727" cy="146304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6F572C-2175-9830-462C-F592A12F155A}"/>
                </a:ext>
              </a:extLst>
            </p:cNvPr>
            <p:cNvSpPr/>
            <p:nvPr/>
          </p:nvSpPr>
          <p:spPr>
            <a:xfrm>
              <a:off x="5034016" y="5026349"/>
              <a:ext cx="4244727" cy="1463040"/>
            </a:xfrm>
            <a:custGeom>
              <a:avLst/>
              <a:gdLst>
                <a:gd name="connsiteX0" fmla="*/ 0 w 2648863"/>
                <a:gd name="connsiteY0" fmla="*/ 1698148 h 1698148"/>
                <a:gd name="connsiteX1" fmla="*/ 1324432 w 2648863"/>
                <a:gd name="connsiteY1" fmla="*/ 0 h 1698148"/>
                <a:gd name="connsiteX2" fmla="*/ 1324432 w 2648863"/>
                <a:gd name="connsiteY2" fmla="*/ 0 h 1698148"/>
                <a:gd name="connsiteX3" fmla="*/ 2648863 w 2648863"/>
                <a:gd name="connsiteY3" fmla="*/ 1698148 h 1698148"/>
                <a:gd name="connsiteX4" fmla="*/ 0 w 2648863"/>
                <a:gd name="connsiteY4" fmla="*/ 1698148 h 169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863" h="1698148">
                  <a:moveTo>
                    <a:pt x="2648863" y="0"/>
                  </a:moveTo>
                  <a:lnTo>
                    <a:pt x="1324431" y="1698148"/>
                  </a:lnTo>
                  <a:lnTo>
                    <a:pt x="1324431" y="1698148"/>
                  </a:lnTo>
                  <a:lnTo>
                    <a:pt x="0" y="0"/>
                  </a:lnTo>
                  <a:lnTo>
                    <a:pt x="2648863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91" tIns="46990" rIns="46990" bIns="4699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kern="1200" dirty="0">
                <a:latin typeface="Corbel" panose="020B05030202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596863-3F40-DDF6-7486-CB9C151B826E}"/>
                </a:ext>
              </a:extLst>
            </p:cNvPr>
            <p:cNvSpPr txBox="1"/>
            <p:nvPr/>
          </p:nvSpPr>
          <p:spPr>
            <a:xfrm>
              <a:off x="6042270" y="5117752"/>
              <a:ext cx="2228221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Corbel" panose="020B0503020204020204" pitchFamily="34" charset="0"/>
                </a:rPr>
                <a:t>Algorithm Execution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C05A96-B20B-1758-5986-C1D9C4606E66}"/>
              </a:ext>
            </a:extLst>
          </p:cNvPr>
          <p:cNvGrpSpPr/>
          <p:nvPr/>
        </p:nvGrpSpPr>
        <p:grpSpPr>
          <a:xfrm>
            <a:off x="4899409" y="3018962"/>
            <a:ext cx="5163177" cy="1371600"/>
            <a:chOff x="4490079" y="3346992"/>
            <a:chExt cx="5163177" cy="13716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18FDC3-0C63-8B8C-474E-B0D0BDC74550}"/>
                </a:ext>
              </a:extLst>
            </p:cNvPr>
            <p:cNvSpPr/>
            <p:nvPr/>
          </p:nvSpPr>
          <p:spPr>
            <a:xfrm>
              <a:off x="4490079" y="3346992"/>
              <a:ext cx="5163177" cy="1371600"/>
            </a:xfrm>
            <a:custGeom>
              <a:avLst/>
              <a:gdLst>
                <a:gd name="connsiteX0" fmla="*/ 0 w 5297726"/>
                <a:gd name="connsiteY0" fmla="*/ 1698148 h 1698148"/>
                <a:gd name="connsiteX1" fmla="*/ 1324437 w 5297726"/>
                <a:gd name="connsiteY1" fmla="*/ 0 h 1698148"/>
                <a:gd name="connsiteX2" fmla="*/ 3973289 w 5297726"/>
                <a:gd name="connsiteY2" fmla="*/ 0 h 1698148"/>
                <a:gd name="connsiteX3" fmla="*/ 5297726 w 5297726"/>
                <a:gd name="connsiteY3" fmla="*/ 1698148 h 1698148"/>
                <a:gd name="connsiteX4" fmla="*/ 0 w 5297726"/>
                <a:gd name="connsiteY4" fmla="*/ 1698148 h 169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7726" h="1698148">
                  <a:moveTo>
                    <a:pt x="5297726" y="1"/>
                  </a:moveTo>
                  <a:lnTo>
                    <a:pt x="3973289" y="1698147"/>
                  </a:lnTo>
                  <a:lnTo>
                    <a:pt x="1324437" y="1698147"/>
                  </a:lnTo>
                  <a:lnTo>
                    <a:pt x="0" y="1"/>
                  </a:lnTo>
                  <a:lnTo>
                    <a:pt x="5297726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91" tIns="46990" rIns="46990" bIns="46990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dirty="0">
                <a:latin typeface="Corbel" panose="020B05030202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A78339-CA1F-063A-38F4-D438FF2C2187}"/>
                </a:ext>
              </a:extLst>
            </p:cNvPr>
            <p:cNvSpPr txBox="1"/>
            <p:nvPr/>
          </p:nvSpPr>
          <p:spPr>
            <a:xfrm>
              <a:off x="5143641" y="3598827"/>
              <a:ext cx="3856055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800" b="1">
                  <a:latin typeface="Corbel" panose="020B0503020204020204" pitchFamily="34" charset="0"/>
                </a:defRPr>
              </a:lvl1pPr>
            </a:lstStyle>
            <a:p>
              <a:r>
                <a:rPr lang="en-US" dirty="0"/>
                <a:t>Algorithm Robustness and Trustworthy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50349B-D64B-9851-8CEF-7C8D265EA942}"/>
              </a:ext>
            </a:extLst>
          </p:cNvPr>
          <p:cNvGrpSpPr/>
          <p:nvPr/>
        </p:nvGrpSpPr>
        <p:grpSpPr>
          <a:xfrm>
            <a:off x="4119824" y="1319702"/>
            <a:ext cx="6722347" cy="1371600"/>
            <a:chOff x="3836519" y="1306282"/>
            <a:chExt cx="6722347" cy="13716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D5A881-DE82-4F36-732F-5CE5EDC8802F}"/>
                </a:ext>
              </a:extLst>
            </p:cNvPr>
            <p:cNvSpPr/>
            <p:nvPr/>
          </p:nvSpPr>
          <p:spPr>
            <a:xfrm>
              <a:off x="3836519" y="1306282"/>
              <a:ext cx="6722347" cy="1371600"/>
            </a:xfrm>
            <a:custGeom>
              <a:avLst/>
              <a:gdLst>
                <a:gd name="connsiteX0" fmla="*/ 0 w 7946589"/>
                <a:gd name="connsiteY0" fmla="*/ 1698148 h 1698148"/>
                <a:gd name="connsiteX1" fmla="*/ 1324437 w 7946589"/>
                <a:gd name="connsiteY1" fmla="*/ 0 h 1698148"/>
                <a:gd name="connsiteX2" fmla="*/ 6622152 w 7946589"/>
                <a:gd name="connsiteY2" fmla="*/ 0 h 1698148"/>
                <a:gd name="connsiteX3" fmla="*/ 7946589 w 7946589"/>
                <a:gd name="connsiteY3" fmla="*/ 1698148 h 1698148"/>
                <a:gd name="connsiteX4" fmla="*/ 0 w 7946589"/>
                <a:gd name="connsiteY4" fmla="*/ 1698148 h 169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6589" h="1698148">
                  <a:moveTo>
                    <a:pt x="7946589" y="1"/>
                  </a:moveTo>
                  <a:lnTo>
                    <a:pt x="6622152" y="1698147"/>
                  </a:lnTo>
                  <a:lnTo>
                    <a:pt x="1324437" y="1698147"/>
                  </a:lnTo>
                  <a:lnTo>
                    <a:pt x="0" y="1"/>
                  </a:lnTo>
                  <a:lnTo>
                    <a:pt x="7946589" y="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91" tIns="46990" rIns="46990" bIns="46990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dirty="0">
                <a:latin typeface="Corbel" panose="020B05030202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B4D5C3-88BA-07ED-8498-8BF355E68F38}"/>
                </a:ext>
              </a:extLst>
            </p:cNvPr>
            <p:cNvSpPr txBox="1"/>
            <p:nvPr/>
          </p:nvSpPr>
          <p:spPr>
            <a:xfrm>
              <a:off x="4965737" y="1752016"/>
              <a:ext cx="4463910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800" b="1">
                  <a:latin typeface="Corbel" panose="020B0503020204020204" pitchFamily="34" charset="0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</a:rPr>
                <a:t>Algorithm Accuracy</a:t>
              </a:r>
            </a:p>
          </p:txBody>
        </p:sp>
      </p:grpSp>
      <p:pic>
        <p:nvPicPr>
          <p:cNvPr id="2058" name="Picture 10" descr="What's Your WHY? * Evolution of SHE">
            <a:extLst>
              <a:ext uri="{FF2B5EF4-FFF2-40B4-BE49-F238E27FC236}">
                <a16:creationId xmlns:a16="http://schemas.microsoft.com/office/drawing/2014/main" id="{196A946D-57A0-4D62-52F8-85327A43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90" b="88525" l="9455" r="94545">
                        <a14:foregroundMark x1="11273" y1="49180" x2="11273" y2="49180"/>
                        <a14:foregroundMark x1="9455" y1="46448" x2="13818" y2="64481"/>
                        <a14:foregroundMark x1="86545" y1="40437" x2="80000" y2="49727"/>
                        <a14:foregroundMark x1="90182" y1="55738" x2="90182" y2="55738"/>
                        <a14:foregroundMark x1="94545" y1="36612" x2="94545" y2="36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27" y="4523134"/>
            <a:ext cx="3051039" cy="20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94DBBC-1DBA-E43A-8DF6-5EF192E5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Generic</a:t>
            </a:r>
            <a:r>
              <a:rPr lang="en-US" b="1" dirty="0"/>
              <a:t>: </a:t>
            </a:r>
            <a:r>
              <a:rPr lang="en-US" b="0" dirty="0"/>
              <a:t>Wide range of GNN model types (follows </a:t>
            </a:r>
            <a:r>
              <a:rPr lang="en-US" b="0" dirty="0" err="1"/>
              <a:t>FlowGNN</a:t>
            </a:r>
            <a:r>
              <a:rPr lang="en-US" b="0" dirty="0"/>
              <a:t> principle)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Flexible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0" dirty="0"/>
              <a:t>Highly customizable GNN models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Standard and Extensible API</a:t>
            </a:r>
            <a:r>
              <a:rPr lang="en-US" b="1" dirty="0"/>
              <a:t>: </a:t>
            </a:r>
            <a:r>
              <a:rPr lang="en-US" b="0" dirty="0"/>
              <a:t>Standard </a:t>
            </a:r>
            <a:r>
              <a:rPr lang="en-US" b="0" dirty="0" err="1"/>
              <a:t>PyTorch</a:t>
            </a:r>
            <a:r>
              <a:rPr lang="en-US" b="0" dirty="0"/>
              <a:t> as inputs</a:t>
            </a:r>
            <a:endParaRPr lang="en-US" b="1" dirty="0"/>
          </a:p>
          <a:p>
            <a:r>
              <a:rPr lang="en-US" b="1" dirty="0"/>
              <a:t>Completeness: </a:t>
            </a:r>
            <a:r>
              <a:rPr lang="en-US" b="0" dirty="0"/>
              <a:t>Multi-level tasks (node, link, graph) with end-to-end workflow </a:t>
            </a:r>
          </a:p>
          <a:p>
            <a:endParaRPr lang="en-US" b="0" dirty="0"/>
          </a:p>
          <a:p>
            <a:r>
              <a:rPr lang="en-US" b="1" dirty="0"/>
              <a:t>DSE: </a:t>
            </a:r>
            <a:r>
              <a:rPr lang="en-US" b="0" dirty="0"/>
              <a:t>Accelerator design space exploration (DSE) and optimization</a:t>
            </a:r>
          </a:p>
          <a:p>
            <a:r>
              <a:rPr lang="en-US" dirty="0"/>
              <a:t>Deployment:</a:t>
            </a:r>
            <a:r>
              <a:rPr lang="en-US" b="0" dirty="0"/>
              <a:t> End-to-end with host code</a:t>
            </a:r>
          </a:p>
          <a:p>
            <a:r>
              <a:rPr lang="en-US" b="1" dirty="0"/>
              <a:t>Performance:</a:t>
            </a:r>
            <a:r>
              <a:rPr lang="en-US" dirty="0"/>
              <a:t> </a:t>
            </a:r>
            <a:r>
              <a:rPr lang="en-US" b="0" dirty="0"/>
              <a:t>Better than CPU and GPU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3D63B-F160-A87A-DA63-6AEA90C7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DFC06D-AE05-7474-3F7E-280B355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GNN Builder Features</a:t>
            </a:r>
          </a:p>
        </p:txBody>
      </p:sp>
    </p:spTree>
    <p:extLst>
      <p:ext uri="{BB962C8B-B14F-4D97-AF65-F5344CB8AC3E}">
        <p14:creationId xmlns:p14="http://schemas.microsoft.com/office/powerpoint/2010/main" val="5025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41413-3183-4757-BC38-E262BECCC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561458"/>
            <a:ext cx="5714999" cy="4176401"/>
          </a:xfrm>
        </p:spPr>
        <p:txBody>
          <a:bodyPr/>
          <a:lstStyle/>
          <a:p>
            <a:r>
              <a:rPr lang="en-US" dirty="0"/>
              <a:t>Create a fully parameterized GNN model using native </a:t>
            </a:r>
            <a:r>
              <a:rPr lang="en-US" dirty="0" err="1"/>
              <a:t>PyTorch</a:t>
            </a:r>
            <a:r>
              <a:rPr lang="en-US" dirty="0"/>
              <a:t> Geometric layers</a:t>
            </a:r>
          </a:p>
          <a:p>
            <a:pPr lvl="1"/>
            <a:endParaRPr lang="en-US" dirty="0"/>
          </a:p>
          <a:p>
            <a:r>
              <a:rPr lang="en-US" dirty="0"/>
              <a:t>Behaves as a standard </a:t>
            </a:r>
            <a:r>
              <a:rPr lang="en-US" b="1" dirty="0" err="1"/>
              <a:t>nn.Module</a:t>
            </a:r>
            <a:endParaRPr lang="en-US" b="1" dirty="0"/>
          </a:p>
          <a:p>
            <a:pPr lvl="1"/>
            <a:r>
              <a:rPr lang="en-US" dirty="0"/>
              <a:t>Zero gap from training to deployment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64AF-A9FE-4BAC-A798-B2792E48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724F05-EC71-470F-8A8F-F5DB1CE1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</a:t>
            </a:r>
            <a:r>
              <a:rPr lang="en-US" dirty="0" err="1"/>
              <a:t>PyTorch</a:t>
            </a:r>
            <a:r>
              <a:rPr lang="en-US" dirty="0"/>
              <a:t> API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325EE5B-1C57-4ABD-AE42-D8E726F162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11400" r="7501" b="7880"/>
          <a:stretch/>
        </p:blipFill>
        <p:spPr>
          <a:xfrm>
            <a:off x="6487697" y="1246829"/>
            <a:ext cx="5341621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9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39A29-E1B9-41DF-8DA8-CD65FA59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E889F7-BF60-4505-A920-66C08E30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</a:t>
            </a:r>
            <a:r>
              <a:rPr lang="en-US" dirty="0" err="1"/>
              <a:t>PyTorch</a:t>
            </a:r>
            <a:r>
              <a:rPr lang="en-US" dirty="0"/>
              <a:t> API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FECF2-129E-42EA-9875-9ADE436CC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86"/>
          <a:stretch/>
        </p:blipFill>
        <p:spPr>
          <a:xfrm>
            <a:off x="3082324" y="899947"/>
            <a:ext cx="8621216" cy="555673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420284F-8E5A-44DC-AF84-30F9C8149577}"/>
              </a:ext>
            </a:extLst>
          </p:cNvPr>
          <p:cNvSpPr txBox="1">
            <a:spLocks/>
          </p:cNvSpPr>
          <p:nvPr/>
        </p:nvSpPr>
        <p:spPr>
          <a:xfrm>
            <a:off x="484431" y="2634515"/>
            <a:ext cx="2793390" cy="134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(SW)</a:t>
            </a:r>
          </a:p>
          <a:p>
            <a:pPr marL="0" indent="0" algn="r">
              <a:buNone/>
            </a:pPr>
            <a:r>
              <a:rPr lang="en-US" sz="2400" dirty="0"/>
              <a:t>Model and layer definition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5B2D76-1CD2-4C6E-8029-5DD3ED3BD0C8}"/>
              </a:ext>
            </a:extLst>
          </p:cNvPr>
          <p:cNvSpPr/>
          <p:nvPr/>
        </p:nvSpPr>
        <p:spPr>
          <a:xfrm>
            <a:off x="3277821" y="2414083"/>
            <a:ext cx="4114800" cy="1787864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49C60E-4756-4E42-B5B6-9C255C3F2BBD}"/>
              </a:ext>
            </a:extLst>
          </p:cNvPr>
          <p:cNvSpPr/>
          <p:nvPr/>
        </p:nvSpPr>
        <p:spPr>
          <a:xfrm>
            <a:off x="3277821" y="4569356"/>
            <a:ext cx="4114800" cy="1787864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7B53C86-9BDB-4E83-AD52-3CF54CD298C7}"/>
              </a:ext>
            </a:extLst>
          </p:cNvPr>
          <p:cNvSpPr txBox="1">
            <a:spLocks/>
          </p:cNvSpPr>
          <p:nvPr/>
        </p:nvSpPr>
        <p:spPr>
          <a:xfrm>
            <a:off x="90731" y="4569356"/>
            <a:ext cx="3187090" cy="192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0041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57229" indent="-400041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2971" indent="-28574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‐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(HW)</a:t>
            </a:r>
          </a:p>
          <a:p>
            <a:pPr marL="0" indent="0" algn="r">
              <a:buNone/>
            </a:pPr>
            <a:r>
              <a:rPr lang="en-US" sz="2400" dirty="0"/>
              <a:t>HLS code generation and deployment on FPGA</a:t>
            </a:r>
          </a:p>
        </p:txBody>
      </p:sp>
    </p:spTree>
    <p:extLst>
      <p:ext uri="{BB962C8B-B14F-4D97-AF65-F5344CB8AC3E}">
        <p14:creationId xmlns:p14="http://schemas.microsoft.com/office/powerpoint/2010/main" val="18912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31ADE-A67F-4E60-8EFE-F1718B87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184698-2BA3-4523-B911-52352DEC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Working Example using </a:t>
            </a:r>
            <a:r>
              <a:rPr lang="en-US" dirty="0" err="1"/>
              <a:t>GNNBuilder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7E4AF-AC0D-4846-91A5-7558B800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18" y="1028379"/>
            <a:ext cx="4846320" cy="54610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84A12E-7E00-4EED-A0F0-0EC9B305A3D8}"/>
              </a:ext>
            </a:extLst>
          </p:cNvPr>
          <p:cNvGrpSpPr>
            <a:grpSpLocks noChangeAspect="1"/>
          </p:cNvGrpSpPr>
          <p:nvPr/>
        </p:nvGrpSpPr>
        <p:grpSpPr>
          <a:xfrm>
            <a:off x="5673050" y="1085174"/>
            <a:ext cx="4950000" cy="3996149"/>
            <a:chOff x="5559378" y="671217"/>
            <a:chExt cx="6277022" cy="50674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08A6F1-7D1B-4BAC-AE6D-5AC014C7A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161"/>
            <a:stretch/>
          </p:blipFill>
          <p:spPr>
            <a:xfrm>
              <a:off x="5559378" y="4229101"/>
              <a:ext cx="6277022" cy="150957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335B67-FCAF-40BE-8E9E-0AB9A3D35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60"/>
            <a:stretch/>
          </p:blipFill>
          <p:spPr>
            <a:xfrm>
              <a:off x="5603829" y="671217"/>
              <a:ext cx="6230635" cy="3557884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322125D-910C-4872-B695-E36D507CA822}"/>
              </a:ext>
            </a:extLst>
          </p:cNvPr>
          <p:cNvSpPr/>
          <p:nvPr/>
        </p:nvSpPr>
        <p:spPr>
          <a:xfrm>
            <a:off x="8877971" y="3024434"/>
            <a:ext cx="2951347" cy="29233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377"/>
            <a:r>
              <a:rPr lang="en-US" altLang="zh-CN" sz="2400" b="1" dirty="0">
                <a:solidFill>
                  <a:schemeClr val="tx1"/>
                </a:solidFill>
                <a:latin typeface="Corbel" panose="020B0503020204020204" pitchFamily="34" charset="0"/>
              </a:rPr>
              <a:t>A </a:t>
            </a:r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minimum working example with: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GNN model definition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Training (omitted)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Code generation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Testbench</a:t>
            </a:r>
            <a:r>
              <a:rPr lang="en-US" sz="2000" dirty="0">
                <a:latin typeface="Corbel" panose="020B0503020204020204" pitchFamily="34" charset="0"/>
              </a:rPr>
              <a:t> generation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Synthesis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3588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A0D27-A31D-491E-ACFD-831C1332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E1C12D-A64E-4BE5-8DFF-2A5BF216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Results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5E7FC68D-6435-40D9-BECB-DB84E22A3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" b="43538"/>
          <a:stretch/>
        </p:blipFill>
        <p:spPr>
          <a:xfrm>
            <a:off x="775190" y="1019033"/>
            <a:ext cx="9544050" cy="4851559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BAC9D0DF-5F40-4F38-9018-40784D2D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90882" r="3446" b="4744"/>
          <a:stretch/>
        </p:blipFill>
        <p:spPr>
          <a:xfrm>
            <a:off x="667956" y="5946274"/>
            <a:ext cx="10539568" cy="5431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198D81-11A3-4EB9-975C-3611A83B6AC2}"/>
              </a:ext>
            </a:extLst>
          </p:cNvPr>
          <p:cNvCxnSpPr>
            <a:cxnSpLocks/>
          </p:cNvCxnSpPr>
          <p:nvPr/>
        </p:nvCxnSpPr>
        <p:spPr>
          <a:xfrm flipV="1">
            <a:off x="3514580" y="237223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87049E-CD84-46F1-9C08-42A568687A99}"/>
              </a:ext>
            </a:extLst>
          </p:cNvPr>
          <p:cNvCxnSpPr>
            <a:cxnSpLocks/>
          </p:cNvCxnSpPr>
          <p:nvPr/>
        </p:nvCxnSpPr>
        <p:spPr>
          <a:xfrm flipV="1">
            <a:off x="5571980" y="237223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5BFE4B-C5C5-457D-944C-26327ADB342D}"/>
              </a:ext>
            </a:extLst>
          </p:cNvPr>
          <p:cNvCxnSpPr>
            <a:cxnSpLocks/>
          </p:cNvCxnSpPr>
          <p:nvPr/>
        </p:nvCxnSpPr>
        <p:spPr>
          <a:xfrm flipV="1">
            <a:off x="7614140" y="237223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56B7BC-8C58-44A9-BB53-A458F9589130}"/>
              </a:ext>
            </a:extLst>
          </p:cNvPr>
          <p:cNvCxnSpPr>
            <a:cxnSpLocks/>
          </p:cNvCxnSpPr>
          <p:nvPr/>
        </p:nvCxnSpPr>
        <p:spPr>
          <a:xfrm flipV="1">
            <a:off x="9648680" y="237223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19D947-212C-4EE4-8B4B-B5D9062C62B7}"/>
              </a:ext>
            </a:extLst>
          </p:cNvPr>
          <p:cNvCxnSpPr>
            <a:cxnSpLocks/>
          </p:cNvCxnSpPr>
          <p:nvPr/>
        </p:nvCxnSpPr>
        <p:spPr>
          <a:xfrm flipV="1">
            <a:off x="3514580" y="400291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B65634-0A46-4038-9FCB-ABA42A9BD8A2}"/>
              </a:ext>
            </a:extLst>
          </p:cNvPr>
          <p:cNvCxnSpPr>
            <a:cxnSpLocks/>
          </p:cNvCxnSpPr>
          <p:nvPr/>
        </p:nvCxnSpPr>
        <p:spPr>
          <a:xfrm flipV="1">
            <a:off x="5571980" y="400291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863DA0-FD8C-4FAE-AAB6-9E752597EF90}"/>
              </a:ext>
            </a:extLst>
          </p:cNvPr>
          <p:cNvCxnSpPr>
            <a:cxnSpLocks/>
          </p:cNvCxnSpPr>
          <p:nvPr/>
        </p:nvCxnSpPr>
        <p:spPr>
          <a:xfrm flipV="1">
            <a:off x="7614140" y="400291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39ED3E-4243-489D-AF66-7C05864B327C}"/>
              </a:ext>
            </a:extLst>
          </p:cNvPr>
          <p:cNvCxnSpPr>
            <a:cxnSpLocks/>
          </p:cNvCxnSpPr>
          <p:nvPr/>
        </p:nvCxnSpPr>
        <p:spPr>
          <a:xfrm flipV="1">
            <a:off x="9648680" y="4002919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85D446-A1E3-45BF-9237-8D55F8F90831}"/>
              </a:ext>
            </a:extLst>
          </p:cNvPr>
          <p:cNvCxnSpPr>
            <a:cxnSpLocks/>
          </p:cNvCxnSpPr>
          <p:nvPr/>
        </p:nvCxnSpPr>
        <p:spPr>
          <a:xfrm flipV="1">
            <a:off x="3514580" y="5641992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3F44B4-C216-4E4B-8596-9F1ABCE8069F}"/>
              </a:ext>
            </a:extLst>
          </p:cNvPr>
          <p:cNvCxnSpPr>
            <a:cxnSpLocks/>
          </p:cNvCxnSpPr>
          <p:nvPr/>
        </p:nvCxnSpPr>
        <p:spPr>
          <a:xfrm flipV="1">
            <a:off x="5571980" y="5641992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A0E7F6-322B-4B8F-AC77-C507E6EB2951}"/>
              </a:ext>
            </a:extLst>
          </p:cNvPr>
          <p:cNvCxnSpPr>
            <a:cxnSpLocks/>
          </p:cNvCxnSpPr>
          <p:nvPr/>
        </p:nvCxnSpPr>
        <p:spPr>
          <a:xfrm flipV="1">
            <a:off x="7614140" y="5641992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302C1F-889E-408B-A1D5-370978FADA1A}"/>
              </a:ext>
            </a:extLst>
          </p:cNvPr>
          <p:cNvCxnSpPr>
            <a:cxnSpLocks/>
          </p:cNvCxnSpPr>
          <p:nvPr/>
        </p:nvCxnSpPr>
        <p:spPr>
          <a:xfrm flipV="1">
            <a:off x="9648680" y="5641992"/>
            <a:ext cx="0" cy="2743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23C2D1D-166D-24C6-CA46-8BE7CCCC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08" y="3342519"/>
            <a:ext cx="5750672" cy="2528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4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599A4-7028-C443-9089-C14BE202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+ Documentation +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E1416-E60D-2A50-7AE1-68B38665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57E5BC-2D8E-6423-930F-2D0C698B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GNNBuilder</a:t>
            </a:r>
            <a:r>
              <a:rPr lang="en-US" dirty="0"/>
              <a:t> Source Code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6C6226-2981-2B0A-8E3E-EF266F1275B6}"/>
              </a:ext>
            </a:extLst>
          </p:cNvPr>
          <p:cNvGrpSpPr/>
          <p:nvPr/>
        </p:nvGrpSpPr>
        <p:grpSpPr>
          <a:xfrm>
            <a:off x="725504" y="5730386"/>
            <a:ext cx="4999021" cy="628650"/>
            <a:chOff x="477854" y="4276725"/>
            <a:chExt cx="4999021" cy="628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B51EA1-497F-B4B8-BAEF-31308FF28EF4}"/>
                </a:ext>
              </a:extLst>
            </p:cNvPr>
            <p:cNvSpPr/>
            <p:nvPr/>
          </p:nvSpPr>
          <p:spPr>
            <a:xfrm>
              <a:off x="477854" y="4276725"/>
              <a:ext cx="4999021" cy="628650"/>
            </a:xfrm>
            <a:prstGeom prst="roundRect">
              <a:avLst/>
            </a:prstGeom>
            <a:solidFill>
              <a:srgbClr val="EFF5FB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883303-3C31-F1A3-26D7-4D6DC5E8B32F}"/>
                </a:ext>
              </a:extLst>
            </p:cNvPr>
            <p:cNvSpPr txBox="1"/>
            <p:nvPr/>
          </p:nvSpPr>
          <p:spPr>
            <a:xfrm>
              <a:off x="477854" y="4360218"/>
              <a:ext cx="499902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  <a:cs typeface="Courier New" panose="02070309020205020404" pitchFamily="49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github.com/sharc-lab/gnn-builder</a:t>
              </a:r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080EE6-1726-D027-FE59-C8EB6B13D3AB}"/>
              </a:ext>
            </a:extLst>
          </p:cNvPr>
          <p:cNvGrpSpPr/>
          <p:nvPr/>
        </p:nvGrpSpPr>
        <p:grpSpPr>
          <a:xfrm>
            <a:off x="6373026" y="5700000"/>
            <a:ext cx="4999021" cy="628650"/>
            <a:chOff x="6373026" y="4276725"/>
            <a:chExt cx="4999021" cy="628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4A8394-F9A4-D904-D867-D336DC74CB90}"/>
                </a:ext>
              </a:extLst>
            </p:cNvPr>
            <p:cNvSpPr/>
            <p:nvPr/>
          </p:nvSpPr>
          <p:spPr>
            <a:xfrm>
              <a:off x="6373026" y="4276725"/>
              <a:ext cx="4999021" cy="628650"/>
            </a:xfrm>
            <a:prstGeom prst="roundRect">
              <a:avLst/>
            </a:prstGeom>
            <a:solidFill>
              <a:srgbClr val="EFF5FB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CBC1F6-0093-16BC-651B-0426DE6F469A}"/>
                </a:ext>
              </a:extLst>
            </p:cNvPr>
            <p:cNvSpPr txBox="1"/>
            <p:nvPr/>
          </p:nvSpPr>
          <p:spPr>
            <a:xfrm>
              <a:off x="6448424" y="4360218"/>
              <a:ext cx="484822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rbel" panose="020B0503020204020204" pitchFamily="34" charset="0"/>
                  <a:cs typeface="Courier New" panose="02070309020205020404" pitchFamily="49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sharc-lab.github.io/gnn-builder/</a:t>
              </a:r>
              <a:endParaRPr lang="en-US" sz="2400" b="1" dirty="0">
                <a:solidFill>
                  <a:schemeClr val="tx1"/>
                </a:solidFill>
                <a:latin typeface="Corbel" panose="020B0503020204020204" pitchFamily="34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62BE8F-2C3B-7AE1-AF10-A2F27F5F8FEE}"/>
              </a:ext>
            </a:extLst>
          </p:cNvPr>
          <p:cNvSpPr txBox="1"/>
          <p:nvPr/>
        </p:nvSpPr>
        <p:spPr>
          <a:xfrm>
            <a:off x="725503" y="3429001"/>
            <a:ext cx="4999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200" b="1" dirty="0">
                <a:latin typeface="Corbel" panose="020B0503020204020204" pitchFamily="34" charset="0"/>
              </a:rPr>
              <a:t>Source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0CBDC-2957-1F83-84A8-BFBDB6EFAFD7}"/>
              </a:ext>
            </a:extLst>
          </p:cNvPr>
          <p:cNvSpPr txBox="1"/>
          <p:nvPr/>
        </p:nvSpPr>
        <p:spPr>
          <a:xfrm>
            <a:off x="5824536" y="34290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200" b="1" dirty="0">
                <a:latin typeface="Corbel" panose="020B0503020204020204" pitchFamily="34" charset="0"/>
              </a:rPr>
              <a:t>Documentation + Tutorials</a:t>
            </a: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964A102-6DC5-EA3C-7EAC-C404A48C5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94" y="4097268"/>
            <a:ext cx="1374639" cy="1374639"/>
          </a:xfrm>
          <a:prstGeom prst="rect">
            <a:avLst/>
          </a:prstGeom>
        </p:spPr>
      </p:pic>
      <p:pic>
        <p:nvPicPr>
          <p:cNvPr id="15" name="Picture 14" descr="A qr code with black squares&#10;&#10;Description automatically generated">
            <a:extLst>
              <a:ext uri="{FF2B5EF4-FFF2-40B4-BE49-F238E27FC236}">
                <a16:creationId xmlns:a16="http://schemas.microsoft.com/office/drawing/2014/main" id="{264D3A23-771D-D759-4B79-8AF3E9E5B9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47" y="4103129"/>
            <a:ext cx="1368778" cy="13687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10E38FD-84D3-90C7-D9B9-89DE823730AA}"/>
              </a:ext>
            </a:extLst>
          </p:cNvPr>
          <p:cNvSpPr/>
          <p:nvPr/>
        </p:nvSpPr>
        <p:spPr>
          <a:xfrm>
            <a:off x="781049" y="1848165"/>
            <a:ext cx="10515600" cy="54864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pip install </a:t>
            </a:r>
            <a:r>
              <a:rPr lang="en-U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git+https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://github.com/</a:t>
            </a:r>
            <a:r>
              <a:rPr lang="en-U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sharc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-lab/</a:t>
            </a:r>
            <a:r>
              <a:rPr lang="en-U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gnn-builder.git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F63DB-70AF-A939-701E-CC0BAE9A2947}"/>
              </a:ext>
            </a:extLst>
          </p:cNvPr>
          <p:cNvSpPr/>
          <p:nvPr/>
        </p:nvSpPr>
        <p:spPr>
          <a:xfrm>
            <a:off x="781049" y="2652267"/>
            <a:ext cx="10515600" cy="54864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conda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 install --channel https://sharc-lab.github.io/gnn-builder/repo </a:t>
            </a:r>
            <a:r>
              <a:rPr lang="en-U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gnn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-builder</a:t>
            </a:r>
          </a:p>
        </p:txBody>
      </p:sp>
    </p:spTree>
    <p:extLst>
      <p:ext uri="{BB962C8B-B14F-4D97-AF65-F5344CB8AC3E}">
        <p14:creationId xmlns:p14="http://schemas.microsoft.com/office/powerpoint/2010/main" val="3071876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9D614-FC06-FD7C-482B-936C4B26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Ultra-low-latency</a:t>
            </a:r>
            <a:r>
              <a:rPr lang="en-US" dirty="0"/>
              <a:t> GNN inference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Applications</a:t>
            </a:r>
          </a:p>
          <a:p>
            <a:pPr lvl="1"/>
            <a:r>
              <a:rPr lang="en-US" dirty="0"/>
              <a:t>Point cloud for autonomous vehicles</a:t>
            </a:r>
          </a:p>
          <a:p>
            <a:pPr lvl="1"/>
            <a:r>
              <a:rPr lang="en-US" dirty="0"/>
              <a:t>Spam and fraud detection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High energy physics </a:t>
            </a:r>
            <a:r>
              <a:rPr lang="en-US" dirty="0"/>
              <a:t>– microsecond, or even nanosecond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Implementations</a:t>
            </a:r>
            <a:r>
              <a:rPr lang="en-US" dirty="0"/>
              <a:t> on FPGA</a:t>
            </a:r>
          </a:p>
          <a:p>
            <a:pPr lvl="1"/>
            <a:r>
              <a:rPr lang="en-US" dirty="0"/>
              <a:t>Domain specific optimizations</a:t>
            </a:r>
          </a:p>
          <a:p>
            <a:pPr lvl="1"/>
            <a:r>
              <a:rPr lang="en-US" dirty="0"/>
              <a:t>Design automation from standard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4AC2C-D634-D0FB-B6A9-D47E820C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C8E006-C8B5-0D9E-CB65-444A968E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953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9B348-B251-4EB3-8354-6A3E4251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5766C8-1F59-4E20-894C-D784361E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3FB15-1128-432F-9CB1-568F6FCAF60A}"/>
              </a:ext>
            </a:extLst>
          </p:cNvPr>
          <p:cNvSpPr/>
          <p:nvPr/>
        </p:nvSpPr>
        <p:spPr>
          <a:xfrm>
            <a:off x="1241401" y="1109997"/>
            <a:ext cx="7422074" cy="1148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 defTabSz="914400"/>
            <a:r>
              <a:rPr lang="en-US" sz="3600" b="1" dirty="0">
                <a:latin typeface="Corbel" panose="020B0503020204020204" pitchFamily="34" charset="0"/>
                <a:cs typeface="+mj-cs"/>
              </a:rPr>
              <a:t>Software/Hardware Co-Design for Intelligence and Efficiency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4F74033-503F-48B1-B6BC-369AB2BB2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7" y="970448"/>
            <a:ext cx="1416498" cy="11462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BC6160-A20C-4FE6-807A-0421AB40ECC2}"/>
              </a:ext>
            </a:extLst>
          </p:cNvPr>
          <p:cNvSpPr/>
          <p:nvPr/>
        </p:nvSpPr>
        <p:spPr>
          <a:xfrm>
            <a:off x="381001" y="3065284"/>
            <a:ext cx="5980357" cy="82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lnSpc>
                <a:spcPct val="90000"/>
              </a:lnSpc>
              <a:spcBef>
                <a:spcPts val="500"/>
              </a:spcBef>
            </a:pPr>
            <a:r>
              <a:rPr lang="en-US" sz="2400" b="1" dirty="0">
                <a:latin typeface="Corbel" panose="020B0503020204020204" pitchFamily="34" charset="0"/>
              </a:rPr>
              <a:t>Email</a:t>
            </a:r>
            <a:r>
              <a:rPr lang="en-US" sz="2400" dirty="0">
                <a:latin typeface="Corbel" panose="020B0503020204020204" pitchFamily="34" charset="0"/>
              </a:rPr>
              <a:t>:                </a:t>
            </a:r>
            <a:r>
              <a:rPr lang="en-US" sz="2400" dirty="0">
                <a:latin typeface="Corbel" panose="020B0503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callie.hao@ece.gatech.edu</a:t>
            </a:r>
            <a:endParaRPr lang="en-US" sz="2400" dirty="0">
              <a:latin typeface="Corbel" panose="020B0503020204020204" pitchFamily="34" charset="0"/>
            </a:endParaRPr>
          </a:p>
          <a:p>
            <a:pPr marL="0" lvl="1" defTabSz="914400">
              <a:lnSpc>
                <a:spcPct val="90000"/>
              </a:lnSpc>
              <a:spcBef>
                <a:spcPts val="500"/>
              </a:spcBef>
            </a:pPr>
            <a:r>
              <a:rPr lang="en-US" sz="2400" b="1" dirty="0">
                <a:latin typeface="Corbel" panose="020B0503020204020204" pitchFamily="34" charset="0"/>
              </a:rPr>
              <a:t>Homepage</a:t>
            </a:r>
            <a:r>
              <a:rPr lang="en-US" sz="2400" dirty="0">
                <a:latin typeface="Corbel" panose="020B0503020204020204" pitchFamily="34" charset="0"/>
              </a:rPr>
              <a:t>:    </a:t>
            </a:r>
            <a:r>
              <a:rPr lang="en-US" sz="2400" dirty="0">
                <a:latin typeface="Corbel" panose="020B05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http://sharclab.ece.gatech.edu</a:t>
            </a:r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36B5301-C9A8-41A3-BBB3-668A79CAE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42" y="2838800"/>
            <a:ext cx="2497184" cy="3329240"/>
          </a:xfrm>
          <a:prstGeom prst="rect">
            <a:avLst/>
          </a:prstGeom>
        </p:spPr>
      </p:pic>
      <p:pic>
        <p:nvPicPr>
          <p:cNvPr id="10" name="Picture 9" descr="A group of people posing for a photo by a body of water&#10;&#10;Description automatically generated">
            <a:extLst>
              <a:ext uri="{FF2B5EF4-FFF2-40B4-BE49-F238E27FC236}">
                <a16:creationId xmlns:a16="http://schemas.microsoft.com/office/drawing/2014/main" id="{6B6EE0DE-A5ED-4A6D-84F0-6438FA08CB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51" y="2919403"/>
            <a:ext cx="2112023" cy="1584017"/>
          </a:xfrm>
          <a:prstGeom prst="rect">
            <a:avLst/>
          </a:prstGeom>
        </p:spPr>
      </p:pic>
      <p:pic>
        <p:nvPicPr>
          <p:cNvPr id="13" name="Picture 12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3067EEE2-A309-45E2-904A-A762DC5629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51" y="4538623"/>
            <a:ext cx="2112023" cy="1584017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DEF34A8-C335-4E5D-B8F9-15318D4D9F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9" y="4520618"/>
            <a:ext cx="2497184" cy="1598440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A84A762-BF1B-4723-A8A0-DC3065A6D2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5" y="4538623"/>
            <a:ext cx="2112024" cy="1584018"/>
          </a:xfrm>
          <a:prstGeom prst="rect">
            <a:avLst/>
          </a:prstGeom>
        </p:spPr>
      </p:pic>
      <p:pic>
        <p:nvPicPr>
          <p:cNvPr id="9" name="Picture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63BDC039-0E34-D105-9C1F-EFE471A3C4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26" y="566102"/>
            <a:ext cx="2112023" cy="21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2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F0D8C-3EF7-4FBD-A970-FB942ADD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7E2317-DEEB-42D5-A57E-6731E0F2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Ultra-Low-Latency GNN Inference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EC2D7155-4C6A-6975-B56C-1CE2892EA927}"/>
              </a:ext>
            </a:extLst>
          </p:cNvPr>
          <p:cNvSpPr/>
          <p:nvPr/>
        </p:nvSpPr>
        <p:spPr>
          <a:xfrm>
            <a:off x="-3509595" y="80387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6F4B80-99E1-1E6F-ECA6-E30B2C74EC58}"/>
              </a:ext>
            </a:extLst>
          </p:cNvPr>
          <p:cNvGrpSpPr/>
          <p:nvPr/>
        </p:nvGrpSpPr>
        <p:grpSpPr>
          <a:xfrm>
            <a:off x="2706886" y="5082068"/>
            <a:ext cx="5834211" cy="1042009"/>
            <a:chOff x="2706886" y="5082068"/>
            <a:chExt cx="5834211" cy="104200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378B19-7992-9ECC-0456-14314519E2DD}"/>
                </a:ext>
              </a:extLst>
            </p:cNvPr>
            <p:cNvSpPr/>
            <p:nvPr/>
          </p:nvSpPr>
          <p:spPr>
            <a:xfrm>
              <a:off x="3227890" y="5186269"/>
              <a:ext cx="5313207" cy="833607"/>
            </a:xfrm>
            <a:custGeom>
              <a:avLst/>
              <a:gdLst>
                <a:gd name="connsiteX0" fmla="*/ 0 w 4850113"/>
                <a:gd name="connsiteY0" fmla="*/ 0 h 833607"/>
                <a:gd name="connsiteX1" fmla="*/ 4850113 w 4850113"/>
                <a:gd name="connsiteY1" fmla="*/ 0 h 833607"/>
                <a:gd name="connsiteX2" fmla="*/ 4850113 w 4850113"/>
                <a:gd name="connsiteY2" fmla="*/ 833607 h 833607"/>
                <a:gd name="connsiteX3" fmla="*/ 0 w 4850113"/>
                <a:gd name="connsiteY3" fmla="*/ 833607 h 833607"/>
                <a:gd name="connsiteX4" fmla="*/ 0 w 4850113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0113" h="833607">
                  <a:moveTo>
                    <a:pt x="0" y="0"/>
                  </a:moveTo>
                  <a:lnTo>
                    <a:pt x="4850113" y="0"/>
                  </a:lnTo>
                  <a:lnTo>
                    <a:pt x="4850113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3500" rIns="63500" bIns="6350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And many more …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FCEE8-050B-10FE-5CFF-0DA00FFD0F5E}"/>
                </a:ext>
              </a:extLst>
            </p:cNvPr>
            <p:cNvSpPr/>
            <p:nvPr/>
          </p:nvSpPr>
          <p:spPr>
            <a:xfrm>
              <a:off x="2706886" y="5082068"/>
              <a:ext cx="1042009" cy="1042009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2DA5A1-82C6-105C-1DE1-DE393582E6B9}"/>
              </a:ext>
            </a:extLst>
          </p:cNvPr>
          <p:cNvGrpSpPr/>
          <p:nvPr/>
        </p:nvGrpSpPr>
        <p:grpSpPr>
          <a:xfrm>
            <a:off x="293287" y="2355530"/>
            <a:ext cx="2743200" cy="2743200"/>
            <a:chOff x="293287" y="2355530"/>
            <a:chExt cx="2743200" cy="2743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D3A5A1-A3AE-2A38-8266-56B156616991}"/>
                </a:ext>
              </a:extLst>
            </p:cNvPr>
            <p:cNvSpPr/>
            <p:nvPr/>
          </p:nvSpPr>
          <p:spPr>
            <a:xfrm>
              <a:off x="293287" y="2355530"/>
              <a:ext cx="2743200" cy="2743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3500" rIns="63500" bIns="6350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A812D6-DCCD-2F0D-22CA-EB991C858EEA}"/>
                </a:ext>
              </a:extLst>
            </p:cNvPr>
            <p:cNvSpPr txBox="1"/>
            <p:nvPr/>
          </p:nvSpPr>
          <p:spPr>
            <a:xfrm>
              <a:off x="293287" y="3178811"/>
              <a:ext cx="274319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Real-Time Requirement</a:t>
              </a:r>
            </a:p>
          </p:txBody>
        </p:sp>
        <p:pic>
          <p:nvPicPr>
            <p:cNvPr id="23" name="Graphic 22" descr="Lightning bolt with solid fill">
              <a:extLst>
                <a:ext uri="{FF2B5EF4-FFF2-40B4-BE49-F238E27FC236}">
                  <a16:creationId xmlns:a16="http://schemas.microsoft.com/office/drawing/2014/main" id="{91FAF412-D7B2-5BA3-C5B4-9128E284F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1124" y="2372192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1A334-F3F9-BAEA-D201-08368172ADA4}"/>
              </a:ext>
            </a:extLst>
          </p:cNvPr>
          <p:cNvGrpSpPr/>
          <p:nvPr/>
        </p:nvGrpSpPr>
        <p:grpSpPr>
          <a:xfrm>
            <a:off x="2706886" y="1330183"/>
            <a:ext cx="8649830" cy="1042009"/>
            <a:chOff x="2706886" y="1330183"/>
            <a:chExt cx="8649830" cy="104200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18C1B3-AF26-021F-E0C3-0357C9CC4A87}"/>
                </a:ext>
              </a:extLst>
            </p:cNvPr>
            <p:cNvSpPr/>
            <p:nvPr/>
          </p:nvSpPr>
          <p:spPr>
            <a:xfrm>
              <a:off x="3227890" y="1434384"/>
              <a:ext cx="5313209" cy="833607"/>
            </a:xfrm>
            <a:custGeom>
              <a:avLst/>
              <a:gdLst>
                <a:gd name="connsiteX0" fmla="*/ 0 w 4850113"/>
                <a:gd name="connsiteY0" fmla="*/ 0 h 833607"/>
                <a:gd name="connsiteX1" fmla="*/ 4850113 w 4850113"/>
                <a:gd name="connsiteY1" fmla="*/ 0 h 833607"/>
                <a:gd name="connsiteX2" fmla="*/ 4850113 w 4850113"/>
                <a:gd name="connsiteY2" fmla="*/ 833607 h 833607"/>
                <a:gd name="connsiteX3" fmla="*/ 0 w 4850113"/>
                <a:gd name="connsiteY3" fmla="*/ 833607 h 833607"/>
                <a:gd name="connsiteX4" fmla="*/ 0 w 4850113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0113" h="833607">
                  <a:moveTo>
                    <a:pt x="0" y="0"/>
                  </a:moveTo>
                  <a:lnTo>
                    <a:pt x="4850113" y="0"/>
                  </a:lnTo>
                  <a:lnTo>
                    <a:pt x="4850113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3500" rIns="63500" bIns="6350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Fraud and spam detection</a:t>
              </a:r>
              <a:endParaRPr lang="en-US" sz="2800" kern="12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67DD42-EE62-C2ED-7CFC-B0CC07798474}"/>
                </a:ext>
              </a:extLst>
            </p:cNvPr>
            <p:cNvSpPr/>
            <p:nvPr/>
          </p:nvSpPr>
          <p:spPr>
            <a:xfrm>
              <a:off x="2706886" y="1330183"/>
              <a:ext cx="1042009" cy="1042009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F0244C-4154-922A-EDE5-29288FE4D746}"/>
                </a:ext>
              </a:extLst>
            </p:cNvPr>
            <p:cNvSpPr txBox="1"/>
            <p:nvPr/>
          </p:nvSpPr>
          <p:spPr>
            <a:xfrm>
              <a:off x="8791625" y="1434384"/>
              <a:ext cx="25650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Corbel" panose="020B0503020204020204" pitchFamily="34" charset="0"/>
                </a:rPr>
                <a:t>~ milliseconds to low seconds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C614DE-D8E2-13E9-5337-B8E991EBACFD}"/>
              </a:ext>
            </a:extLst>
          </p:cNvPr>
          <p:cNvGrpSpPr/>
          <p:nvPr/>
        </p:nvGrpSpPr>
        <p:grpSpPr>
          <a:xfrm>
            <a:off x="3184812" y="2580811"/>
            <a:ext cx="8364904" cy="1042009"/>
            <a:chOff x="3184812" y="2580811"/>
            <a:chExt cx="8364904" cy="104200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3E9AD6-8C21-F8CB-D07B-E1FC6FCF3808}"/>
                </a:ext>
              </a:extLst>
            </p:cNvPr>
            <p:cNvSpPr/>
            <p:nvPr/>
          </p:nvSpPr>
          <p:spPr>
            <a:xfrm>
              <a:off x="3705817" y="2685012"/>
              <a:ext cx="4835282" cy="833607"/>
            </a:xfrm>
            <a:custGeom>
              <a:avLst/>
              <a:gdLst>
                <a:gd name="connsiteX0" fmla="*/ 0 w 4372186"/>
                <a:gd name="connsiteY0" fmla="*/ 0 h 833607"/>
                <a:gd name="connsiteX1" fmla="*/ 4372186 w 4372186"/>
                <a:gd name="connsiteY1" fmla="*/ 0 h 833607"/>
                <a:gd name="connsiteX2" fmla="*/ 4372186 w 4372186"/>
                <a:gd name="connsiteY2" fmla="*/ 833607 h 833607"/>
                <a:gd name="connsiteX3" fmla="*/ 0 w 4372186"/>
                <a:gd name="connsiteY3" fmla="*/ 833607 h 833607"/>
                <a:gd name="connsiteX4" fmla="*/ 0 w 4372186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186" h="833607">
                  <a:moveTo>
                    <a:pt x="0" y="0"/>
                  </a:moveTo>
                  <a:lnTo>
                    <a:pt x="4372186" y="0"/>
                  </a:lnTo>
                  <a:lnTo>
                    <a:pt x="4372186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3500" rIns="63500" bIns="6350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0" kern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LiDAR and Point Cloud Data for Autonomous Driving</a:t>
              </a:r>
              <a:endParaRPr lang="en-US" sz="2800" kern="12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4D45C5-93C4-1C35-144D-6B8BCB55B07A}"/>
                </a:ext>
              </a:extLst>
            </p:cNvPr>
            <p:cNvSpPr/>
            <p:nvPr/>
          </p:nvSpPr>
          <p:spPr>
            <a:xfrm>
              <a:off x="3184812" y="2580811"/>
              <a:ext cx="1042009" cy="1042009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D34B9C-3DBD-9EF4-73C7-4FA15D01F79E}"/>
                </a:ext>
              </a:extLst>
            </p:cNvPr>
            <p:cNvSpPr txBox="1"/>
            <p:nvPr/>
          </p:nvSpPr>
          <p:spPr>
            <a:xfrm>
              <a:off x="8598627" y="2580811"/>
              <a:ext cx="29510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Corbel" panose="020B0503020204020204" pitchFamily="34" charset="0"/>
                </a:rPr>
                <a:t>~ tens to hundreds of milliseconds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AEBA2C-5D38-CB9E-9BB6-F9EDD9A06D75}"/>
              </a:ext>
            </a:extLst>
          </p:cNvPr>
          <p:cNvGrpSpPr/>
          <p:nvPr/>
        </p:nvGrpSpPr>
        <p:grpSpPr>
          <a:xfrm>
            <a:off x="3184812" y="3831439"/>
            <a:ext cx="8518728" cy="1042009"/>
            <a:chOff x="3184812" y="3831439"/>
            <a:chExt cx="8518728" cy="104200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ABE6DA-30F8-7FE7-1277-E0EE1AB4C7F1}"/>
                </a:ext>
              </a:extLst>
            </p:cNvPr>
            <p:cNvSpPr/>
            <p:nvPr/>
          </p:nvSpPr>
          <p:spPr>
            <a:xfrm>
              <a:off x="3705816" y="3935640"/>
              <a:ext cx="4835281" cy="833607"/>
            </a:xfrm>
            <a:custGeom>
              <a:avLst/>
              <a:gdLst>
                <a:gd name="connsiteX0" fmla="*/ 0 w 4372186"/>
                <a:gd name="connsiteY0" fmla="*/ 0 h 833607"/>
                <a:gd name="connsiteX1" fmla="*/ 4372186 w 4372186"/>
                <a:gd name="connsiteY1" fmla="*/ 0 h 833607"/>
                <a:gd name="connsiteX2" fmla="*/ 4372186 w 4372186"/>
                <a:gd name="connsiteY2" fmla="*/ 833607 h 833607"/>
                <a:gd name="connsiteX3" fmla="*/ 0 w 4372186"/>
                <a:gd name="connsiteY3" fmla="*/ 833607 h 833607"/>
                <a:gd name="connsiteX4" fmla="*/ 0 w 4372186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186" h="833607">
                  <a:moveTo>
                    <a:pt x="0" y="0"/>
                  </a:moveTo>
                  <a:lnTo>
                    <a:pt x="4372186" y="0"/>
                  </a:lnTo>
                  <a:lnTo>
                    <a:pt x="4372186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3500" rIns="63500" bIns="6350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High Energy Physics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952EC8-87CC-BE4E-405E-3731494FCC8A}"/>
                </a:ext>
              </a:extLst>
            </p:cNvPr>
            <p:cNvSpPr/>
            <p:nvPr/>
          </p:nvSpPr>
          <p:spPr>
            <a:xfrm>
              <a:off x="3184812" y="3831439"/>
              <a:ext cx="1042009" cy="1042009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2D0779-C577-570C-587A-766699C37F6F}"/>
                </a:ext>
              </a:extLst>
            </p:cNvPr>
            <p:cNvSpPr txBox="1"/>
            <p:nvPr/>
          </p:nvSpPr>
          <p:spPr>
            <a:xfrm>
              <a:off x="8752451" y="3938250"/>
              <a:ext cx="29510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Corbel" panose="020B0503020204020204" pitchFamily="34" charset="0"/>
                </a:rPr>
                <a:t>~ microseconds, even </a:t>
              </a:r>
              <a:r>
                <a:rPr lang="en-US" sz="2400" b="1" dirty="0">
                  <a:solidFill>
                    <a:schemeClr val="accent2"/>
                  </a:solidFill>
                  <a:latin typeface="Corbel" panose="020B0503020204020204" pitchFamily="34" charset="0"/>
                </a:rPr>
                <a:t>nanoseconds</a:t>
              </a:r>
              <a:endParaRPr lang="en-US" sz="2400" b="1" dirty="0">
                <a:latin typeface="Corbel" panose="020B0503020204020204" pitchFamily="34" charset="0"/>
              </a:endParaRPr>
            </a:p>
          </p:txBody>
        </p:sp>
      </p:grpSp>
      <p:pic>
        <p:nvPicPr>
          <p:cNvPr id="29" name="Picture 10" descr="What's Your WHY? * Evolution of SHE">
            <a:extLst>
              <a:ext uri="{FF2B5EF4-FFF2-40B4-BE49-F238E27FC236}">
                <a16:creationId xmlns:a16="http://schemas.microsoft.com/office/drawing/2014/main" id="{EE465C86-03C9-B807-21A2-B0C4988A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90" b="88525" l="9455" r="94545">
                        <a14:foregroundMark x1="11273" y1="49180" x2="11273" y2="49180"/>
                        <a14:foregroundMark x1="9455" y1="46448" x2="13818" y2="64481"/>
                        <a14:foregroundMark x1="86545" y1="40437" x2="80000" y2="49727"/>
                        <a14:foregroundMark x1="90182" y1="55738" x2="90182" y2="55738"/>
                        <a14:foregroundMark x1="94545" y1="36612" x2="94545" y2="36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27" y="4523134"/>
            <a:ext cx="3051039" cy="20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D8E8DB-CD3A-AA26-BF10-232433F1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57" y="1635030"/>
            <a:ext cx="8642315" cy="48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B0F54-916D-F767-9BA0-583D346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09AB40-7E47-707E-80C1-9F5D4222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Energy Physics Experiment Pipeline</a:t>
            </a: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1D434E5E-D805-A781-DCB3-B140A15F08B5}"/>
              </a:ext>
            </a:extLst>
          </p:cNvPr>
          <p:cNvSpPr/>
          <p:nvPr/>
        </p:nvSpPr>
        <p:spPr>
          <a:xfrm>
            <a:off x="2532185" y="4367275"/>
            <a:ext cx="6732395" cy="2122114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Lines representing paths of particles fan out from a point and pass through a series of detectors.">
            <a:extLst>
              <a:ext uri="{FF2B5EF4-FFF2-40B4-BE49-F238E27FC236}">
                <a16:creationId xmlns:a16="http://schemas.microsoft.com/office/drawing/2014/main" id="{27483783-7B1B-09AE-D180-320B49B95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7353" b="11733"/>
          <a:stretch/>
        </p:blipFill>
        <p:spPr bwMode="auto">
          <a:xfrm>
            <a:off x="3631971" y="4067249"/>
            <a:ext cx="4636900" cy="21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3C061-FDA9-54FE-0635-A3A69FCE8285}"/>
              </a:ext>
            </a:extLst>
          </p:cNvPr>
          <p:cNvSpPr txBox="1"/>
          <p:nvPr/>
        </p:nvSpPr>
        <p:spPr>
          <a:xfrm>
            <a:off x="8283023" y="5649239"/>
            <a:ext cx="35856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22222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US" sz="1100" dirty="0"/>
              <a:t>[image source] https://www.quantamagazine.org/growing-anomalies-at-the-large-hadron-collider-hint-at-new-particles-20200526/</a:t>
            </a:r>
          </a:p>
        </p:txBody>
      </p:sp>
    </p:spTree>
    <p:extLst>
      <p:ext uri="{BB962C8B-B14F-4D97-AF65-F5344CB8AC3E}">
        <p14:creationId xmlns:p14="http://schemas.microsoft.com/office/powerpoint/2010/main" val="324887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D8E8DB-CD3A-AA26-BF10-232433F1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57" y="1635030"/>
            <a:ext cx="8642315" cy="48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B0F54-916D-F767-9BA0-583D346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09AB40-7E47-707E-80C1-9F5D4222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Energy Physics Experiment Pipeline</a:t>
            </a: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1D434E5E-D805-A781-DCB3-B140A15F08B5}"/>
              </a:ext>
            </a:extLst>
          </p:cNvPr>
          <p:cNvSpPr/>
          <p:nvPr/>
        </p:nvSpPr>
        <p:spPr>
          <a:xfrm>
            <a:off x="2532185" y="4367275"/>
            <a:ext cx="6732395" cy="2122114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Lines representing paths of particles fan out from a point and pass through a series of detectors.">
            <a:extLst>
              <a:ext uri="{FF2B5EF4-FFF2-40B4-BE49-F238E27FC236}">
                <a16:creationId xmlns:a16="http://schemas.microsoft.com/office/drawing/2014/main" id="{27483783-7B1B-09AE-D180-320B49B95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7353" b="11733"/>
          <a:stretch/>
        </p:blipFill>
        <p:spPr bwMode="auto">
          <a:xfrm>
            <a:off x="3631971" y="4067249"/>
            <a:ext cx="4636900" cy="21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3C061-FDA9-54FE-0635-A3A69FCE8285}"/>
              </a:ext>
            </a:extLst>
          </p:cNvPr>
          <p:cNvSpPr txBox="1"/>
          <p:nvPr/>
        </p:nvSpPr>
        <p:spPr>
          <a:xfrm>
            <a:off x="8283023" y="5649239"/>
            <a:ext cx="35856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22222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US" sz="1100" dirty="0"/>
              <a:t>[image source] https://www.quantamagazine.org/growing-anomalies-at-the-large-hadron-collider-hint-at-new-particles-20200526/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E6E15A-FBDB-C377-3944-4039D896B935}"/>
              </a:ext>
            </a:extLst>
          </p:cNvPr>
          <p:cNvSpPr/>
          <p:nvPr/>
        </p:nvSpPr>
        <p:spPr>
          <a:xfrm>
            <a:off x="3631971" y="1836936"/>
            <a:ext cx="5793383" cy="2122114"/>
          </a:xfrm>
          <a:custGeom>
            <a:avLst/>
            <a:gdLst>
              <a:gd name="connsiteX0" fmla="*/ 0 w 5793383"/>
              <a:gd name="connsiteY0" fmla="*/ 0 h 2122114"/>
              <a:gd name="connsiteX1" fmla="*/ 5793383 w 5793383"/>
              <a:gd name="connsiteY1" fmla="*/ 0 h 2122114"/>
              <a:gd name="connsiteX2" fmla="*/ 5793383 w 5793383"/>
              <a:gd name="connsiteY2" fmla="*/ 2122114 h 2122114"/>
              <a:gd name="connsiteX3" fmla="*/ 0 w 5793383"/>
              <a:gd name="connsiteY3" fmla="*/ 2122114 h 2122114"/>
              <a:gd name="connsiteX4" fmla="*/ 0 w 5793383"/>
              <a:gd name="connsiteY4" fmla="*/ 1744463 h 2122114"/>
              <a:gd name="connsiteX5" fmla="*/ 192317 w 5793383"/>
              <a:gd name="connsiteY5" fmla="*/ 1744463 h 2122114"/>
              <a:gd name="connsiteX6" fmla="*/ 192317 w 5793383"/>
              <a:gd name="connsiteY6" fmla="*/ 1309662 h 2122114"/>
              <a:gd name="connsiteX7" fmla="*/ 0 w 5793383"/>
              <a:gd name="connsiteY7" fmla="*/ 1309662 h 2122114"/>
              <a:gd name="connsiteX8" fmla="*/ 0 w 5793383"/>
              <a:gd name="connsiteY8" fmla="*/ 0 h 212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3383" h="2122114">
                <a:moveTo>
                  <a:pt x="0" y="0"/>
                </a:moveTo>
                <a:lnTo>
                  <a:pt x="5793383" y="0"/>
                </a:lnTo>
                <a:lnTo>
                  <a:pt x="5793383" y="2122114"/>
                </a:lnTo>
                <a:lnTo>
                  <a:pt x="0" y="2122114"/>
                </a:lnTo>
                <a:lnTo>
                  <a:pt x="0" y="1744463"/>
                </a:lnTo>
                <a:lnTo>
                  <a:pt x="192317" y="1744463"/>
                </a:lnTo>
                <a:lnTo>
                  <a:pt x="192317" y="1309662"/>
                </a:lnTo>
                <a:lnTo>
                  <a:pt x="0" y="1309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D5E52A-28C1-DC40-F67A-F72A9CA9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56" y="1192902"/>
            <a:ext cx="10533543" cy="1297823"/>
          </a:xfrm>
        </p:spPr>
        <p:txBody>
          <a:bodyPr>
            <a:normAutofit/>
          </a:bodyPr>
          <a:lstStyle/>
          <a:p>
            <a:r>
              <a:rPr lang="en-US" sz="2400" dirty="0"/>
              <a:t>In the particle detectors at the CERN Large Hadron Collider,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O(10) millions</a:t>
            </a:r>
            <a:r>
              <a:rPr lang="en-US" sz="2400" dirty="0"/>
              <a:t> of proton-proton collisions are produced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every second </a:t>
            </a:r>
            <a:r>
              <a:rPr lang="en-US" sz="2400" baseline="30000" dirty="0"/>
              <a:t>[1]</a:t>
            </a:r>
            <a:endParaRPr lang="en-US" sz="2400" i="1" dirty="0"/>
          </a:p>
          <a:p>
            <a:r>
              <a:rPr lang="en-US" sz="2400" dirty="0"/>
              <a:t>The resulting data throughput is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O(10) TB/s </a:t>
            </a:r>
            <a:r>
              <a:rPr lang="en-US" sz="2400" dirty="0"/>
              <a:t>–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too large to be recorded </a:t>
            </a:r>
            <a:r>
              <a:rPr lang="en-US" sz="2400" baseline="30000" dirty="0"/>
              <a:t>[1]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17D06-3BE0-34FB-6EE9-9F8AFF8DE0A2}"/>
              </a:ext>
            </a:extLst>
          </p:cNvPr>
          <p:cNvSpPr txBox="1"/>
          <p:nvPr/>
        </p:nvSpPr>
        <p:spPr>
          <a:xfrm>
            <a:off x="248756" y="6039229"/>
            <a:ext cx="30564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22222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US" sz="1100" dirty="0"/>
              <a:t>[1] </a:t>
            </a:r>
            <a:r>
              <a:rPr lang="en-US" sz="1100" dirty="0" err="1"/>
              <a:t>Govorkova</a:t>
            </a:r>
            <a:r>
              <a:rPr lang="en-US" sz="1100" dirty="0"/>
              <a:t>, Ekaterina, et al. "LHC physics dataset for unsupervised New Physics detection at 40 </a:t>
            </a:r>
            <a:r>
              <a:rPr lang="en-US" sz="1100" dirty="0" err="1"/>
              <a:t>MHz.</a:t>
            </a:r>
            <a:r>
              <a:rPr lang="en-US" sz="1100" dirty="0"/>
              <a:t>" Scientific Data 9.1 (2022): 118.</a:t>
            </a:r>
          </a:p>
        </p:txBody>
      </p:sp>
    </p:spTree>
    <p:extLst>
      <p:ext uri="{BB962C8B-B14F-4D97-AF65-F5344CB8AC3E}">
        <p14:creationId xmlns:p14="http://schemas.microsoft.com/office/powerpoint/2010/main" val="314840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D8E8DB-CD3A-AA26-BF10-232433F1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57" y="1635030"/>
            <a:ext cx="8642315" cy="48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B0F54-916D-F767-9BA0-583D346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09AB40-7E47-707E-80C1-9F5D4222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Energy Physics Experiment Pipeline</a:t>
            </a: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1D434E5E-D805-A781-DCB3-B140A15F08B5}"/>
              </a:ext>
            </a:extLst>
          </p:cNvPr>
          <p:cNvSpPr/>
          <p:nvPr/>
        </p:nvSpPr>
        <p:spPr>
          <a:xfrm>
            <a:off x="2532185" y="4367275"/>
            <a:ext cx="6732395" cy="2122114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E6E15A-FBDB-C377-3944-4039D896B935}"/>
              </a:ext>
            </a:extLst>
          </p:cNvPr>
          <p:cNvSpPr/>
          <p:nvPr/>
        </p:nvSpPr>
        <p:spPr>
          <a:xfrm>
            <a:off x="5600700" y="1836936"/>
            <a:ext cx="3824654" cy="2122114"/>
          </a:xfrm>
          <a:custGeom>
            <a:avLst/>
            <a:gdLst>
              <a:gd name="connsiteX0" fmla="*/ 0 w 5793383"/>
              <a:gd name="connsiteY0" fmla="*/ 0 h 2122114"/>
              <a:gd name="connsiteX1" fmla="*/ 5793383 w 5793383"/>
              <a:gd name="connsiteY1" fmla="*/ 0 h 2122114"/>
              <a:gd name="connsiteX2" fmla="*/ 5793383 w 5793383"/>
              <a:gd name="connsiteY2" fmla="*/ 2122114 h 2122114"/>
              <a:gd name="connsiteX3" fmla="*/ 0 w 5793383"/>
              <a:gd name="connsiteY3" fmla="*/ 2122114 h 2122114"/>
              <a:gd name="connsiteX4" fmla="*/ 0 w 5793383"/>
              <a:gd name="connsiteY4" fmla="*/ 1744463 h 2122114"/>
              <a:gd name="connsiteX5" fmla="*/ 192317 w 5793383"/>
              <a:gd name="connsiteY5" fmla="*/ 1744463 h 2122114"/>
              <a:gd name="connsiteX6" fmla="*/ 192317 w 5793383"/>
              <a:gd name="connsiteY6" fmla="*/ 1309662 h 2122114"/>
              <a:gd name="connsiteX7" fmla="*/ 0 w 5793383"/>
              <a:gd name="connsiteY7" fmla="*/ 1309662 h 2122114"/>
              <a:gd name="connsiteX8" fmla="*/ 0 w 5793383"/>
              <a:gd name="connsiteY8" fmla="*/ 0 h 212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3383" h="2122114">
                <a:moveTo>
                  <a:pt x="0" y="0"/>
                </a:moveTo>
                <a:lnTo>
                  <a:pt x="5793383" y="0"/>
                </a:lnTo>
                <a:lnTo>
                  <a:pt x="5793383" y="2122114"/>
                </a:lnTo>
                <a:lnTo>
                  <a:pt x="0" y="2122114"/>
                </a:lnTo>
                <a:lnTo>
                  <a:pt x="0" y="1744463"/>
                </a:lnTo>
                <a:lnTo>
                  <a:pt x="192317" y="1744463"/>
                </a:lnTo>
                <a:lnTo>
                  <a:pt x="192317" y="1309662"/>
                </a:lnTo>
                <a:lnTo>
                  <a:pt x="0" y="1309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D5E52A-28C1-DC40-F67A-F72A9CA9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163" y="3944398"/>
            <a:ext cx="6782377" cy="2394913"/>
          </a:xfrm>
        </p:spPr>
        <p:txBody>
          <a:bodyPr>
            <a:normAutofit/>
          </a:bodyPr>
          <a:lstStyle/>
          <a:p>
            <a:r>
              <a:rPr lang="en-US" sz="2400" dirty="0"/>
              <a:t>The Level-1 trigger (L1T) rejects more than 98% of the events, reducing the incoming data stream to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100k events/s</a:t>
            </a:r>
          </a:p>
          <a:p>
            <a:r>
              <a:rPr lang="en-US" sz="2400" dirty="0"/>
              <a:t>Time interval between two events: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25 ns</a:t>
            </a:r>
          </a:p>
          <a:p>
            <a:r>
              <a:rPr lang="en-US" sz="2400" dirty="0"/>
              <a:t>The entire pipeline of L1T algorithms: within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O(1) microseconds</a:t>
            </a:r>
            <a:endParaRPr lang="en-US" sz="24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17D06-3BE0-34FB-6EE9-9F8AFF8DE0A2}"/>
              </a:ext>
            </a:extLst>
          </p:cNvPr>
          <p:cNvSpPr txBox="1"/>
          <p:nvPr/>
        </p:nvSpPr>
        <p:spPr>
          <a:xfrm>
            <a:off x="248756" y="6039229"/>
            <a:ext cx="30564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22222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US" sz="1100" dirty="0"/>
              <a:t>[1] </a:t>
            </a:r>
            <a:r>
              <a:rPr lang="en-US" sz="1100" dirty="0" err="1"/>
              <a:t>Govorkova</a:t>
            </a:r>
            <a:r>
              <a:rPr lang="en-US" sz="1100" dirty="0"/>
              <a:t>, Ekaterina, et al. "LHC physics dataset for unsupervised New Physics detection at 40 </a:t>
            </a:r>
            <a:r>
              <a:rPr lang="en-US" sz="1100" dirty="0" err="1"/>
              <a:t>MHz.</a:t>
            </a:r>
            <a:r>
              <a:rPr lang="en-US" sz="1100" dirty="0"/>
              <a:t>" Scientific Data 9.1 (2022): 118.</a:t>
            </a:r>
          </a:p>
        </p:txBody>
      </p:sp>
    </p:spTree>
    <p:extLst>
      <p:ext uri="{BB962C8B-B14F-4D97-AF65-F5344CB8AC3E}">
        <p14:creationId xmlns:p14="http://schemas.microsoft.com/office/powerpoint/2010/main" val="350276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D8E8DB-CD3A-AA26-BF10-232433F1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57" y="1635030"/>
            <a:ext cx="8642315" cy="48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B0F54-916D-F767-9BA0-583D346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09AB40-7E47-707E-80C1-9F5D4222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Energy Physics Experiment Pipeline</a:t>
            </a: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1D434E5E-D805-A781-DCB3-B140A15F08B5}"/>
              </a:ext>
            </a:extLst>
          </p:cNvPr>
          <p:cNvSpPr/>
          <p:nvPr/>
        </p:nvSpPr>
        <p:spPr>
          <a:xfrm>
            <a:off x="2532185" y="4367275"/>
            <a:ext cx="6732395" cy="2122114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D5E52A-28C1-DC40-F67A-F72A9CA9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014" y="3944399"/>
            <a:ext cx="4712519" cy="1770602"/>
          </a:xfrm>
        </p:spPr>
        <p:txBody>
          <a:bodyPr>
            <a:normAutofit/>
          </a:bodyPr>
          <a:lstStyle/>
          <a:p>
            <a:r>
              <a:rPr lang="en-US" sz="2400" dirty="0"/>
              <a:t>The high-level trigger runs on commercial CPUs </a:t>
            </a:r>
          </a:p>
          <a:p>
            <a:r>
              <a:rPr lang="en-US" sz="2400" dirty="0"/>
              <a:t>Executes complex selections algorithms within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O(100)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ms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17D06-3BE0-34FB-6EE9-9F8AFF8DE0A2}"/>
              </a:ext>
            </a:extLst>
          </p:cNvPr>
          <p:cNvSpPr txBox="1"/>
          <p:nvPr/>
        </p:nvSpPr>
        <p:spPr>
          <a:xfrm>
            <a:off x="248756" y="6039229"/>
            <a:ext cx="30564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22222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US" sz="1100" dirty="0"/>
              <a:t>[1] </a:t>
            </a:r>
            <a:r>
              <a:rPr lang="en-US" sz="1100" dirty="0" err="1"/>
              <a:t>Govorkova</a:t>
            </a:r>
            <a:r>
              <a:rPr lang="en-US" sz="1100" dirty="0"/>
              <a:t>, Ekaterina, et al. "LHC physics dataset for unsupervised New Physics detection at 40 </a:t>
            </a:r>
            <a:r>
              <a:rPr lang="en-US" sz="1100" dirty="0" err="1"/>
              <a:t>MHz.</a:t>
            </a:r>
            <a:r>
              <a:rPr lang="en-US" sz="1100" dirty="0"/>
              <a:t>" Scientific Data 9.1 (2022): 118.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88B8727-90F1-197D-9B88-386D7E9994E6}"/>
              </a:ext>
            </a:extLst>
          </p:cNvPr>
          <p:cNvSpPr/>
          <p:nvPr/>
        </p:nvSpPr>
        <p:spPr>
          <a:xfrm>
            <a:off x="7781924" y="1836936"/>
            <a:ext cx="1643428" cy="2122114"/>
          </a:xfrm>
          <a:custGeom>
            <a:avLst/>
            <a:gdLst>
              <a:gd name="connsiteX0" fmla="*/ 0 w 1643428"/>
              <a:gd name="connsiteY0" fmla="*/ 1663080 h 2122114"/>
              <a:gd name="connsiteX1" fmla="*/ 985 w 1643428"/>
              <a:gd name="connsiteY1" fmla="*/ 1663080 h 2122114"/>
              <a:gd name="connsiteX2" fmla="*/ 985 w 1643428"/>
              <a:gd name="connsiteY2" fmla="*/ 1671580 h 2122114"/>
              <a:gd name="connsiteX3" fmla="*/ 0 w 1643428"/>
              <a:gd name="connsiteY3" fmla="*/ 1671580 h 2122114"/>
              <a:gd name="connsiteX4" fmla="*/ 117475 w 1643428"/>
              <a:gd name="connsiteY4" fmla="*/ 1175308 h 2122114"/>
              <a:gd name="connsiteX5" fmla="*/ 126329 w 1643428"/>
              <a:gd name="connsiteY5" fmla="*/ 1175308 h 2122114"/>
              <a:gd name="connsiteX6" fmla="*/ 126329 w 1643428"/>
              <a:gd name="connsiteY6" fmla="*/ 1232188 h 2122114"/>
              <a:gd name="connsiteX7" fmla="*/ 117475 w 1643428"/>
              <a:gd name="connsiteY7" fmla="*/ 1232188 h 2122114"/>
              <a:gd name="connsiteX8" fmla="*/ 117475 w 1643428"/>
              <a:gd name="connsiteY8" fmla="*/ 0 h 2122114"/>
              <a:gd name="connsiteX9" fmla="*/ 1643428 w 1643428"/>
              <a:gd name="connsiteY9" fmla="*/ 0 h 2122114"/>
              <a:gd name="connsiteX10" fmla="*/ 1643428 w 1643428"/>
              <a:gd name="connsiteY10" fmla="*/ 2122114 h 2122114"/>
              <a:gd name="connsiteX11" fmla="*/ 117475 w 1643428"/>
              <a:gd name="connsiteY11" fmla="*/ 2122114 h 2122114"/>
              <a:gd name="connsiteX12" fmla="*/ 117475 w 1643428"/>
              <a:gd name="connsiteY12" fmla="*/ 1804571 h 2122114"/>
              <a:gd name="connsiteX13" fmla="*/ 0 w 1643428"/>
              <a:gd name="connsiteY13" fmla="*/ 1804571 h 2122114"/>
              <a:gd name="connsiteX14" fmla="*/ 0 w 1643428"/>
              <a:gd name="connsiteY14" fmla="*/ 1748135 h 2122114"/>
              <a:gd name="connsiteX15" fmla="*/ 5639 w 1643428"/>
              <a:gd name="connsiteY15" fmla="*/ 1748135 h 2122114"/>
              <a:gd name="connsiteX16" fmla="*/ 5639 w 1643428"/>
              <a:gd name="connsiteY16" fmla="*/ 1683158 h 2122114"/>
              <a:gd name="connsiteX17" fmla="*/ 0 w 1643428"/>
              <a:gd name="connsiteY17" fmla="*/ 1683158 h 2122114"/>
              <a:gd name="connsiteX18" fmla="*/ 0 w 1643428"/>
              <a:gd name="connsiteY18" fmla="*/ 1678963 h 2122114"/>
              <a:gd name="connsiteX19" fmla="*/ 29688 w 1643428"/>
              <a:gd name="connsiteY19" fmla="*/ 1678963 h 2122114"/>
              <a:gd name="connsiteX20" fmla="*/ 29688 w 1643428"/>
              <a:gd name="connsiteY20" fmla="*/ 1637476 h 2122114"/>
              <a:gd name="connsiteX21" fmla="*/ 0 w 1643428"/>
              <a:gd name="connsiteY21" fmla="*/ 1637476 h 2122114"/>
              <a:gd name="connsiteX22" fmla="*/ 0 w 1643428"/>
              <a:gd name="connsiteY22" fmla="*/ 1487441 h 2122114"/>
              <a:gd name="connsiteX23" fmla="*/ 168131 w 1643428"/>
              <a:gd name="connsiteY23" fmla="*/ 1487441 h 2122114"/>
              <a:gd name="connsiteX24" fmla="*/ 168131 w 1643428"/>
              <a:gd name="connsiteY24" fmla="*/ 1309662 h 2122114"/>
              <a:gd name="connsiteX25" fmla="*/ 117475 w 1643428"/>
              <a:gd name="connsiteY25" fmla="*/ 1309662 h 2122114"/>
              <a:gd name="connsiteX26" fmla="*/ 117475 w 1643428"/>
              <a:gd name="connsiteY26" fmla="*/ 1281592 h 2122114"/>
              <a:gd name="connsiteX27" fmla="*/ 384175 w 1643428"/>
              <a:gd name="connsiteY27" fmla="*/ 1281592 h 2122114"/>
              <a:gd name="connsiteX28" fmla="*/ 384175 w 1643428"/>
              <a:gd name="connsiteY28" fmla="*/ 1003978 h 2122114"/>
              <a:gd name="connsiteX29" fmla="*/ 117475 w 1643428"/>
              <a:gd name="connsiteY29" fmla="*/ 1003978 h 212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43428" h="2122114">
                <a:moveTo>
                  <a:pt x="0" y="1663080"/>
                </a:moveTo>
                <a:lnTo>
                  <a:pt x="985" y="1663080"/>
                </a:lnTo>
                <a:lnTo>
                  <a:pt x="985" y="1671580"/>
                </a:lnTo>
                <a:lnTo>
                  <a:pt x="0" y="1671580"/>
                </a:lnTo>
                <a:close/>
                <a:moveTo>
                  <a:pt x="117475" y="1175308"/>
                </a:moveTo>
                <a:lnTo>
                  <a:pt x="126329" y="1175308"/>
                </a:lnTo>
                <a:lnTo>
                  <a:pt x="126329" y="1232188"/>
                </a:lnTo>
                <a:lnTo>
                  <a:pt x="117475" y="1232188"/>
                </a:lnTo>
                <a:close/>
                <a:moveTo>
                  <a:pt x="117475" y="0"/>
                </a:moveTo>
                <a:lnTo>
                  <a:pt x="1643428" y="0"/>
                </a:lnTo>
                <a:lnTo>
                  <a:pt x="1643428" y="2122114"/>
                </a:lnTo>
                <a:lnTo>
                  <a:pt x="117475" y="2122114"/>
                </a:lnTo>
                <a:lnTo>
                  <a:pt x="117475" y="1804571"/>
                </a:lnTo>
                <a:lnTo>
                  <a:pt x="0" y="1804571"/>
                </a:lnTo>
                <a:lnTo>
                  <a:pt x="0" y="1748135"/>
                </a:lnTo>
                <a:lnTo>
                  <a:pt x="5639" y="1748135"/>
                </a:lnTo>
                <a:lnTo>
                  <a:pt x="5639" y="1683158"/>
                </a:lnTo>
                <a:lnTo>
                  <a:pt x="0" y="1683158"/>
                </a:lnTo>
                <a:lnTo>
                  <a:pt x="0" y="1678963"/>
                </a:lnTo>
                <a:lnTo>
                  <a:pt x="29688" y="1678963"/>
                </a:lnTo>
                <a:lnTo>
                  <a:pt x="29688" y="1637476"/>
                </a:lnTo>
                <a:lnTo>
                  <a:pt x="0" y="1637476"/>
                </a:lnTo>
                <a:lnTo>
                  <a:pt x="0" y="1487441"/>
                </a:lnTo>
                <a:lnTo>
                  <a:pt x="168131" y="1487441"/>
                </a:lnTo>
                <a:lnTo>
                  <a:pt x="168131" y="1309662"/>
                </a:lnTo>
                <a:lnTo>
                  <a:pt x="117475" y="1309662"/>
                </a:lnTo>
                <a:lnTo>
                  <a:pt x="117475" y="1281592"/>
                </a:lnTo>
                <a:lnTo>
                  <a:pt x="384175" y="1281592"/>
                </a:lnTo>
                <a:lnTo>
                  <a:pt x="384175" y="1003978"/>
                </a:lnTo>
                <a:lnTo>
                  <a:pt x="117475" y="1003978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3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3.6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1|3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26171</TotalTime>
  <Words>2615</Words>
  <Application>Microsoft Office PowerPoint</Application>
  <PresentationFormat>Widescreen</PresentationFormat>
  <Paragraphs>451</Paragraphs>
  <Slides>47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Aptos</vt:lpstr>
      <vt:lpstr>Arial</vt:lpstr>
      <vt:lpstr>Calibri</vt:lpstr>
      <vt:lpstr>Cambria Math</vt:lpstr>
      <vt:lpstr>Cooper Black</vt:lpstr>
      <vt:lpstr>Corbel</vt:lpstr>
      <vt:lpstr>Courier New</vt:lpstr>
      <vt:lpstr>Office Theme</vt:lpstr>
      <vt:lpstr>Ultra-Low-Latency Graph Neural Networks: Applications and Implementations</vt:lpstr>
      <vt:lpstr>Self-Introduction</vt:lpstr>
      <vt:lpstr>Sharc Lab</vt:lpstr>
      <vt:lpstr>What I Learned from My Colleague Doing ML</vt:lpstr>
      <vt:lpstr>Ultra-Low-Latency GNN Inference</vt:lpstr>
      <vt:lpstr>High Energy Physics Experiment Pipeline</vt:lpstr>
      <vt:lpstr>High Energy Physics Experiment Pipeline</vt:lpstr>
      <vt:lpstr>High Energy Physics Experiment Pipeline</vt:lpstr>
      <vt:lpstr>High Energy Physics Experiment Pipeline</vt:lpstr>
      <vt:lpstr>High Energy Physics Experiment Pipeline</vt:lpstr>
      <vt:lpstr>Why Challenging?</vt:lpstr>
      <vt:lpstr>Why Challenging?</vt:lpstr>
      <vt:lpstr>Why Challenging? – Reason 1</vt:lpstr>
      <vt:lpstr>Why Challenging? – Reason 2</vt:lpstr>
      <vt:lpstr>Why Challenging? – Reason 3</vt:lpstr>
      <vt:lpstr>Why Challenging? – Reason 3</vt:lpstr>
      <vt:lpstr>Why Challenging? – Reason 4</vt:lpstr>
      <vt:lpstr>What Can We Do?</vt:lpstr>
      <vt:lpstr>         Simplifying Algorithm Design</vt:lpstr>
      <vt:lpstr>         Specialized computing hardware: FPGA</vt:lpstr>
      <vt:lpstr>         A General Architecture for GNNs on FPGA </vt:lpstr>
      <vt:lpstr>Existing Work</vt:lpstr>
      <vt:lpstr>Existing Work vs. Ours</vt:lpstr>
      <vt:lpstr>Key Technologies to Improve Performance</vt:lpstr>
      <vt:lpstr>Key Technologies to Improve Performance</vt:lpstr>
      <vt:lpstr>Key Technologies to Improve Performance</vt:lpstr>
      <vt:lpstr>Key Technologies to Improve Performance</vt:lpstr>
      <vt:lpstr>Key Technologies to Improve Performance</vt:lpstr>
      <vt:lpstr>Key Technologies to Improve Performance</vt:lpstr>
      <vt:lpstr>FlowGNN Architecture</vt:lpstr>
      <vt:lpstr>Experiment Setup</vt:lpstr>
      <vt:lpstr>Evaluation – End-to-end Latency</vt:lpstr>
      <vt:lpstr>Evaluation – End-to-end Latency</vt:lpstr>
      <vt:lpstr>Evaluation – End-to-end Latency</vt:lpstr>
      <vt:lpstr>Evaluation – TrackGNN</vt:lpstr>
      <vt:lpstr>FlowGNN Source Code</vt:lpstr>
      <vt:lpstr>What Can We Do?</vt:lpstr>
      <vt:lpstr>         Design automation from algorithm to hardware</vt:lpstr>
      <vt:lpstr>GNN Builder Workflow</vt:lpstr>
      <vt:lpstr>GNN Builder Features</vt:lpstr>
      <vt:lpstr>Standard PyTorch API</vt:lpstr>
      <vt:lpstr>Standard PyTorch API (cont.)</vt:lpstr>
      <vt:lpstr>A Working Example using GNNBuilder</vt:lpstr>
      <vt:lpstr>Implementation Results</vt:lpstr>
      <vt:lpstr>GNNBuilder Source Code</vt:lpstr>
      <vt:lpstr>Summary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Hao, Callie</cp:lastModifiedBy>
  <cp:revision>3849</cp:revision>
  <dcterms:created xsi:type="dcterms:W3CDTF">2014-06-12T21:03:18Z</dcterms:created>
  <dcterms:modified xsi:type="dcterms:W3CDTF">2023-12-04T18:15:27Z</dcterms:modified>
</cp:coreProperties>
</file>