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77"/>
  </p:notesMasterIdLst>
  <p:handoutMasterIdLst>
    <p:handoutMasterId r:id="rId78"/>
  </p:handoutMasterIdLst>
  <p:sldIdLst>
    <p:sldId id="261" r:id="rId2"/>
    <p:sldId id="394" r:id="rId3"/>
    <p:sldId id="395" r:id="rId4"/>
    <p:sldId id="320" r:id="rId5"/>
    <p:sldId id="337" r:id="rId6"/>
    <p:sldId id="336" r:id="rId7"/>
    <p:sldId id="396" r:id="rId8"/>
    <p:sldId id="397" r:id="rId9"/>
    <p:sldId id="321" r:id="rId10"/>
    <p:sldId id="398" r:id="rId11"/>
    <p:sldId id="399" r:id="rId12"/>
    <p:sldId id="326" r:id="rId13"/>
    <p:sldId id="327" r:id="rId14"/>
    <p:sldId id="328" r:id="rId15"/>
    <p:sldId id="332" r:id="rId16"/>
    <p:sldId id="333" r:id="rId17"/>
    <p:sldId id="334" r:id="rId18"/>
    <p:sldId id="335" r:id="rId19"/>
    <p:sldId id="408" r:id="rId20"/>
    <p:sldId id="402" r:id="rId21"/>
    <p:sldId id="403" r:id="rId22"/>
    <p:sldId id="338" r:id="rId23"/>
    <p:sldId id="393" r:id="rId24"/>
    <p:sldId id="409" r:id="rId25"/>
    <p:sldId id="339" r:id="rId26"/>
    <p:sldId id="410" r:id="rId27"/>
    <p:sldId id="340" r:id="rId28"/>
    <p:sldId id="341" r:id="rId29"/>
    <p:sldId id="404" r:id="rId30"/>
    <p:sldId id="342" r:id="rId31"/>
    <p:sldId id="343" r:id="rId32"/>
    <p:sldId id="344" r:id="rId33"/>
    <p:sldId id="353" r:id="rId34"/>
    <p:sldId id="354" r:id="rId35"/>
    <p:sldId id="405" r:id="rId36"/>
    <p:sldId id="355" r:id="rId37"/>
    <p:sldId id="356" r:id="rId38"/>
    <p:sldId id="357" r:id="rId39"/>
    <p:sldId id="358" r:id="rId40"/>
    <p:sldId id="362" r:id="rId41"/>
    <p:sldId id="363" r:id="rId42"/>
    <p:sldId id="364" r:id="rId43"/>
    <p:sldId id="361" r:id="rId44"/>
    <p:sldId id="360" r:id="rId45"/>
    <p:sldId id="406" r:id="rId46"/>
    <p:sldId id="365" r:id="rId47"/>
    <p:sldId id="367" r:id="rId48"/>
    <p:sldId id="366" r:id="rId49"/>
    <p:sldId id="407" r:id="rId50"/>
    <p:sldId id="371" r:id="rId51"/>
    <p:sldId id="376" r:id="rId52"/>
    <p:sldId id="375" r:id="rId53"/>
    <p:sldId id="372" r:id="rId54"/>
    <p:sldId id="378" r:id="rId55"/>
    <p:sldId id="377" r:id="rId56"/>
    <p:sldId id="380" r:id="rId57"/>
    <p:sldId id="379" r:id="rId58"/>
    <p:sldId id="373" r:id="rId59"/>
    <p:sldId id="374" r:id="rId60"/>
    <p:sldId id="411" r:id="rId61"/>
    <p:sldId id="369" r:id="rId62"/>
    <p:sldId id="382" r:id="rId63"/>
    <p:sldId id="412" r:id="rId64"/>
    <p:sldId id="384" r:id="rId65"/>
    <p:sldId id="400" r:id="rId66"/>
    <p:sldId id="383" r:id="rId67"/>
    <p:sldId id="401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25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o, Callie" initials="HC" lastIdx="1" clrIdx="0">
    <p:extLst>
      <p:ext uri="{19B8F6BF-5375-455C-9EA6-DF929625EA0E}">
        <p15:presenceInfo xmlns:p15="http://schemas.microsoft.com/office/powerpoint/2012/main" userId="Hao, Callie" providerId="None"/>
      </p:ext>
    </p:extLst>
  </p:cmAuthor>
  <p:cmAuthor id="2" name="Hao, Callie" initials="HC [2]" lastIdx="2" clrIdx="1">
    <p:extLst>
      <p:ext uri="{19B8F6BF-5375-455C-9EA6-DF929625EA0E}">
        <p15:presenceInfo xmlns:p15="http://schemas.microsoft.com/office/powerpoint/2012/main" userId="S::chao33@gatech.edu::c1d199f9-baa9-49f0-9dc5-86d4c8cc02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057"/>
    <a:srgbClr val="FFC000"/>
    <a:srgbClr val="000000"/>
    <a:srgbClr val="2F5597"/>
    <a:srgbClr val="9900CC"/>
    <a:srgbClr val="E2B636"/>
    <a:srgbClr val="9D3525"/>
    <a:srgbClr val="6F8191"/>
    <a:srgbClr val="DE9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6357" autoAdjust="0"/>
  </p:normalViewPr>
  <p:slideViewPr>
    <p:cSldViewPr snapToGrid="0">
      <p:cViewPr varScale="1">
        <p:scale>
          <a:sx n="153" d="100"/>
          <a:sy n="153" d="100"/>
        </p:scale>
        <p:origin x="2784" y="108"/>
      </p:cViewPr>
      <p:guideLst>
        <p:guide orient="horz" pos="2160"/>
        <p:guide pos="38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641391-8555-475C-B8C1-F7E058C9C9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A0B5B-C42C-4503-82B0-B5E9C32BAC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F373F-E9CD-4F15-B047-E0FA24F48B5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0EC6C-20BF-4515-BE00-23FDCC24CE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A46FE-B11C-452A-9BAF-121B73B341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416F-D90F-4504-B7D2-9B16EDED3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1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895E8-E1CA-4443-920E-E538D278103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0C58A-EE4C-492A-80BB-EEBA0CC03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7A4AC-88DB-41C5-AE00-5E2A8C4D6675}"/>
              </a:ext>
            </a:extLst>
          </p:cNvPr>
          <p:cNvSpPr/>
          <p:nvPr userDrawn="1"/>
        </p:nvSpPr>
        <p:spPr>
          <a:xfrm>
            <a:off x="0" y="0"/>
            <a:ext cx="12192000" cy="885826"/>
          </a:xfrm>
          <a:prstGeom prst="rect">
            <a:avLst/>
          </a:prstGeom>
          <a:solidFill>
            <a:srgbClr val="B3A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0B6FE-061E-424F-ADED-325E8D09EF12}"/>
              </a:ext>
            </a:extLst>
          </p:cNvPr>
          <p:cNvSpPr/>
          <p:nvPr userDrawn="1"/>
        </p:nvSpPr>
        <p:spPr>
          <a:xfrm>
            <a:off x="-9" y="6638927"/>
            <a:ext cx="12192000" cy="219075"/>
          </a:xfrm>
          <a:prstGeom prst="rect">
            <a:avLst/>
          </a:prstGeom>
          <a:solidFill>
            <a:srgbClr val="B3A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6" y="1647825"/>
            <a:ext cx="11010167" cy="2447926"/>
          </a:xfrm>
        </p:spPr>
        <p:txBody>
          <a:bodyPr anchor="t">
            <a:noAutofit/>
          </a:bodyPr>
          <a:lstStyle>
            <a:lvl1pPr algn="ctr">
              <a:defRPr sz="5400" b="1" spc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6" name="Picture 8" descr="Nebo Leverages Geo-targeting for Georgia Tech">
            <a:extLst>
              <a:ext uri="{FF2B5EF4-FFF2-40B4-BE49-F238E27FC236}">
                <a16:creationId xmlns:a16="http://schemas.microsoft.com/office/drawing/2014/main" id="{99116C07-C5EC-40A2-90D8-C7EE4A73F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1" y="78234"/>
            <a:ext cx="1713767" cy="7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62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2739"/>
            <a:ext cx="9144000" cy="17632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E0B29-1DCB-4D69-A6F7-C287AD1AA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54" y="432661"/>
            <a:ext cx="6137077" cy="7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4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226826"/>
            <a:ext cx="11486417" cy="49501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7581" y="6489389"/>
            <a:ext cx="711737" cy="300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756A96-ABC2-47C1-9989-9660D00AE332}"/>
              </a:ext>
            </a:extLst>
          </p:cNvPr>
          <p:cNvSpPr/>
          <p:nvPr userDrawn="1"/>
        </p:nvSpPr>
        <p:spPr>
          <a:xfrm flipV="1">
            <a:off x="0" y="6437928"/>
            <a:ext cx="12192000" cy="45719"/>
          </a:xfrm>
          <a:prstGeom prst="rect">
            <a:avLst/>
          </a:prstGeom>
          <a:solidFill>
            <a:srgbClr val="B3A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F593F-2F59-4FB9-B28E-7E3028D30F55}"/>
              </a:ext>
            </a:extLst>
          </p:cNvPr>
          <p:cNvSpPr/>
          <p:nvPr userDrawn="1"/>
        </p:nvSpPr>
        <p:spPr>
          <a:xfrm>
            <a:off x="0" y="0"/>
            <a:ext cx="12192000" cy="885826"/>
          </a:xfrm>
          <a:prstGeom prst="rect">
            <a:avLst/>
          </a:prstGeom>
          <a:solidFill>
            <a:srgbClr val="B3A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" y="258469"/>
            <a:ext cx="11322539" cy="624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8" descr="Nebo Leverages Geo-targeting for Georgia Tech">
            <a:extLst>
              <a:ext uri="{FF2B5EF4-FFF2-40B4-BE49-F238E27FC236}">
                <a16:creationId xmlns:a16="http://schemas.microsoft.com/office/drawing/2014/main" id="{AE511F9F-17DC-43F4-B6F0-B8D643FCD3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1" y="78234"/>
            <a:ext cx="1713767" cy="7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D24CAD-271D-4161-95B5-1B04D31A787F}"/>
              </a:ext>
            </a:extLst>
          </p:cNvPr>
          <p:cNvGrpSpPr/>
          <p:nvPr userDrawn="1"/>
        </p:nvGrpSpPr>
        <p:grpSpPr>
          <a:xfrm>
            <a:off x="3633808" y="6517964"/>
            <a:ext cx="4924384" cy="297427"/>
            <a:chOff x="4634008" y="6517966"/>
            <a:chExt cx="4924384" cy="297427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8F84CF5-63C1-475F-B006-D6DCB1C29CF7}"/>
                </a:ext>
              </a:extLst>
            </p:cNvPr>
            <p:cNvSpPr txBox="1">
              <a:spLocks/>
            </p:cNvSpPr>
            <p:nvPr/>
          </p:nvSpPr>
          <p:spPr>
            <a:xfrm>
              <a:off x="4890199" y="6517966"/>
              <a:ext cx="4668193" cy="2974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en-US"/>
              </a:defPPr>
              <a:lvl1pPr defTabSz="914400">
                <a:spcBef>
                  <a:spcPct val="0"/>
                </a:spcBef>
                <a:defRPr sz="1400" b="1" i="0" spc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en-US" altLang="zh-CN" sz="1400" dirty="0"/>
                <a:t>Callie Hao | </a:t>
              </a:r>
              <a:r>
                <a:rPr lang="en-US" altLang="zh-CN" sz="1400" dirty="0" err="1"/>
                <a:t>Sharc</a:t>
              </a:r>
              <a:r>
                <a:rPr lang="en-US" altLang="zh-CN" sz="1400" dirty="0"/>
                <a:t>-lab @ Georgia Institute of Technology</a:t>
              </a:r>
              <a:endParaRPr lang="en-US" sz="1400" dirty="0"/>
            </a:p>
          </p:txBody>
        </p: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4962942D-35AC-4097-AC85-DA7456369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008" y="6559941"/>
              <a:ext cx="263811" cy="213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2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9523" y="636661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3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5" y="273540"/>
            <a:ext cx="11322539" cy="79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185" y="1344856"/>
            <a:ext cx="11322539" cy="4832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46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82" r:id="rId3"/>
    <p:sldLayoutId id="2147483684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400041" indent="-400041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1pPr>
      <a:lvl2pPr marL="857229" indent="-400041" algn="l" defTabSz="914377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32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2pPr>
      <a:lvl3pPr marL="1142971" indent="-285744" algn="l" defTabSz="914377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‐"/>
        <a:defRPr sz="2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harclab.ece.gatech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7.svg"/><Relationship Id="rId7" Type="http://schemas.openxmlformats.org/officeDocument/2006/relationships/image" Target="../media/image3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7.svg"/><Relationship Id="rId7" Type="http://schemas.openxmlformats.org/officeDocument/2006/relationships/image" Target="../media/image3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7.svg"/><Relationship Id="rId7" Type="http://schemas.openxmlformats.org/officeDocument/2006/relationships/image" Target="../media/image35.svg"/><Relationship Id="rId12" Type="http://schemas.openxmlformats.org/officeDocument/2006/relationships/image" Target="../media/image4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svg"/><Relationship Id="rId10" Type="http://schemas.openxmlformats.org/officeDocument/2006/relationships/image" Target="../media/image40.sv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svg"/><Relationship Id="rId7" Type="http://schemas.openxmlformats.org/officeDocument/2006/relationships/image" Target="../media/image38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svg"/><Relationship Id="rId7" Type="http://schemas.openxmlformats.org/officeDocument/2006/relationships/image" Target="../media/image38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3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6.svg"/><Relationship Id="rId5" Type="http://schemas.openxmlformats.org/officeDocument/2006/relationships/image" Target="../media/image35.sv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5.png"/><Relationship Id="rId12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8.png"/><Relationship Id="rId5" Type="http://schemas.openxmlformats.org/officeDocument/2006/relationships/image" Target="../media/image80.png"/><Relationship Id="rId10" Type="http://schemas.openxmlformats.org/officeDocument/2006/relationships/image" Target="../media/image82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Relationship Id="rId1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5.png"/><Relationship Id="rId12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8.png"/><Relationship Id="rId5" Type="http://schemas.openxmlformats.org/officeDocument/2006/relationships/image" Target="../media/image80.png"/><Relationship Id="rId10" Type="http://schemas.openxmlformats.org/officeDocument/2006/relationships/image" Target="../media/image82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Relationship Id="rId1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8.png"/><Relationship Id="rId7" Type="http://schemas.openxmlformats.org/officeDocument/2006/relationships/image" Target="../media/image85.png"/><Relationship Id="rId12" Type="http://schemas.openxmlformats.org/officeDocument/2006/relationships/image" Target="../media/image83.png"/><Relationship Id="rId17" Type="http://schemas.openxmlformats.org/officeDocument/2006/relationships/image" Target="../media/image93.png"/><Relationship Id="rId2" Type="http://schemas.openxmlformats.org/officeDocument/2006/relationships/image" Target="../media/image77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8.png"/><Relationship Id="rId5" Type="http://schemas.openxmlformats.org/officeDocument/2006/relationships/image" Target="../media/image80.png"/><Relationship Id="rId15" Type="http://schemas.openxmlformats.org/officeDocument/2006/relationships/image" Target="../media/image91.png"/><Relationship Id="rId10" Type="http://schemas.openxmlformats.org/officeDocument/2006/relationships/image" Target="../media/image82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Relationship Id="rId1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2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1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110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2.png"/><Relationship Id="rId3" Type="http://schemas.openxmlformats.org/officeDocument/2006/relationships/image" Target="../media/image96.png"/><Relationship Id="rId21" Type="http://schemas.openxmlformats.org/officeDocument/2006/relationships/image" Target="../media/image42.sv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1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110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svg"/><Relationship Id="rId4" Type="http://schemas.openxmlformats.org/officeDocument/2006/relationships/image" Target="../media/image12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6.svg"/><Relationship Id="rId7" Type="http://schemas.openxmlformats.org/officeDocument/2006/relationships/image" Target="../media/image12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5" Type="http://schemas.openxmlformats.org/officeDocument/2006/relationships/image" Target="../media/image44.svg"/><Relationship Id="rId4" Type="http://schemas.openxmlformats.org/officeDocument/2006/relationships/image" Target="../media/image121.png"/><Relationship Id="rId9" Type="http://schemas.openxmlformats.org/officeDocument/2006/relationships/image" Target="../media/image125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5" Type="http://schemas.openxmlformats.org/officeDocument/2006/relationships/image" Target="../media/image44.svg"/><Relationship Id="rId4" Type="http://schemas.openxmlformats.org/officeDocument/2006/relationships/image" Target="../media/image1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5" Type="http://schemas.openxmlformats.org/officeDocument/2006/relationships/image" Target="../media/image44.svg"/><Relationship Id="rId4" Type="http://schemas.openxmlformats.org/officeDocument/2006/relationships/image" Target="../media/image12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svg"/><Relationship Id="rId7" Type="http://schemas.openxmlformats.org/officeDocument/2006/relationships/image" Target="../media/image134.sv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3.png"/><Relationship Id="rId5" Type="http://schemas.openxmlformats.org/officeDocument/2006/relationships/image" Target="../media/image132.svg"/><Relationship Id="rId4" Type="http://schemas.openxmlformats.org/officeDocument/2006/relationships/image" Target="../media/image131.png"/><Relationship Id="rId9" Type="http://schemas.openxmlformats.org/officeDocument/2006/relationships/image" Target="../media/image136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openxmlformats.org/officeDocument/2006/relationships/image" Target="../media/image13.svg"/><Relationship Id="rId1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3" Type="http://schemas.openxmlformats.org/officeDocument/2006/relationships/image" Target="../media/image1330.png"/><Relationship Id="rId7" Type="http://schemas.openxmlformats.org/officeDocument/2006/relationships/image" Target="../media/image137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60.png"/><Relationship Id="rId5" Type="http://schemas.openxmlformats.org/officeDocument/2006/relationships/image" Target="../media/image1350.png"/><Relationship Id="rId10" Type="http://schemas.openxmlformats.org/officeDocument/2006/relationships/image" Target="../media/image6.svg"/><Relationship Id="rId4" Type="http://schemas.openxmlformats.org/officeDocument/2006/relationships/image" Target="../media/image134.png"/><Relationship Id="rId9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callie.hao@ece.gatech.e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svg"/><Relationship Id="rId5" Type="http://schemas.openxmlformats.org/officeDocument/2006/relationships/image" Target="../media/image121.png"/><Relationship Id="rId4" Type="http://schemas.openxmlformats.org/officeDocument/2006/relationships/hyperlink" Target="https://sharclab.ece.gatech.ed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2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openxmlformats.org/officeDocument/2006/relationships/image" Target="../media/image13.svg"/><Relationship Id="rId15" Type="http://schemas.openxmlformats.org/officeDocument/2006/relationships/image" Target="../media/image19.svg"/><Relationship Id="rId23" Type="http://schemas.openxmlformats.org/officeDocument/2006/relationships/image" Target="../media/image31.svg"/><Relationship Id="rId10" Type="http://schemas.openxmlformats.org/officeDocument/2006/relationships/image" Target="../media/image20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18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C0E152D-35C2-4F32-A32D-97EC0269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0" y="1118604"/>
            <a:ext cx="11801475" cy="18385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cs typeface="+mj-cs"/>
              </a:rPr>
              <a:t>Deep Neural Network and Accelerator Co-</a:t>
            </a:r>
            <a:r>
              <a:rPr lang="en-US" altLang="zh-CN" sz="4400" dirty="0">
                <a:solidFill>
                  <a:schemeClr val="bg1">
                    <a:lumMod val="95000"/>
                    <a:lumOff val="5000"/>
                  </a:schemeClr>
                </a:solidFill>
                <a:cs typeface="+mj-cs"/>
              </a:rPr>
              <a:t>D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cs typeface="+mj-cs"/>
              </a:rPr>
              <a:t>esign: </a:t>
            </a:r>
            <a:b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cs typeface="+mj-cs"/>
              </a:rPr>
            </a:b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cs typeface="+mj-cs"/>
              </a:rPr>
              <a:t>Present and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0C7B1-AED8-4D62-8EAD-3DA9B749CA7E}"/>
              </a:ext>
            </a:extLst>
          </p:cNvPr>
          <p:cNvSpPr txBox="1"/>
          <p:nvPr/>
        </p:nvSpPr>
        <p:spPr>
          <a:xfrm>
            <a:off x="1283917" y="6116275"/>
            <a:ext cx="5893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i="1" dirty="0">
                <a:solidFill>
                  <a:schemeClr val="bg1"/>
                </a:solidFill>
              </a:rPr>
              <a:t>Sharc-lab @ Georgia Tech </a:t>
            </a:r>
            <a:r>
              <a:rPr lang="en-US" i="1" dirty="0">
                <a:solidFill>
                  <a:schemeClr val="bg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https://sharclab.ece.gatech.edu/</a:t>
            </a:r>
            <a:endParaRPr lang="en-US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AFE04B-D743-4EE0-A84E-D7456AFC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" y="5542918"/>
            <a:ext cx="1163814" cy="9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82166E-75C3-43A1-B288-38A15770CD13}"/>
              </a:ext>
            </a:extLst>
          </p:cNvPr>
          <p:cNvSpPr txBox="1"/>
          <p:nvPr/>
        </p:nvSpPr>
        <p:spPr>
          <a:xfrm>
            <a:off x="2491632" y="3429000"/>
            <a:ext cx="72087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Cong (Callie) Hao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Assistant Professor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Georgia Institute of Technology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School of 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294149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09733-5B1A-4645-B1A1-78005600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039A6-EE8F-46DA-A512-89402046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Levels of Co-Design for DNN/Accelerator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80B680-6011-472B-97F7-652720B88815}"/>
              </a:ext>
            </a:extLst>
          </p:cNvPr>
          <p:cNvSpPr/>
          <p:nvPr/>
        </p:nvSpPr>
        <p:spPr>
          <a:xfrm>
            <a:off x="2481979" y="1766558"/>
            <a:ext cx="3639421" cy="82296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012C0-2C82-44EC-B2F8-4406FD483822}"/>
              </a:ext>
            </a:extLst>
          </p:cNvPr>
          <p:cNvSpPr txBox="1"/>
          <p:nvPr/>
        </p:nvSpPr>
        <p:spPr>
          <a:xfrm>
            <a:off x="2047850" y="1095759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Deep Neural Network (DNN) Design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A58E9C-FC7C-4094-9E22-D87FB0B31815}"/>
              </a:ext>
            </a:extLst>
          </p:cNvPr>
          <p:cNvSpPr txBox="1"/>
          <p:nvPr/>
        </p:nvSpPr>
        <p:spPr>
          <a:xfrm>
            <a:off x="8484941" y="1095759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Accelerator Design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951349-7BC6-4C4B-A3AF-69E36EB8B035}"/>
              </a:ext>
            </a:extLst>
          </p:cNvPr>
          <p:cNvSpPr/>
          <p:nvPr/>
        </p:nvSpPr>
        <p:spPr>
          <a:xfrm>
            <a:off x="8783992" y="1766558"/>
            <a:ext cx="2015270" cy="822960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9326DA-9ED5-4F24-9069-FEA3CFA279DF}"/>
              </a:ext>
            </a:extLst>
          </p:cNvPr>
          <p:cNvSpPr/>
          <p:nvPr/>
        </p:nvSpPr>
        <p:spPr>
          <a:xfrm>
            <a:off x="1734654" y="2040250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2C84E3-4F1D-4C70-BA04-4A0CD9143FF7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149278" y="2178037"/>
            <a:ext cx="33270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9BED6F-C38F-4979-AD78-5B8E26F0576F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6121400" y="2178038"/>
            <a:ext cx="26625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D78603-8CB7-454D-A331-647F14A00E18}"/>
              </a:ext>
            </a:extLst>
          </p:cNvPr>
          <p:cNvSpPr/>
          <p:nvPr/>
        </p:nvSpPr>
        <p:spPr>
          <a:xfrm>
            <a:off x="11203651" y="2040251"/>
            <a:ext cx="411480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40E228-7FC8-4A31-8FE6-B5D638C9A90A}"/>
              </a:ext>
            </a:extLst>
          </p:cNvPr>
          <p:cNvCxnSpPr>
            <a:cxnSpLocks/>
            <a:stCxn id="19" idx="3"/>
            <a:endCxn id="25" idx="1"/>
          </p:cNvCxnSpPr>
          <p:nvPr/>
        </p:nvCxnSpPr>
        <p:spPr>
          <a:xfrm>
            <a:off x="10799262" y="2178038"/>
            <a:ext cx="4043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3414756-94AB-4E85-B04D-4DA9B4139DC3}"/>
              </a:ext>
            </a:extLst>
          </p:cNvPr>
          <p:cNvSpPr/>
          <p:nvPr/>
        </p:nvSpPr>
        <p:spPr>
          <a:xfrm>
            <a:off x="2481979" y="3162823"/>
            <a:ext cx="4822522" cy="956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DDC108C-970C-4A9C-8EFE-B6954118EFFC}"/>
              </a:ext>
            </a:extLst>
          </p:cNvPr>
          <p:cNvSpPr/>
          <p:nvPr/>
        </p:nvSpPr>
        <p:spPr>
          <a:xfrm>
            <a:off x="1734654" y="3502589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5E1147-6A46-44F6-A934-A2283A29AF53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149278" y="3640376"/>
            <a:ext cx="332701" cy="7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CB33E6-896F-431F-9244-2452973B4B10}"/>
              </a:ext>
            </a:extLst>
          </p:cNvPr>
          <p:cNvCxnSpPr>
            <a:cxnSpLocks/>
            <a:stCxn id="31" idx="3"/>
            <a:endCxn id="256" idx="1"/>
          </p:cNvCxnSpPr>
          <p:nvPr/>
        </p:nvCxnSpPr>
        <p:spPr>
          <a:xfrm flipV="1">
            <a:off x="7304501" y="3639425"/>
            <a:ext cx="14794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5523A62-7999-4F8E-9A96-FC3314CE8DE7}"/>
              </a:ext>
            </a:extLst>
          </p:cNvPr>
          <p:cNvSpPr txBox="1"/>
          <p:nvPr/>
        </p:nvSpPr>
        <p:spPr>
          <a:xfrm>
            <a:off x="3263502" y="4104858"/>
            <a:ext cx="308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</a:rPr>
              <a:t>Hardware-aware NAS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9B2A72-DB25-4DEF-ADDE-9F0021B609C5}"/>
              </a:ext>
            </a:extLst>
          </p:cNvPr>
          <p:cNvSpPr/>
          <p:nvPr/>
        </p:nvSpPr>
        <p:spPr>
          <a:xfrm>
            <a:off x="2713292" y="3269813"/>
            <a:ext cx="2041688" cy="73152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FC6C49-D300-4529-90B8-E6AB99299F56}"/>
              </a:ext>
            </a:extLst>
          </p:cNvPr>
          <p:cNvSpPr/>
          <p:nvPr/>
        </p:nvSpPr>
        <p:spPr>
          <a:xfrm>
            <a:off x="5157070" y="3266897"/>
            <a:ext cx="1936367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09C141-B530-4EB1-8120-92C5841EF9FC}"/>
              </a:ext>
            </a:extLst>
          </p:cNvPr>
          <p:cNvSpPr txBox="1"/>
          <p:nvPr/>
        </p:nvSpPr>
        <p:spPr>
          <a:xfrm>
            <a:off x="2728991" y="3244334"/>
            <a:ext cx="2010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NAS with HW cost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E7F0AA-5052-400A-BD93-B98BF8231BDB}"/>
              </a:ext>
            </a:extLst>
          </p:cNvPr>
          <p:cNvSpPr txBox="1"/>
          <p:nvPr/>
        </p:nvSpPr>
        <p:spPr>
          <a:xfrm>
            <a:off x="5051070" y="3300606"/>
            <a:ext cx="1540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Accelerator Evaluation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D12D089-3FA3-4351-BB56-2F19D1F8BFED}"/>
              </a:ext>
            </a:extLst>
          </p:cNvPr>
          <p:cNvCxnSpPr>
            <a:cxnSpLocks/>
            <a:stCxn id="45" idx="1"/>
            <a:endCxn id="44" idx="3"/>
          </p:cNvCxnSpPr>
          <p:nvPr/>
        </p:nvCxnSpPr>
        <p:spPr>
          <a:xfrm flipH="1">
            <a:off x="4754980" y="3632657"/>
            <a:ext cx="4020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B43E8E1-95D6-4CFD-AD97-2374517F2808}"/>
              </a:ext>
            </a:extLst>
          </p:cNvPr>
          <p:cNvSpPr txBox="1"/>
          <p:nvPr/>
        </p:nvSpPr>
        <p:spPr>
          <a:xfrm>
            <a:off x="7525462" y="3039810"/>
            <a:ext cx="1178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</a:t>
            </a:r>
          </a:p>
        </p:txBody>
      </p:sp>
      <p:pic>
        <p:nvPicPr>
          <p:cNvPr id="77" name="Graphic 76" descr="Processor with solid fill">
            <a:extLst>
              <a:ext uri="{FF2B5EF4-FFF2-40B4-BE49-F238E27FC236}">
                <a16:creationId xmlns:a16="http://schemas.microsoft.com/office/drawing/2014/main" id="{51913A15-B5AE-41D4-AA06-7862C8F2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306" y="3430678"/>
            <a:ext cx="462413" cy="4624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2A20189-C123-454E-8384-825FCFFF841F}"/>
              </a:ext>
            </a:extLst>
          </p:cNvPr>
          <p:cNvGrpSpPr/>
          <p:nvPr/>
        </p:nvGrpSpPr>
        <p:grpSpPr>
          <a:xfrm>
            <a:off x="9208777" y="2121480"/>
            <a:ext cx="1175410" cy="366778"/>
            <a:chOff x="8615186" y="2157403"/>
            <a:chExt cx="1175410" cy="366778"/>
          </a:xfrm>
        </p:grpSpPr>
        <p:pic>
          <p:nvPicPr>
            <p:cNvPr id="79" name="Graphic 78" descr="Processor with solid fill">
              <a:extLst>
                <a:ext uri="{FF2B5EF4-FFF2-40B4-BE49-F238E27FC236}">
                  <a16:creationId xmlns:a16="http://schemas.microsoft.com/office/drawing/2014/main" id="{E2857E05-1F45-4D09-BB55-B58F3E942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15186" y="2157403"/>
              <a:ext cx="365760" cy="365760"/>
            </a:xfrm>
            <a:prstGeom prst="rect">
              <a:avLst/>
            </a:prstGeom>
          </p:spPr>
        </p:pic>
        <p:pic>
          <p:nvPicPr>
            <p:cNvPr id="80" name="Graphic 79" descr="Processor outline">
              <a:extLst>
                <a:ext uri="{FF2B5EF4-FFF2-40B4-BE49-F238E27FC236}">
                  <a16:creationId xmlns:a16="http://schemas.microsoft.com/office/drawing/2014/main" id="{22FD7403-19E5-4002-B8B0-C8CD2E676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24836" y="2158421"/>
              <a:ext cx="365760" cy="365760"/>
            </a:xfrm>
            <a:prstGeom prst="rect">
              <a:avLst/>
            </a:prstGeom>
          </p:spPr>
        </p:pic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9155D88-E8B3-481F-8ADA-BC5F7CFA8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507" y="2343384"/>
              <a:ext cx="447329" cy="2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0DEA566-CB9B-49D9-89D3-5816C0FD1633}"/>
              </a:ext>
            </a:extLst>
          </p:cNvPr>
          <p:cNvGrpSpPr>
            <a:grpSpLocks noChangeAspect="1"/>
          </p:cNvGrpSpPr>
          <p:nvPr/>
        </p:nvGrpSpPr>
        <p:grpSpPr>
          <a:xfrm>
            <a:off x="2973870" y="2138872"/>
            <a:ext cx="579263" cy="36576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B8AB85-021A-4360-8B53-65948AFCB04E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26A422-69B7-4344-88D1-800BB24340D8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C79ED3C-2754-4560-826F-8DE3C66ADD2C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23AF58F-0393-49C7-8B29-52C662BB7C57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6BD963-E81B-4613-90B5-451C7C76BB1D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E65F41-3D7B-41FE-A364-A7717910882B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921D9DB-B561-485B-BF4E-3AE6D6DBD685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07AE619-14C9-4111-84F3-579279C8D474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7215248-0459-4337-A44F-1C7F85EA1982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558E1D4-309E-449F-8CF6-90A14EA66420}"/>
                </a:ext>
              </a:extLst>
            </p:cNvPr>
            <p:cNvCxnSpPr>
              <a:cxnSpLocks/>
              <a:stCxn id="54" idx="6"/>
              <a:endCxn id="50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5CD383-E1F4-4A00-86DE-1509A20CD329}"/>
                </a:ext>
              </a:extLst>
            </p:cNvPr>
            <p:cNvCxnSpPr>
              <a:cxnSpLocks/>
              <a:stCxn id="50" idx="6"/>
              <a:endCxn id="55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F07CAB-74DD-490C-9FE7-1580D9E5214F}"/>
                </a:ext>
              </a:extLst>
            </p:cNvPr>
            <p:cNvCxnSpPr>
              <a:cxnSpLocks/>
              <a:stCxn id="51" idx="6"/>
              <a:endCxn id="56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716F3EE-4087-4BE4-852A-F1A370EF872A}"/>
                </a:ext>
              </a:extLst>
            </p:cNvPr>
            <p:cNvCxnSpPr>
              <a:cxnSpLocks/>
              <a:stCxn id="52" idx="6"/>
              <a:endCxn id="58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7BBD450-9572-44B5-A982-EA793C06EF19}"/>
                </a:ext>
              </a:extLst>
            </p:cNvPr>
            <p:cNvCxnSpPr>
              <a:cxnSpLocks/>
              <a:stCxn id="50" idx="6"/>
              <a:endCxn id="56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9E5AF0-1A3C-400D-9003-3E2C9BA692DF}"/>
                </a:ext>
              </a:extLst>
            </p:cNvPr>
            <p:cNvCxnSpPr>
              <a:cxnSpLocks/>
              <a:stCxn id="50" idx="6"/>
              <a:endCxn id="58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DF54EF-6340-4436-B7F6-D24C76037115}"/>
                </a:ext>
              </a:extLst>
            </p:cNvPr>
            <p:cNvCxnSpPr>
              <a:cxnSpLocks/>
              <a:stCxn id="51" idx="6"/>
              <a:endCxn id="55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DC3A31-4D60-417E-A360-96C32C13E45F}"/>
                </a:ext>
              </a:extLst>
            </p:cNvPr>
            <p:cNvCxnSpPr>
              <a:cxnSpLocks/>
              <a:stCxn id="52" idx="6"/>
              <a:endCxn id="55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190B82A-4A4E-4D26-9DBD-38FF41A586E3}"/>
                </a:ext>
              </a:extLst>
            </p:cNvPr>
            <p:cNvCxnSpPr>
              <a:cxnSpLocks/>
              <a:stCxn id="51" idx="6"/>
              <a:endCxn id="58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D3C691-FD38-4DF3-9054-A38BA7580F8D}"/>
                </a:ext>
              </a:extLst>
            </p:cNvPr>
            <p:cNvCxnSpPr>
              <a:cxnSpLocks/>
              <a:stCxn id="52" idx="6"/>
              <a:endCxn id="56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0D99D5F-9808-4DB8-BFD3-7FA41B5F9B3C}"/>
                </a:ext>
              </a:extLst>
            </p:cNvPr>
            <p:cNvCxnSpPr>
              <a:cxnSpLocks/>
              <a:stCxn id="53" idx="2"/>
              <a:endCxn id="55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B120A14-058D-453D-BD6C-6B18E2E78FBC}"/>
                </a:ext>
              </a:extLst>
            </p:cNvPr>
            <p:cNvCxnSpPr>
              <a:cxnSpLocks/>
              <a:stCxn id="53" idx="2"/>
              <a:endCxn id="56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B6C2E76-B647-4DD3-A69C-01DDD73EBACF}"/>
                </a:ext>
              </a:extLst>
            </p:cNvPr>
            <p:cNvCxnSpPr>
              <a:cxnSpLocks/>
              <a:stCxn id="53" idx="2"/>
              <a:endCxn id="58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2BE3606-F3CF-4B37-8500-8DA3DBBC2750}"/>
                </a:ext>
              </a:extLst>
            </p:cNvPr>
            <p:cNvCxnSpPr>
              <a:cxnSpLocks/>
              <a:stCxn id="54" idx="6"/>
              <a:endCxn id="51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C39DCE4-0042-41DE-907D-604E73E6AC85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E96A048-AB84-4612-9F10-013FE1BE4617}"/>
                </a:ext>
              </a:extLst>
            </p:cNvPr>
            <p:cNvCxnSpPr>
              <a:cxnSpLocks/>
              <a:stCxn id="59" idx="6"/>
              <a:endCxn id="52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95E9D56-3958-427D-9BA4-328DF6C3B10E}"/>
                </a:ext>
              </a:extLst>
            </p:cNvPr>
            <p:cNvCxnSpPr>
              <a:cxnSpLocks/>
              <a:stCxn id="59" idx="6"/>
              <a:endCxn id="51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6D2F6F7-4A28-4908-B142-E4F8F2DF869F}"/>
                </a:ext>
              </a:extLst>
            </p:cNvPr>
            <p:cNvCxnSpPr>
              <a:cxnSpLocks/>
              <a:stCxn id="59" idx="6"/>
              <a:endCxn id="50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18D3B1B-BCF7-40F4-89C0-3BC6B4147563}"/>
              </a:ext>
            </a:extLst>
          </p:cNvPr>
          <p:cNvGrpSpPr>
            <a:grpSpLocks noChangeAspect="1"/>
          </p:cNvGrpSpPr>
          <p:nvPr/>
        </p:nvGrpSpPr>
        <p:grpSpPr>
          <a:xfrm>
            <a:off x="3970590" y="2138872"/>
            <a:ext cx="579263" cy="36576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76D76B4-2D8F-4F80-924F-2BD3F6E15B58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263C493-E6A3-4507-8995-528BF2001AA6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6B2C1D2-F509-4BA9-B2A5-D294C8605C53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5FEA7BF-23E8-4980-8ADC-F8F03F7FB918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CF972E6-8E21-469B-BEC1-587631AD9624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FC48638-6171-46E6-84B2-FF26708A37ED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DA7B294-1E99-491B-9D64-0F97610C54C2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1C1400A-584C-4D61-991F-D76C50954502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A90754D-8A04-4EF8-BC29-6EF23572C6FD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4B8215A-19EB-435C-A0A2-F8B4DEFAF27B}"/>
                </a:ext>
              </a:extLst>
            </p:cNvPr>
            <p:cNvCxnSpPr>
              <a:cxnSpLocks/>
              <a:stCxn id="91" idx="6"/>
              <a:endCxn id="87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37A2EF0-2E73-41AC-A978-25F01E2EE60C}"/>
                </a:ext>
              </a:extLst>
            </p:cNvPr>
            <p:cNvCxnSpPr>
              <a:cxnSpLocks/>
              <a:stCxn id="87" idx="6"/>
              <a:endCxn id="92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CF14F29-5258-47C9-B7D6-3964DBBBE0CC}"/>
                </a:ext>
              </a:extLst>
            </p:cNvPr>
            <p:cNvCxnSpPr>
              <a:cxnSpLocks/>
              <a:stCxn id="88" idx="6"/>
              <a:endCxn id="93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C62A994-2B82-49AB-A5F6-E98F06726C1A}"/>
                </a:ext>
              </a:extLst>
            </p:cNvPr>
            <p:cNvCxnSpPr>
              <a:cxnSpLocks/>
              <a:stCxn id="89" idx="6"/>
              <a:endCxn id="94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7AC9957-EE22-48C9-9B5E-359FB238C819}"/>
                </a:ext>
              </a:extLst>
            </p:cNvPr>
            <p:cNvCxnSpPr>
              <a:cxnSpLocks/>
              <a:stCxn id="87" idx="6"/>
              <a:endCxn id="93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8082B31-E495-4A65-A270-792A702A3212}"/>
                </a:ext>
              </a:extLst>
            </p:cNvPr>
            <p:cNvCxnSpPr>
              <a:cxnSpLocks/>
              <a:stCxn id="87" idx="6"/>
              <a:endCxn id="94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BF4DA27-9656-4B2A-BF02-2D6C43CE8169}"/>
                </a:ext>
              </a:extLst>
            </p:cNvPr>
            <p:cNvCxnSpPr>
              <a:cxnSpLocks/>
              <a:stCxn id="88" idx="6"/>
              <a:endCxn id="92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600BF35-8812-4247-9293-8DD9BF6D54E7}"/>
                </a:ext>
              </a:extLst>
            </p:cNvPr>
            <p:cNvCxnSpPr>
              <a:cxnSpLocks/>
              <a:stCxn id="89" idx="6"/>
              <a:endCxn id="92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D7909DE-4488-4002-A305-730E3E85BCED}"/>
                </a:ext>
              </a:extLst>
            </p:cNvPr>
            <p:cNvCxnSpPr>
              <a:cxnSpLocks/>
              <a:stCxn id="88" idx="6"/>
              <a:endCxn id="94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86AD6E4-5FAE-463E-9149-BCB38194D3A8}"/>
                </a:ext>
              </a:extLst>
            </p:cNvPr>
            <p:cNvCxnSpPr>
              <a:cxnSpLocks/>
              <a:stCxn id="89" idx="6"/>
              <a:endCxn id="93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303C983-79B9-4B03-AE74-4B5BD076759C}"/>
                </a:ext>
              </a:extLst>
            </p:cNvPr>
            <p:cNvCxnSpPr>
              <a:cxnSpLocks/>
              <a:stCxn id="90" idx="2"/>
              <a:endCxn id="92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96F3019-C1C9-4825-B972-B2A7CB244DCC}"/>
                </a:ext>
              </a:extLst>
            </p:cNvPr>
            <p:cNvCxnSpPr>
              <a:cxnSpLocks/>
              <a:stCxn id="90" idx="2"/>
              <a:endCxn id="93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49301D5-43F0-4215-A180-05F4A53C0E44}"/>
                </a:ext>
              </a:extLst>
            </p:cNvPr>
            <p:cNvCxnSpPr>
              <a:cxnSpLocks/>
              <a:stCxn id="90" idx="2"/>
              <a:endCxn id="94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21C661-0999-4870-83CA-F3FE1F4F46A9}"/>
                </a:ext>
              </a:extLst>
            </p:cNvPr>
            <p:cNvCxnSpPr>
              <a:cxnSpLocks/>
              <a:stCxn id="91" idx="6"/>
              <a:endCxn id="88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2350C4B-B474-4A31-8CD7-2A80046A6F95}"/>
                </a:ext>
              </a:extLst>
            </p:cNvPr>
            <p:cNvCxnSpPr>
              <a:cxnSpLocks/>
              <a:stCxn id="91" idx="6"/>
              <a:endCxn id="89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542C8C9-4C6F-46CC-86C6-12667C5FA6B6}"/>
                </a:ext>
              </a:extLst>
            </p:cNvPr>
            <p:cNvCxnSpPr>
              <a:cxnSpLocks/>
              <a:stCxn id="95" idx="6"/>
              <a:endCxn id="89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D603BF1-DFF2-48C8-960C-FC2E316A34E9}"/>
                </a:ext>
              </a:extLst>
            </p:cNvPr>
            <p:cNvCxnSpPr>
              <a:cxnSpLocks/>
              <a:stCxn id="95" idx="6"/>
              <a:endCxn id="88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4CAFC24-714B-45B2-B0D0-EDC81E6F9B43}"/>
                </a:ext>
              </a:extLst>
            </p:cNvPr>
            <p:cNvCxnSpPr>
              <a:cxnSpLocks/>
              <a:stCxn id="95" idx="6"/>
              <a:endCxn id="87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7DB6A06-A6D0-4707-B454-197E92F0C252}"/>
              </a:ext>
            </a:extLst>
          </p:cNvPr>
          <p:cNvGrpSpPr>
            <a:grpSpLocks noChangeAspect="1"/>
          </p:cNvGrpSpPr>
          <p:nvPr/>
        </p:nvGrpSpPr>
        <p:grpSpPr>
          <a:xfrm>
            <a:off x="4967310" y="2138872"/>
            <a:ext cx="579263" cy="36576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D050A0B-2994-4FB1-AA86-F608460564F0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A4C5D6E-6322-4790-8441-8E34C920EBBA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55D06CD-B55F-4E0E-BEE2-AE162E2EA37E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BCE32D2-F534-4105-B120-9DB5FC404D8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FF5A524-FFE6-47B8-AD0A-CD38E7B24753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8A60536-2B2B-4DCC-9BA6-9B4F0D7CD874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0E8BB3C-3317-425A-9F90-8E87C3B64D95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053BF51-F0C3-4158-8334-F4C081A5F15E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39C045C-BB9D-42D4-BDC5-15C1EA883AE0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2A0B815-F73E-443D-987D-154FA7FAB01A}"/>
                </a:ext>
              </a:extLst>
            </p:cNvPr>
            <p:cNvCxnSpPr>
              <a:cxnSpLocks/>
              <a:stCxn id="133" idx="6"/>
              <a:endCxn id="125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44CC6D2-1CEA-4CF8-A1DD-19E67D074BBA}"/>
                </a:ext>
              </a:extLst>
            </p:cNvPr>
            <p:cNvCxnSpPr>
              <a:cxnSpLocks/>
              <a:stCxn id="125" idx="6"/>
              <a:endCxn id="135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6CD2070-153E-42FB-A4A9-06A276C7910C}"/>
                </a:ext>
              </a:extLst>
            </p:cNvPr>
            <p:cNvCxnSpPr>
              <a:cxnSpLocks/>
              <a:stCxn id="130" idx="6"/>
              <a:endCxn id="136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8DD7172-306B-4726-B98F-A5FBFA405B4F}"/>
                </a:ext>
              </a:extLst>
            </p:cNvPr>
            <p:cNvCxnSpPr>
              <a:cxnSpLocks/>
              <a:stCxn id="131" idx="6"/>
              <a:endCxn id="137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DAF3224-AAF4-499F-B0D4-217F969A3DE3}"/>
                </a:ext>
              </a:extLst>
            </p:cNvPr>
            <p:cNvCxnSpPr>
              <a:cxnSpLocks/>
              <a:stCxn id="125" idx="6"/>
              <a:endCxn id="136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EB02886-2863-4679-B19F-158636D59101}"/>
                </a:ext>
              </a:extLst>
            </p:cNvPr>
            <p:cNvCxnSpPr>
              <a:cxnSpLocks/>
              <a:stCxn id="125" idx="6"/>
              <a:endCxn id="137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7FDAE2C-4E87-4C2A-AF1B-C7C0070EE37F}"/>
                </a:ext>
              </a:extLst>
            </p:cNvPr>
            <p:cNvCxnSpPr>
              <a:cxnSpLocks/>
              <a:stCxn id="130" idx="6"/>
              <a:endCxn id="135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0D5A9C4-E2F6-4E89-B416-0A5AE03CB085}"/>
                </a:ext>
              </a:extLst>
            </p:cNvPr>
            <p:cNvCxnSpPr>
              <a:cxnSpLocks/>
              <a:stCxn id="131" idx="6"/>
              <a:endCxn id="135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A3E8C2B-4606-437C-B39E-FA3A6E9AE9C9}"/>
                </a:ext>
              </a:extLst>
            </p:cNvPr>
            <p:cNvCxnSpPr>
              <a:cxnSpLocks/>
              <a:stCxn id="130" idx="6"/>
              <a:endCxn id="137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818750C-A3DD-42DE-8E0C-2785FFC3B1EE}"/>
                </a:ext>
              </a:extLst>
            </p:cNvPr>
            <p:cNvCxnSpPr>
              <a:cxnSpLocks/>
              <a:stCxn id="131" idx="6"/>
              <a:endCxn id="136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DFDAB1-17C6-4DFB-B893-8AE9A273C5CB}"/>
                </a:ext>
              </a:extLst>
            </p:cNvPr>
            <p:cNvCxnSpPr>
              <a:cxnSpLocks/>
              <a:stCxn id="132" idx="2"/>
              <a:endCxn id="135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7C088F-B3E8-4B7F-B611-B1660FAE12A9}"/>
                </a:ext>
              </a:extLst>
            </p:cNvPr>
            <p:cNvCxnSpPr>
              <a:cxnSpLocks/>
              <a:stCxn id="132" idx="2"/>
              <a:endCxn id="136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2E16B3E-8471-4ECF-A4A7-26BB39315880}"/>
                </a:ext>
              </a:extLst>
            </p:cNvPr>
            <p:cNvCxnSpPr>
              <a:cxnSpLocks/>
              <a:stCxn id="132" idx="2"/>
              <a:endCxn id="137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4E56D01-008C-4625-900E-CB5D6FE134C2}"/>
                </a:ext>
              </a:extLst>
            </p:cNvPr>
            <p:cNvCxnSpPr>
              <a:cxnSpLocks/>
              <a:stCxn id="133" idx="6"/>
              <a:endCxn id="13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DB10A0C-2EDF-4D39-9E5E-EED74B5113FC}"/>
                </a:ext>
              </a:extLst>
            </p:cNvPr>
            <p:cNvCxnSpPr>
              <a:cxnSpLocks/>
              <a:stCxn id="133" idx="6"/>
              <a:endCxn id="13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F2164A5-8C39-47F0-B200-35C79D7CFA11}"/>
                </a:ext>
              </a:extLst>
            </p:cNvPr>
            <p:cNvCxnSpPr>
              <a:cxnSpLocks/>
              <a:stCxn id="138" idx="6"/>
              <a:endCxn id="13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492E11D-FE54-4A27-B352-F9F5DD915509}"/>
                </a:ext>
              </a:extLst>
            </p:cNvPr>
            <p:cNvCxnSpPr>
              <a:cxnSpLocks/>
              <a:stCxn id="138" idx="6"/>
              <a:endCxn id="13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79B86DF-8DDE-4E77-B883-C626B559FD32}"/>
                </a:ext>
              </a:extLst>
            </p:cNvPr>
            <p:cNvCxnSpPr>
              <a:cxnSpLocks/>
              <a:stCxn id="138" idx="6"/>
              <a:endCxn id="125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E8B81D7-C883-4A02-9D2A-A8D3422D8A00}"/>
              </a:ext>
            </a:extLst>
          </p:cNvPr>
          <p:cNvCxnSpPr>
            <a:cxnSpLocks/>
          </p:cNvCxnSpPr>
          <p:nvPr/>
        </p:nvCxnSpPr>
        <p:spPr>
          <a:xfrm flipV="1">
            <a:off x="3619443" y="2320005"/>
            <a:ext cx="27432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ED436FD-72A0-444D-8BEA-5A21880265F9}"/>
              </a:ext>
            </a:extLst>
          </p:cNvPr>
          <p:cNvCxnSpPr>
            <a:cxnSpLocks/>
          </p:cNvCxnSpPr>
          <p:nvPr/>
        </p:nvCxnSpPr>
        <p:spPr>
          <a:xfrm flipV="1">
            <a:off x="4621573" y="2320672"/>
            <a:ext cx="27432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78E9C3-4990-49DB-BF97-8ECBF8432478}"/>
              </a:ext>
            </a:extLst>
          </p:cNvPr>
          <p:cNvGrpSpPr/>
          <p:nvPr/>
        </p:nvGrpSpPr>
        <p:grpSpPr>
          <a:xfrm>
            <a:off x="2796622" y="3641826"/>
            <a:ext cx="1836658" cy="274320"/>
            <a:chOff x="2189663" y="3576310"/>
            <a:chExt cx="1836658" cy="27432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832E704-2AAD-4A56-9E7F-BF6FECC65A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9663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4659D28E-C2AF-440E-89B5-4904F14E1E9D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86B2696-6193-4064-AF02-26704484ABBF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4DA0F5-B9EF-4B59-B163-27578F5E42DA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53A8113-9852-42C2-AAA3-BDB140A2CB8D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8EAFF25-8C9A-4210-A5E3-F72A882EB1C4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B39F834B-3698-4ED3-B1C2-AF2C2E9654DD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A97897E9-2B44-48D3-817B-141EBB55251E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BFF7860-FC39-4619-818D-004DDD5B3FBD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B69300BF-AD46-4346-AEE3-7CC81C166BC2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2CF1B6F-AA81-4922-9884-A4466B24EACC}"/>
                  </a:ext>
                </a:extLst>
              </p:cNvPr>
              <p:cNvCxnSpPr>
                <a:cxnSpLocks/>
                <a:stCxn id="164" idx="6"/>
                <a:endCxn id="160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72A00CA-9E1D-403E-96C4-53BAFF406DBA}"/>
                  </a:ext>
                </a:extLst>
              </p:cNvPr>
              <p:cNvCxnSpPr>
                <a:cxnSpLocks/>
                <a:stCxn id="160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3A825A9-C115-494A-9758-E40D262D5040}"/>
                  </a:ext>
                </a:extLst>
              </p:cNvPr>
              <p:cNvCxnSpPr>
                <a:cxnSpLocks/>
                <a:stCxn id="161" idx="6"/>
                <a:endCxn id="166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C8685B7-2F15-4762-8C1E-BBED8F4E2296}"/>
                  </a:ext>
                </a:extLst>
              </p:cNvPr>
              <p:cNvCxnSpPr>
                <a:cxnSpLocks/>
                <a:stCxn id="162" idx="6"/>
                <a:endCxn id="167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C8857E0-F3AB-4179-9F7B-79B8C7B3D825}"/>
                  </a:ext>
                </a:extLst>
              </p:cNvPr>
              <p:cNvCxnSpPr>
                <a:cxnSpLocks/>
                <a:stCxn id="160" idx="6"/>
                <a:endCxn id="166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C3AAF87D-2CA5-4A16-B89D-BB0EE936B634}"/>
                  </a:ext>
                </a:extLst>
              </p:cNvPr>
              <p:cNvCxnSpPr>
                <a:cxnSpLocks/>
                <a:stCxn id="160" idx="6"/>
                <a:endCxn id="167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8D34E12-EDD9-49D6-BC20-A246800523B7}"/>
                  </a:ext>
                </a:extLst>
              </p:cNvPr>
              <p:cNvCxnSpPr>
                <a:cxnSpLocks/>
                <a:stCxn id="161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AB4850E-DE48-4E21-A267-31E105A3C011}"/>
                  </a:ext>
                </a:extLst>
              </p:cNvPr>
              <p:cNvCxnSpPr>
                <a:cxnSpLocks/>
                <a:stCxn id="162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30B1572-C8ED-4D65-9EF3-833356388A2E}"/>
                  </a:ext>
                </a:extLst>
              </p:cNvPr>
              <p:cNvCxnSpPr>
                <a:cxnSpLocks/>
                <a:stCxn id="161" idx="6"/>
                <a:endCxn id="167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FE81396-53CE-4E2D-9D8F-AD1280973A3B}"/>
                  </a:ext>
                </a:extLst>
              </p:cNvPr>
              <p:cNvCxnSpPr>
                <a:cxnSpLocks/>
                <a:stCxn id="162" idx="6"/>
                <a:endCxn id="166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45DB8099-C901-49E7-9742-D22E42500F9D}"/>
                  </a:ext>
                </a:extLst>
              </p:cNvPr>
              <p:cNvCxnSpPr>
                <a:cxnSpLocks/>
                <a:stCxn id="163" idx="2"/>
                <a:endCxn id="165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E69D486-08A2-4C18-943D-E8803015586B}"/>
                  </a:ext>
                </a:extLst>
              </p:cNvPr>
              <p:cNvCxnSpPr>
                <a:cxnSpLocks/>
                <a:stCxn id="163" idx="2"/>
                <a:endCxn id="166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5D83CA67-DEDB-4B2E-A067-8495B3D1839D}"/>
                  </a:ext>
                </a:extLst>
              </p:cNvPr>
              <p:cNvCxnSpPr>
                <a:cxnSpLocks/>
                <a:stCxn id="163" idx="2"/>
                <a:endCxn id="167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CAD9B2A-8A53-4F01-AE22-2980AB9F5480}"/>
                  </a:ext>
                </a:extLst>
              </p:cNvPr>
              <p:cNvCxnSpPr>
                <a:cxnSpLocks/>
                <a:stCxn id="164" idx="6"/>
                <a:endCxn id="161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A6A575A-9E81-445F-8769-1E224D470CC4}"/>
                  </a:ext>
                </a:extLst>
              </p:cNvPr>
              <p:cNvCxnSpPr>
                <a:cxnSpLocks/>
                <a:stCxn id="164" idx="6"/>
                <a:endCxn id="162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F39C723-7B0B-4C0F-B359-8C117AC9E98C}"/>
                  </a:ext>
                </a:extLst>
              </p:cNvPr>
              <p:cNvCxnSpPr>
                <a:cxnSpLocks/>
                <a:stCxn id="168" idx="6"/>
                <a:endCxn id="162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3A110CC-69F6-44C9-80DF-8AB8B74A646B}"/>
                  </a:ext>
                </a:extLst>
              </p:cNvPr>
              <p:cNvCxnSpPr>
                <a:cxnSpLocks/>
                <a:stCxn id="168" idx="6"/>
                <a:endCxn id="161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F3BA011-D1C2-45C3-AEB6-D1069154F569}"/>
                  </a:ext>
                </a:extLst>
              </p:cNvPr>
              <p:cNvCxnSpPr>
                <a:cxnSpLocks/>
                <a:stCxn id="168" idx="6"/>
                <a:endCxn id="160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8682E87-F0B8-4904-8997-B5CB162210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91958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BB4EE79-5385-4152-AC46-ED0FC1CE2F0E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5711A3F4-769D-49AA-A548-1035EB414DF0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A0F95E7-2072-46B0-9500-8D475E35954F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34550A5D-5585-45F4-B733-8B770DDAFEC7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3B90D4DE-7034-4A20-B358-9DD5C978D775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B75733DF-FFF5-45CB-A7A9-6B92A2D1DB06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27D2A22C-3E14-4259-9386-7FD06D54F274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54AC059-1384-46BB-8068-EEF2146804AA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FD34367C-42B5-415D-A693-23CBB505DF3F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E2D2C39F-6821-45CA-AAAF-558182E46A22}"/>
                  </a:ext>
                </a:extLst>
              </p:cNvPr>
              <p:cNvCxnSpPr>
                <a:cxnSpLocks/>
                <a:stCxn id="192" idx="6"/>
                <a:endCxn id="188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DC34B5A-DE76-4D0B-90FD-0C09B5B3B201}"/>
                  </a:ext>
                </a:extLst>
              </p:cNvPr>
              <p:cNvCxnSpPr>
                <a:cxnSpLocks/>
                <a:stCxn id="188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60CAD72-8C9F-4385-A83F-1236C5CFF3B6}"/>
                  </a:ext>
                </a:extLst>
              </p:cNvPr>
              <p:cNvCxnSpPr>
                <a:cxnSpLocks/>
                <a:stCxn id="189" idx="6"/>
                <a:endCxn id="194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6638312-561E-40A2-B44C-AD44B591DB5B}"/>
                  </a:ext>
                </a:extLst>
              </p:cNvPr>
              <p:cNvCxnSpPr>
                <a:cxnSpLocks/>
                <a:stCxn id="190" idx="6"/>
                <a:endCxn id="195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00E57489-D871-425F-8E9D-A081F025BE24}"/>
                  </a:ext>
                </a:extLst>
              </p:cNvPr>
              <p:cNvCxnSpPr>
                <a:cxnSpLocks/>
                <a:stCxn id="188" idx="6"/>
                <a:endCxn id="194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0284C085-D931-47DA-BA6D-AAE54631C3CE}"/>
                  </a:ext>
                </a:extLst>
              </p:cNvPr>
              <p:cNvCxnSpPr>
                <a:cxnSpLocks/>
                <a:stCxn id="188" idx="6"/>
                <a:endCxn id="195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4E06A0F5-97D2-43D9-94CF-3FC331BAD35E}"/>
                  </a:ext>
                </a:extLst>
              </p:cNvPr>
              <p:cNvCxnSpPr>
                <a:cxnSpLocks/>
                <a:stCxn id="189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4621B4A6-05BB-4C90-8E97-31B2062D0EC5}"/>
                  </a:ext>
                </a:extLst>
              </p:cNvPr>
              <p:cNvCxnSpPr>
                <a:cxnSpLocks/>
                <a:stCxn id="190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3793B433-741F-461E-9F3E-DB651FB31017}"/>
                  </a:ext>
                </a:extLst>
              </p:cNvPr>
              <p:cNvCxnSpPr>
                <a:cxnSpLocks/>
                <a:stCxn id="189" idx="6"/>
                <a:endCxn id="195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EF24EA3-1398-4F68-BF32-CA89FF8B7199}"/>
                  </a:ext>
                </a:extLst>
              </p:cNvPr>
              <p:cNvCxnSpPr>
                <a:cxnSpLocks/>
                <a:stCxn id="190" idx="6"/>
                <a:endCxn id="194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59BE673E-C0A3-4509-AD47-A2F31422A12C}"/>
                  </a:ext>
                </a:extLst>
              </p:cNvPr>
              <p:cNvCxnSpPr>
                <a:cxnSpLocks/>
                <a:stCxn id="191" idx="2"/>
                <a:endCxn id="193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CB96E91-8397-4939-956D-5DEE7DDD9BF6}"/>
                  </a:ext>
                </a:extLst>
              </p:cNvPr>
              <p:cNvCxnSpPr>
                <a:cxnSpLocks/>
                <a:stCxn id="191" idx="2"/>
                <a:endCxn id="194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4A93FFC-2344-4386-BBC2-74EDAFEBD226}"/>
                  </a:ext>
                </a:extLst>
              </p:cNvPr>
              <p:cNvCxnSpPr>
                <a:cxnSpLocks/>
                <a:stCxn id="191" idx="2"/>
                <a:endCxn id="195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5A3DE82-78E1-4FAB-B865-1A6A2A595AB7}"/>
                  </a:ext>
                </a:extLst>
              </p:cNvPr>
              <p:cNvCxnSpPr>
                <a:cxnSpLocks/>
                <a:stCxn id="192" idx="6"/>
                <a:endCxn id="189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5C4E7201-33CF-4FDA-A3CD-F0D254D2624B}"/>
                  </a:ext>
                </a:extLst>
              </p:cNvPr>
              <p:cNvCxnSpPr>
                <a:cxnSpLocks/>
                <a:stCxn id="192" idx="6"/>
                <a:endCxn id="190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7C519747-3B93-42F8-859C-7228C748C4DB}"/>
                  </a:ext>
                </a:extLst>
              </p:cNvPr>
              <p:cNvCxnSpPr>
                <a:cxnSpLocks/>
                <a:stCxn id="196" idx="6"/>
                <a:endCxn id="190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26FF47CC-99EB-49ED-A84A-5B43A7FC77BA}"/>
                  </a:ext>
                </a:extLst>
              </p:cNvPr>
              <p:cNvCxnSpPr>
                <a:cxnSpLocks/>
                <a:stCxn id="196" idx="6"/>
                <a:endCxn id="189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23AB64E-560B-449A-B1D4-1434D2FEF494}"/>
                  </a:ext>
                </a:extLst>
              </p:cNvPr>
              <p:cNvCxnSpPr>
                <a:cxnSpLocks/>
                <a:stCxn id="196" idx="6"/>
                <a:endCxn id="188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4E25740-CB07-4789-B1D7-60E26A7D39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91874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338EC3E0-57DC-48B9-A310-3D04F74FC65C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094970DC-20FA-4F4B-B7D1-3670F102589E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87AC319E-8300-4665-8592-210608E69F97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4A2E41BA-114A-4B52-AD89-FA16E646949C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B1D90EC6-10AE-41EB-8551-45CF6987B525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A7FCC50-9732-44BE-A25A-12AE61A9A188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66188E1-DCAE-4782-8701-57E918F8C046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E656D28A-4907-4F5F-AF59-B995ED15CF20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8506607-06F5-4F5E-BAD1-989C374740B9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4FF17DB-6898-4693-9DAF-29EBBFF8039A}"/>
                  </a:ext>
                </a:extLst>
              </p:cNvPr>
              <p:cNvCxnSpPr>
                <a:cxnSpLocks/>
                <a:stCxn id="220" idx="6"/>
                <a:endCxn id="216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17790A2-6495-4909-85E6-08ABC5A6BCA2}"/>
                  </a:ext>
                </a:extLst>
              </p:cNvPr>
              <p:cNvCxnSpPr>
                <a:cxnSpLocks/>
                <a:stCxn id="216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CF4F6212-816E-46BC-8E08-B01EB6FC877A}"/>
                  </a:ext>
                </a:extLst>
              </p:cNvPr>
              <p:cNvCxnSpPr>
                <a:cxnSpLocks/>
                <a:stCxn id="217" idx="6"/>
                <a:endCxn id="222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578BB05-BCCF-4C55-960E-93F7B06D0760}"/>
                  </a:ext>
                </a:extLst>
              </p:cNvPr>
              <p:cNvCxnSpPr>
                <a:cxnSpLocks/>
                <a:stCxn id="218" idx="6"/>
                <a:endCxn id="223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78627182-44A0-4741-9438-D28435544147}"/>
                  </a:ext>
                </a:extLst>
              </p:cNvPr>
              <p:cNvCxnSpPr>
                <a:cxnSpLocks/>
                <a:stCxn id="216" idx="6"/>
                <a:endCxn id="222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C76585E-21FD-4F90-AEBB-0C229DCFB4C4}"/>
                  </a:ext>
                </a:extLst>
              </p:cNvPr>
              <p:cNvCxnSpPr>
                <a:cxnSpLocks/>
                <a:stCxn id="216" idx="6"/>
                <a:endCxn id="223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174F6E1E-83BC-4CC3-B8DC-BB7F8A193213}"/>
                  </a:ext>
                </a:extLst>
              </p:cNvPr>
              <p:cNvCxnSpPr>
                <a:cxnSpLocks/>
                <a:stCxn id="217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2EC8EAE-03AC-4A30-BE60-3C4C643AB7AE}"/>
                  </a:ext>
                </a:extLst>
              </p:cNvPr>
              <p:cNvCxnSpPr>
                <a:cxnSpLocks/>
                <a:stCxn id="218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3CE5C520-0C1A-4F6C-BFFC-E605E0E2153C}"/>
                  </a:ext>
                </a:extLst>
              </p:cNvPr>
              <p:cNvCxnSpPr>
                <a:cxnSpLocks/>
                <a:stCxn id="217" idx="6"/>
                <a:endCxn id="223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F58C7524-A9E6-490C-8529-6244E74881F1}"/>
                  </a:ext>
                </a:extLst>
              </p:cNvPr>
              <p:cNvCxnSpPr>
                <a:cxnSpLocks/>
                <a:stCxn id="218" idx="6"/>
                <a:endCxn id="222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CBFDE763-35FB-447E-813A-A2B162FF01DF}"/>
                  </a:ext>
                </a:extLst>
              </p:cNvPr>
              <p:cNvCxnSpPr>
                <a:cxnSpLocks/>
                <a:stCxn id="219" idx="2"/>
                <a:endCxn id="221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B42CD79A-1C40-4D3F-A4E9-81C6DC0FB912}"/>
                  </a:ext>
                </a:extLst>
              </p:cNvPr>
              <p:cNvCxnSpPr>
                <a:cxnSpLocks/>
                <a:stCxn id="219" idx="2"/>
                <a:endCxn id="222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0E77D23A-41B8-4F13-80D1-AE3A0CF776F4}"/>
                  </a:ext>
                </a:extLst>
              </p:cNvPr>
              <p:cNvCxnSpPr>
                <a:cxnSpLocks/>
                <a:stCxn id="219" idx="2"/>
                <a:endCxn id="223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A766DF86-1F19-42F8-8737-78B43D4BC6A6}"/>
                  </a:ext>
                </a:extLst>
              </p:cNvPr>
              <p:cNvCxnSpPr>
                <a:cxnSpLocks/>
                <a:stCxn id="220" idx="6"/>
                <a:endCxn id="217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69664AF-2B7C-439A-AED5-D674EC0DF2BD}"/>
                  </a:ext>
                </a:extLst>
              </p:cNvPr>
              <p:cNvCxnSpPr>
                <a:cxnSpLocks/>
                <a:stCxn id="220" idx="6"/>
                <a:endCxn id="218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575957C2-5CC5-40F6-AD53-167C0593F704}"/>
                  </a:ext>
                </a:extLst>
              </p:cNvPr>
              <p:cNvCxnSpPr>
                <a:cxnSpLocks/>
                <a:stCxn id="224" idx="6"/>
                <a:endCxn id="218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30DC6D1-5E2D-450A-A229-564F3DB4683F}"/>
                  </a:ext>
                </a:extLst>
              </p:cNvPr>
              <p:cNvCxnSpPr>
                <a:cxnSpLocks/>
                <a:stCxn id="224" idx="6"/>
                <a:endCxn id="217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F4D7638E-B150-41C5-AB87-278827466E34}"/>
                  </a:ext>
                </a:extLst>
              </p:cNvPr>
              <p:cNvCxnSpPr>
                <a:cxnSpLocks/>
                <a:stCxn id="224" idx="6"/>
                <a:endCxn id="216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05F1E05-B722-489F-976B-26C3F26D9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3843" y="3712160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89BFB0BE-6C64-4E35-A4D8-6BEDE26AA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0671" y="3712660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7505F29A-5D0D-4F7F-9EFC-C5C8C176D071}"/>
              </a:ext>
            </a:extLst>
          </p:cNvPr>
          <p:cNvSpPr txBox="1"/>
          <p:nvPr/>
        </p:nvSpPr>
        <p:spPr>
          <a:xfrm>
            <a:off x="1224984" y="1744479"/>
            <a:ext cx="6153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Neural Architecture Search (NAS)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7140998-00EA-46F2-917B-BE2AC0D205CF}"/>
              </a:ext>
            </a:extLst>
          </p:cNvPr>
          <p:cNvSpPr txBox="1"/>
          <p:nvPr/>
        </p:nvSpPr>
        <p:spPr>
          <a:xfrm>
            <a:off x="8682659" y="1752777"/>
            <a:ext cx="22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Design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DFB7B7D-8F25-41FC-BF0E-D4F9C6E1CAAC}"/>
              </a:ext>
            </a:extLst>
          </p:cNvPr>
          <p:cNvSpPr/>
          <p:nvPr/>
        </p:nvSpPr>
        <p:spPr>
          <a:xfrm>
            <a:off x="8783992" y="3227945"/>
            <a:ext cx="2015270" cy="822960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5A71D296-92EE-47B4-A04C-8E8769F956AA}"/>
              </a:ext>
            </a:extLst>
          </p:cNvPr>
          <p:cNvSpPr/>
          <p:nvPr/>
        </p:nvSpPr>
        <p:spPr>
          <a:xfrm>
            <a:off x="11203651" y="3501638"/>
            <a:ext cx="413809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33807FA2-0303-439B-B175-3FFFA8CEA55F}"/>
              </a:ext>
            </a:extLst>
          </p:cNvPr>
          <p:cNvCxnSpPr>
            <a:cxnSpLocks/>
            <a:stCxn id="256" idx="3"/>
            <a:endCxn id="257" idx="1"/>
          </p:cNvCxnSpPr>
          <p:nvPr/>
        </p:nvCxnSpPr>
        <p:spPr>
          <a:xfrm>
            <a:off x="10799262" y="3639425"/>
            <a:ext cx="4043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C580116-24CF-40E7-8B1A-38F43919144F}"/>
              </a:ext>
            </a:extLst>
          </p:cNvPr>
          <p:cNvGrpSpPr/>
          <p:nvPr/>
        </p:nvGrpSpPr>
        <p:grpSpPr>
          <a:xfrm>
            <a:off x="9208777" y="3582867"/>
            <a:ext cx="1175410" cy="366778"/>
            <a:chOff x="8615186" y="2157403"/>
            <a:chExt cx="1175410" cy="366778"/>
          </a:xfrm>
        </p:grpSpPr>
        <p:pic>
          <p:nvPicPr>
            <p:cNvPr id="260" name="Graphic 259" descr="Processor with solid fill">
              <a:extLst>
                <a:ext uri="{FF2B5EF4-FFF2-40B4-BE49-F238E27FC236}">
                  <a16:creationId xmlns:a16="http://schemas.microsoft.com/office/drawing/2014/main" id="{D2075F6A-C8AE-4A1C-BEB2-014BC7A79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15186" y="2157403"/>
              <a:ext cx="365760" cy="365760"/>
            </a:xfrm>
            <a:prstGeom prst="rect">
              <a:avLst/>
            </a:prstGeom>
          </p:spPr>
        </p:pic>
        <p:pic>
          <p:nvPicPr>
            <p:cNvPr id="261" name="Graphic 260" descr="Processor outline">
              <a:extLst>
                <a:ext uri="{FF2B5EF4-FFF2-40B4-BE49-F238E27FC236}">
                  <a16:creationId xmlns:a16="http://schemas.microsoft.com/office/drawing/2014/main" id="{B5669DF9-E09E-48ED-A2A8-766501848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24836" y="2158421"/>
              <a:ext cx="365760" cy="365760"/>
            </a:xfrm>
            <a:prstGeom prst="rect">
              <a:avLst/>
            </a:prstGeom>
          </p:spPr>
        </p:pic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CC39657F-0D61-44A1-A261-59A7F213A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507" y="2343384"/>
              <a:ext cx="447329" cy="2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54D5AAF8-45C7-4059-9D8C-BCD64E774C50}"/>
              </a:ext>
            </a:extLst>
          </p:cNvPr>
          <p:cNvSpPr txBox="1"/>
          <p:nvPr/>
        </p:nvSpPr>
        <p:spPr>
          <a:xfrm>
            <a:off x="8682659" y="3214164"/>
            <a:ext cx="22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Design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38C79F80-73D5-4FA0-B8FA-2CCDAB564C31}"/>
              </a:ext>
            </a:extLst>
          </p:cNvPr>
          <p:cNvSpPr txBox="1"/>
          <p:nvPr/>
        </p:nvSpPr>
        <p:spPr>
          <a:xfrm>
            <a:off x="3348612" y="2528045"/>
            <a:ext cx="2065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Pure NAS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4728255C-0A49-4661-8F5B-F953D383AD47}"/>
              </a:ext>
            </a:extLst>
          </p:cNvPr>
          <p:cNvSpPr txBox="1"/>
          <p:nvPr/>
        </p:nvSpPr>
        <p:spPr>
          <a:xfrm>
            <a:off x="246760" y="1947203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Level 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21D814A5-837F-4A65-801B-6FD30D19B8F1}"/>
              </a:ext>
            </a:extLst>
          </p:cNvPr>
          <p:cNvSpPr txBox="1"/>
          <p:nvPr/>
        </p:nvSpPr>
        <p:spPr>
          <a:xfrm>
            <a:off x="246760" y="3392026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181834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09733-5B1A-4645-B1A1-78005600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039A6-EE8F-46DA-A512-89402046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Levels of Co-Design for DNN/Accelerator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80B680-6011-472B-97F7-652720B88815}"/>
              </a:ext>
            </a:extLst>
          </p:cNvPr>
          <p:cNvSpPr/>
          <p:nvPr/>
        </p:nvSpPr>
        <p:spPr>
          <a:xfrm>
            <a:off x="2481979" y="1766558"/>
            <a:ext cx="3639421" cy="82296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012C0-2C82-44EC-B2F8-4406FD483822}"/>
              </a:ext>
            </a:extLst>
          </p:cNvPr>
          <p:cNvSpPr txBox="1"/>
          <p:nvPr/>
        </p:nvSpPr>
        <p:spPr>
          <a:xfrm>
            <a:off x="2047850" y="1095759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Deep Neural Network (DNN) Design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A58E9C-FC7C-4094-9E22-D87FB0B31815}"/>
              </a:ext>
            </a:extLst>
          </p:cNvPr>
          <p:cNvSpPr txBox="1"/>
          <p:nvPr/>
        </p:nvSpPr>
        <p:spPr>
          <a:xfrm>
            <a:off x="8484941" y="1095759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Accelerator Design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951349-7BC6-4C4B-A3AF-69E36EB8B035}"/>
              </a:ext>
            </a:extLst>
          </p:cNvPr>
          <p:cNvSpPr/>
          <p:nvPr/>
        </p:nvSpPr>
        <p:spPr>
          <a:xfrm>
            <a:off x="8783992" y="1766558"/>
            <a:ext cx="2015270" cy="822960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9326DA-9ED5-4F24-9069-FEA3CFA279DF}"/>
              </a:ext>
            </a:extLst>
          </p:cNvPr>
          <p:cNvSpPr/>
          <p:nvPr/>
        </p:nvSpPr>
        <p:spPr>
          <a:xfrm>
            <a:off x="1734654" y="2040250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2C84E3-4F1D-4C70-BA04-4A0CD9143FF7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149278" y="2178037"/>
            <a:ext cx="33270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9BED6F-C38F-4979-AD78-5B8E26F0576F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6121400" y="2178038"/>
            <a:ext cx="26625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D78603-8CB7-454D-A331-647F14A00E18}"/>
              </a:ext>
            </a:extLst>
          </p:cNvPr>
          <p:cNvSpPr/>
          <p:nvPr/>
        </p:nvSpPr>
        <p:spPr>
          <a:xfrm>
            <a:off x="11203651" y="2040251"/>
            <a:ext cx="411480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40E228-7FC8-4A31-8FE6-B5D638C9A90A}"/>
              </a:ext>
            </a:extLst>
          </p:cNvPr>
          <p:cNvCxnSpPr>
            <a:cxnSpLocks/>
            <a:stCxn id="19" idx="3"/>
            <a:endCxn id="25" idx="1"/>
          </p:cNvCxnSpPr>
          <p:nvPr/>
        </p:nvCxnSpPr>
        <p:spPr>
          <a:xfrm>
            <a:off x="10799262" y="2178038"/>
            <a:ext cx="4043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3414756-94AB-4E85-B04D-4DA9B4139DC3}"/>
              </a:ext>
            </a:extLst>
          </p:cNvPr>
          <p:cNvSpPr/>
          <p:nvPr/>
        </p:nvSpPr>
        <p:spPr>
          <a:xfrm>
            <a:off x="2481979" y="3162823"/>
            <a:ext cx="4822522" cy="956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DDC108C-970C-4A9C-8EFE-B6954118EFFC}"/>
              </a:ext>
            </a:extLst>
          </p:cNvPr>
          <p:cNvSpPr/>
          <p:nvPr/>
        </p:nvSpPr>
        <p:spPr>
          <a:xfrm>
            <a:off x="1734654" y="3502589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5E1147-6A46-44F6-A934-A2283A29AF53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149278" y="3640376"/>
            <a:ext cx="332701" cy="7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CB33E6-896F-431F-9244-2452973B4B10}"/>
              </a:ext>
            </a:extLst>
          </p:cNvPr>
          <p:cNvCxnSpPr>
            <a:cxnSpLocks/>
            <a:stCxn id="31" idx="3"/>
            <a:endCxn id="256" idx="1"/>
          </p:cNvCxnSpPr>
          <p:nvPr/>
        </p:nvCxnSpPr>
        <p:spPr>
          <a:xfrm flipV="1">
            <a:off x="7304501" y="3639425"/>
            <a:ext cx="14794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5523A62-7999-4F8E-9A96-FC3314CE8DE7}"/>
              </a:ext>
            </a:extLst>
          </p:cNvPr>
          <p:cNvSpPr txBox="1"/>
          <p:nvPr/>
        </p:nvSpPr>
        <p:spPr>
          <a:xfrm>
            <a:off x="3263502" y="4104858"/>
            <a:ext cx="308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</a:rPr>
              <a:t>Hardware-aware NAS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9B2A72-DB25-4DEF-ADDE-9F0021B609C5}"/>
              </a:ext>
            </a:extLst>
          </p:cNvPr>
          <p:cNvSpPr/>
          <p:nvPr/>
        </p:nvSpPr>
        <p:spPr>
          <a:xfrm>
            <a:off x="2713292" y="3269813"/>
            <a:ext cx="2041688" cy="73152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FC6C49-D300-4529-90B8-E6AB99299F56}"/>
              </a:ext>
            </a:extLst>
          </p:cNvPr>
          <p:cNvSpPr/>
          <p:nvPr/>
        </p:nvSpPr>
        <p:spPr>
          <a:xfrm>
            <a:off x="5157070" y="3266897"/>
            <a:ext cx="1936367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09C141-B530-4EB1-8120-92C5841EF9FC}"/>
              </a:ext>
            </a:extLst>
          </p:cNvPr>
          <p:cNvSpPr txBox="1"/>
          <p:nvPr/>
        </p:nvSpPr>
        <p:spPr>
          <a:xfrm>
            <a:off x="2728991" y="3244334"/>
            <a:ext cx="2010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NAS with HW cost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E7F0AA-5052-400A-BD93-B98BF8231BDB}"/>
              </a:ext>
            </a:extLst>
          </p:cNvPr>
          <p:cNvSpPr txBox="1"/>
          <p:nvPr/>
        </p:nvSpPr>
        <p:spPr>
          <a:xfrm>
            <a:off x="5051070" y="3300606"/>
            <a:ext cx="1540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Accelerator Evaluation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D12D089-3FA3-4351-BB56-2F19D1F8BFED}"/>
              </a:ext>
            </a:extLst>
          </p:cNvPr>
          <p:cNvCxnSpPr>
            <a:cxnSpLocks/>
            <a:stCxn id="45" idx="1"/>
            <a:endCxn id="44" idx="3"/>
          </p:cNvCxnSpPr>
          <p:nvPr/>
        </p:nvCxnSpPr>
        <p:spPr>
          <a:xfrm flipH="1">
            <a:off x="4754980" y="3632657"/>
            <a:ext cx="4020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B43E8E1-95D6-4CFD-AD97-2374517F2808}"/>
              </a:ext>
            </a:extLst>
          </p:cNvPr>
          <p:cNvSpPr txBox="1"/>
          <p:nvPr/>
        </p:nvSpPr>
        <p:spPr>
          <a:xfrm>
            <a:off x="7525462" y="3039810"/>
            <a:ext cx="1178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</a:t>
            </a:r>
          </a:p>
        </p:txBody>
      </p:sp>
      <p:pic>
        <p:nvPicPr>
          <p:cNvPr id="77" name="Graphic 76" descr="Processor with solid fill">
            <a:extLst>
              <a:ext uri="{FF2B5EF4-FFF2-40B4-BE49-F238E27FC236}">
                <a16:creationId xmlns:a16="http://schemas.microsoft.com/office/drawing/2014/main" id="{51913A15-B5AE-41D4-AA06-7862C8F2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306" y="3430678"/>
            <a:ext cx="462413" cy="4624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2A20189-C123-454E-8384-825FCFFF841F}"/>
              </a:ext>
            </a:extLst>
          </p:cNvPr>
          <p:cNvGrpSpPr/>
          <p:nvPr/>
        </p:nvGrpSpPr>
        <p:grpSpPr>
          <a:xfrm>
            <a:off x="9208777" y="2121480"/>
            <a:ext cx="1175410" cy="366778"/>
            <a:chOff x="8615186" y="2157403"/>
            <a:chExt cx="1175410" cy="366778"/>
          </a:xfrm>
        </p:grpSpPr>
        <p:pic>
          <p:nvPicPr>
            <p:cNvPr id="79" name="Graphic 78" descr="Processor with solid fill">
              <a:extLst>
                <a:ext uri="{FF2B5EF4-FFF2-40B4-BE49-F238E27FC236}">
                  <a16:creationId xmlns:a16="http://schemas.microsoft.com/office/drawing/2014/main" id="{E2857E05-1F45-4D09-BB55-B58F3E942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15186" y="2157403"/>
              <a:ext cx="365760" cy="365760"/>
            </a:xfrm>
            <a:prstGeom prst="rect">
              <a:avLst/>
            </a:prstGeom>
          </p:spPr>
        </p:pic>
        <p:pic>
          <p:nvPicPr>
            <p:cNvPr id="80" name="Graphic 79" descr="Processor outline">
              <a:extLst>
                <a:ext uri="{FF2B5EF4-FFF2-40B4-BE49-F238E27FC236}">
                  <a16:creationId xmlns:a16="http://schemas.microsoft.com/office/drawing/2014/main" id="{22FD7403-19E5-4002-B8B0-C8CD2E676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24836" y="2158421"/>
              <a:ext cx="365760" cy="365760"/>
            </a:xfrm>
            <a:prstGeom prst="rect">
              <a:avLst/>
            </a:prstGeom>
          </p:spPr>
        </p:pic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9155D88-E8B3-481F-8ADA-BC5F7CFA8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507" y="2343384"/>
              <a:ext cx="447329" cy="2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Graphic 82" descr="Processor with solid fill">
            <a:extLst>
              <a:ext uri="{FF2B5EF4-FFF2-40B4-BE49-F238E27FC236}">
                <a16:creationId xmlns:a16="http://schemas.microsoft.com/office/drawing/2014/main" id="{B9A9B13F-346A-4B9B-AECD-E8928082B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3457" y="5015088"/>
            <a:ext cx="914400" cy="914400"/>
          </a:xfrm>
          <a:prstGeom prst="rect">
            <a:avLst/>
          </a:prstGeom>
        </p:spPr>
      </p:pic>
      <p:pic>
        <p:nvPicPr>
          <p:cNvPr id="84" name="Graphic 83" descr="Processor outline">
            <a:extLst>
              <a:ext uri="{FF2B5EF4-FFF2-40B4-BE49-F238E27FC236}">
                <a16:creationId xmlns:a16="http://schemas.microsoft.com/office/drawing/2014/main" id="{4C09D137-43E1-4A4A-B01E-F9CE185A0E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3107" y="5016106"/>
            <a:ext cx="914400" cy="91440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D8A774D-5657-4ACB-8071-F3CFBAF54C00}"/>
              </a:ext>
            </a:extLst>
          </p:cNvPr>
          <p:cNvCxnSpPr>
            <a:cxnSpLocks/>
          </p:cNvCxnSpPr>
          <p:nvPr/>
        </p:nvCxnSpPr>
        <p:spPr>
          <a:xfrm flipV="1">
            <a:off x="5745778" y="5334419"/>
            <a:ext cx="447329" cy="91440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BC83687-F808-42A4-9F01-8979C6800E25}"/>
              </a:ext>
            </a:extLst>
          </p:cNvPr>
          <p:cNvSpPr/>
          <p:nvPr/>
        </p:nvSpPr>
        <p:spPr>
          <a:xfrm>
            <a:off x="9089010" y="5013811"/>
            <a:ext cx="1669637" cy="659743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Fine-tune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9D6476-54BF-4410-857C-5EB46EC9F6B5}"/>
              </a:ext>
            </a:extLst>
          </p:cNvPr>
          <p:cNvSpPr/>
          <p:nvPr/>
        </p:nvSpPr>
        <p:spPr>
          <a:xfrm>
            <a:off x="1730970" y="5209147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FEAFD07-78D7-4C34-99DD-D3A739963514}"/>
              </a:ext>
            </a:extLst>
          </p:cNvPr>
          <p:cNvCxnSpPr>
            <a:cxnSpLocks/>
            <a:stCxn id="101" idx="3"/>
            <a:endCxn id="107" idx="1"/>
          </p:cNvCxnSpPr>
          <p:nvPr/>
        </p:nvCxnSpPr>
        <p:spPr>
          <a:xfrm>
            <a:off x="2145594" y="5346934"/>
            <a:ext cx="301463" cy="1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F2A6FE-12C7-4B81-8900-0F8557A58FCF}"/>
              </a:ext>
            </a:extLst>
          </p:cNvPr>
          <p:cNvCxnSpPr>
            <a:cxnSpLocks/>
            <a:stCxn id="126" idx="3"/>
            <a:endCxn id="100" idx="1"/>
          </p:cNvCxnSpPr>
          <p:nvPr/>
        </p:nvCxnSpPr>
        <p:spPr>
          <a:xfrm flipV="1">
            <a:off x="7499204" y="5343683"/>
            <a:ext cx="1589806" cy="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18B54B-9519-4D7D-875C-F7168D8C9D16}"/>
              </a:ext>
            </a:extLst>
          </p:cNvPr>
          <p:cNvSpPr/>
          <p:nvPr/>
        </p:nvSpPr>
        <p:spPr>
          <a:xfrm>
            <a:off x="11203651" y="5205894"/>
            <a:ext cx="413808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060581E-CD20-4EE5-BC13-7431E32AB828}"/>
              </a:ext>
            </a:extLst>
          </p:cNvPr>
          <p:cNvCxnSpPr>
            <a:cxnSpLocks/>
            <a:stCxn id="100" idx="3"/>
            <a:endCxn id="104" idx="1"/>
          </p:cNvCxnSpPr>
          <p:nvPr/>
        </p:nvCxnSpPr>
        <p:spPr>
          <a:xfrm flipV="1">
            <a:off x="10758647" y="5343681"/>
            <a:ext cx="445004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9F4BEEF-9D68-4E25-90D3-23DDDB38367B}"/>
              </a:ext>
            </a:extLst>
          </p:cNvPr>
          <p:cNvSpPr txBox="1"/>
          <p:nvPr/>
        </p:nvSpPr>
        <p:spPr>
          <a:xfrm>
            <a:off x="2145594" y="5777479"/>
            <a:ext cx="557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True DNN and Accelerator Co-Design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B982F83-77D8-4A19-A41C-4D6BE75B250B}"/>
              </a:ext>
            </a:extLst>
          </p:cNvPr>
          <p:cNvSpPr/>
          <p:nvPr/>
        </p:nvSpPr>
        <p:spPr>
          <a:xfrm>
            <a:off x="2447057" y="4891431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39B1818-1AD1-48B5-AD53-060BF4CE7EAB}"/>
              </a:ext>
            </a:extLst>
          </p:cNvPr>
          <p:cNvSpPr txBox="1"/>
          <p:nvPr/>
        </p:nvSpPr>
        <p:spPr>
          <a:xfrm>
            <a:off x="7559307" y="4750224"/>
            <a:ext cx="1422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 + Accelerator</a:t>
            </a:r>
          </a:p>
        </p:txBody>
      </p:sp>
      <p:pic>
        <p:nvPicPr>
          <p:cNvPr id="115" name="Graphic 114" descr="Processor outline">
            <a:extLst>
              <a:ext uri="{FF2B5EF4-FFF2-40B4-BE49-F238E27FC236}">
                <a16:creationId xmlns:a16="http://schemas.microsoft.com/office/drawing/2014/main" id="{85285453-B9C1-4EAA-AEF1-C179EDF845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2887" y="5307794"/>
            <a:ext cx="365760" cy="36576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981D77B-D29C-48BB-ACE5-8D2E438A8C5D}"/>
              </a:ext>
            </a:extLst>
          </p:cNvPr>
          <p:cNvSpPr/>
          <p:nvPr/>
        </p:nvSpPr>
        <p:spPr>
          <a:xfrm>
            <a:off x="2858880" y="4887408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003057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91DAD2-C3C2-4161-ACC5-242EAEAB33A1}"/>
              </a:ext>
            </a:extLst>
          </p:cNvPr>
          <p:cNvSpPr txBox="1"/>
          <p:nvPr/>
        </p:nvSpPr>
        <p:spPr>
          <a:xfrm>
            <a:off x="3403585" y="4862328"/>
            <a:ext cx="3462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DNN and Accelerator </a:t>
            </a:r>
            <a:r>
              <a:rPr lang="en-US" altLang="zh-CN" b="1" dirty="0">
                <a:solidFill>
                  <a:schemeClr val="bg1"/>
                </a:solidFill>
                <a:latin typeface="Corbel" panose="020B0503020204020204" pitchFamily="34" charset="0"/>
              </a:rPr>
              <a:t>Co-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0DEA566-CB9B-49D9-89D3-5816C0FD1633}"/>
              </a:ext>
            </a:extLst>
          </p:cNvPr>
          <p:cNvGrpSpPr>
            <a:grpSpLocks noChangeAspect="1"/>
          </p:cNvGrpSpPr>
          <p:nvPr/>
        </p:nvGrpSpPr>
        <p:grpSpPr>
          <a:xfrm>
            <a:off x="2973870" y="2138872"/>
            <a:ext cx="579263" cy="36576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B8AB85-021A-4360-8B53-65948AFCB04E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26A422-69B7-4344-88D1-800BB24340D8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C79ED3C-2754-4560-826F-8DE3C66ADD2C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23AF58F-0393-49C7-8B29-52C662BB7C57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6BD963-E81B-4613-90B5-451C7C76BB1D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E65F41-3D7B-41FE-A364-A7717910882B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921D9DB-B561-485B-BF4E-3AE6D6DBD685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07AE619-14C9-4111-84F3-579279C8D474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7215248-0459-4337-A44F-1C7F85EA1982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558E1D4-309E-449F-8CF6-90A14EA66420}"/>
                </a:ext>
              </a:extLst>
            </p:cNvPr>
            <p:cNvCxnSpPr>
              <a:cxnSpLocks/>
              <a:stCxn id="54" idx="6"/>
              <a:endCxn id="50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5CD383-E1F4-4A00-86DE-1509A20CD329}"/>
                </a:ext>
              </a:extLst>
            </p:cNvPr>
            <p:cNvCxnSpPr>
              <a:cxnSpLocks/>
              <a:stCxn id="50" idx="6"/>
              <a:endCxn id="55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F07CAB-74DD-490C-9FE7-1580D9E5214F}"/>
                </a:ext>
              </a:extLst>
            </p:cNvPr>
            <p:cNvCxnSpPr>
              <a:cxnSpLocks/>
              <a:stCxn id="51" idx="6"/>
              <a:endCxn id="56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716F3EE-4087-4BE4-852A-F1A370EF872A}"/>
                </a:ext>
              </a:extLst>
            </p:cNvPr>
            <p:cNvCxnSpPr>
              <a:cxnSpLocks/>
              <a:stCxn id="52" idx="6"/>
              <a:endCxn id="58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7BBD450-9572-44B5-A982-EA793C06EF19}"/>
                </a:ext>
              </a:extLst>
            </p:cNvPr>
            <p:cNvCxnSpPr>
              <a:cxnSpLocks/>
              <a:stCxn id="50" idx="6"/>
              <a:endCxn id="56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9E5AF0-1A3C-400D-9003-3E2C9BA692DF}"/>
                </a:ext>
              </a:extLst>
            </p:cNvPr>
            <p:cNvCxnSpPr>
              <a:cxnSpLocks/>
              <a:stCxn id="50" idx="6"/>
              <a:endCxn id="58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DF54EF-6340-4436-B7F6-D24C76037115}"/>
                </a:ext>
              </a:extLst>
            </p:cNvPr>
            <p:cNvCxnSpPr>
              <a:cxnSpLocks/>
              <a:stCxn id="51" idx="6"/>
              <a:endCxn id="55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DC3A31-4D60-417E-A360-96C32C13E45F}"/>
                </a:ext>
              </a:extLst>
            </p:cNvPr>
            <p:cNvCxnSpPr>
              <a:cxnSpLocks/>
              <a:stCxn id="52" idx="6"/>
              <a:endCxn id="55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190B82A-4A4E-4D26-9DBD-38FF41A586E3}"/>
                </a:ext>
              </a:extLst>
            </p:cNvPr>
            <p:cNvCxnSpPr>
              <a:cxnSpLocks/>
              <a:stCxn id="51" idx="6"/>
              <a:endCxn id="58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D3C691-FD38-4DF3-9054-A38BA7580F8D}"/>
                </a:ext>
              </a:extLst>
            </p:cNvPr>
            <p:cNvCxnSpPr>
              <a:cxnSpLocks/>
              <a:stCxn id="52" idx="6"/>
              <a:endCxn id="56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0D99D5F-9808-4DB8-BFD3-7FA41B5F9B3C}"/>
                </a:ext>
              </a:extLst>
            </p:cNvPr>
            <p:cNvCxnSpPr>
              <a:cxnSpLocks/>
              <a:stCxn id="53" idx="2"/>
              <a:endCxn id="55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B120A14-058D-453D-BD6C-6B18E2E78FBC}"/>
                </a:ext>
              </a:extLst>
            </p:cNvPr>
            <p:cNvCxnSpPr>
              <a:cxnSpLocks/>
              <a:stCxn id="53" idx="2"/>
              <a:endCxn id="56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B6C2E76-B647-4DD3-A69C-01DDD73EBACF}"/>
                </a:ext>
              </a:extLst>
            </p:cNvPr>
            <p:cNvCxnSpPr>
              <a:cxnSpLocks/>
              <a:stCxn id="53" idx="2"/>
              <a:endCxn id="58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2BE3606-F3CF-4B37-8500-8DA3DBBC2750}"/>
                </a:ext>
              </a:extLst>
            </p:cNvPr>
            <p:cNvCxnSpPr>
              <a:cxnSpLocks/>
              <a:stCxn id="54" idx="6"/>
              <a:endCxn id="51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C39DCE4-0042-41DE-907D-604E73E6AC85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E96A048-AB84-4612-9F10-013FE1BE4617}"/>
                </a:ext>
              </a:extLst>
            </p:cNvPr>
            <p:cNvCxnSpPr>
              <a:cxnSpLocks/>
              <a:stCxn id="59" idx="6"/>
              <a:endCxn id="52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95E9D56-3958-427D-9BA4-328DF6C3B10E}"/>
                </a:ext>
              </a:extLst>
            </p:cNvPr>
            <p:cNvCxnSpPr>
              <a:cxnSpLocks/>
              <a:stCxn id="59" idx="6"/>
              <a:endCxn id="51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6D2F6F7-4A28-4908-B142-E4F8F2DF869F}"/>
                </a:ext>
              </a:extLst>
            </p:cNvPr>
            <p:cNvCxnSpPr>
              <a:cxnSpLocks/>
              <a:stCxn id="59" idx="6"/>
              <a:endCxn id="50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18D3B1B-BCF7-40F4-89C0-3BC6B4147563}"/>
              </a:ext>
            </a:extLst>
          </p:cNvPr>
          <p:cNvGrpSpPr>
            <a:grpSpLocks noChangeAspect="1"/>
          </p:cNvGrpSpPr>
          <p:nvPr/>
        </p:nvGrpSpPr>
        <p:grpSpPr>
          <a:xfrm>
            <a:off x="3970590" y="2138872"/>
            <a:ext cx="579263" cy="36576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76D76B4-2D8F-4F80-924F-2BD3F6E15B58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263C493-E6A3-4507-8995-528BF2001AA6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6B2C1D2-F509-4BA9-B2A5-D294C8605C53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5FEA7BF-23E8-4980-8ADC-F8F03F7FB918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CF972E6-8E21-469B-BEC1-587631AD9624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FC48638-6171-46E6-84B2-FF26708A37ED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DA7B294-1E99-491B-9D64-0F97610C54C2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1C1400A-584C-4D61-991F-D76C50954502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A90754D-8A04-4EF8-BC29-6EF23572C6FD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4B8215A-19EB-435C-A0A2-F8B4DEFAF27B}"/>
                </a:ext>
              </a:extLst>
            </p:cNvPr>
            <p:cNvCxnSpPr>
              <a:cxnSpLocks/>
              <a:stCxn id="91" idx="6"/>
              <a:endCxn id="87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37A2EF0-2E73-41AC-A978-25F01E2EE60C}"/>
                </a:ext>
              </a:extLst>
            </p:cNvPr>
            <p:cNvCxnSpPr>
              <a:cxnSpLocks/>
              <a:stCxn id="87" idx="6"/>
              <a:endCxn id="92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CF14F29-5258-47C9-B7D6-3964DBBBE0CC}"/>
                </a:ext>
              </a:extLst>
            </p:cNvPr>
            <p:cNvCxnSpPr>
              <a:cxnSpLocks/>
              <a:stCxn id="88" idx="6"/>
              <a:endCxn id="93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C62A994-2B82-49AB-A5F6-E98F06726C1A}"/>
                </a:ext>
              </a:extLst>
            </p:cNvPr>
            <p:cNvCxnSpPr>
              <a:cxnSpLocks/>
              <a:stCxn id="89" idx="6"/>
              <a:endCxn id="94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7AC9957-EE22-48C9-9B5E-359FB238C819}"/>
                </a:ext>
              </a:extLst>
            </p:cNvPr>
            <p:cNvCxnSpPr>
              <a:cxnSpLocks/>
              <a:stCxn id="87" idx="6"/>
              <a:endCxn id="93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8082B31-E495-4A65-A270-792A702A3212}"/>
                </a:ext>
              </a:extLst>
            </p:cNvPr>
            <p:cNvCxnSpPr>
              <a:cxnSpLocks/>
              <a:stCxn id="87" idx="6"/>
              <a:endCxn id="94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BF4DA27-9656-4B2A-BF02-2D6C43CE8169}"/>
                </a:ext>
              </a:extLst>
            </p:cNvPr>
            <p:cNvCxnSpPr>
              <a:cxnSpLocks/>
              <a:stCxn id="88" idx="6"/>
              <a:endCxn id="92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600BF35-8812-4247-9293-8DD9BF6D54E7}"/>
                </a:ext>
              </a:extLst>
            </p:cNvPr>
            <p:cNvCxnSpPr>
              <a:cxnSpLocks/>
              <a:stCxn id="89" idx="6"/>
              <a:endCxn id="92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D7909DE-4488-4002-A305-730E3E85BCED}"/>
                </a:ext>
              </a:extLst>
            </p:cNvPr>
            <p:cNvCxnSpPr>
              <a:cxnSpLocks/>
              <a:stCxn id="88" idx="6"/>
              <a:endCxn id="94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86AD6E4-5FAE-463E-9149-BCB38194D3A8}"/>
                </a:ext>
              </a:extLst>
            </p:cNvPr>
            <p:cNvCxnSpPr>
              <a:cxnSpLocks/>
              <a:stCxn id="89" idx="6"/>
              <a:endCxn id="93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303C983-79B9-4B03-AE74-4B5BD076759C}"/>
                </a:ext>
              </a:extLst>
            </p:cNvPr>
            <p:cNvCxnSpPr>
              <a:cxnSpLocks/>
              <a:stCxn id="90" idx="2"/>
              <a:endCxn id="92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96F3019-C1C9-4825-B972-B2A7CB244DCC}"/>
                </a:ext>
              </a:extLst>
            </p:cNvPr>
            <p:cNvCxnSpPr>
              <a:cxnSpLocks/>
              <a:stCxn id="90" idx="2"/>
              <a:endCxn id="93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49301D5-43F0-4215-A180-05F4A53C0E44}"/>
                </a:ext>
              </a:extLst>
            </p:cNvPr>
            <p:cNvCxnSpPr>
              <a:cxnSpLocks/>
              <a:stCxn id="90" idx="2"/>
              <a:endCxn id="94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21C661-0999-4870-83CA-F3FE1F4F46A9}"/>
                </a:ext>
              </a:extLst>
            </p:cNvPr>
            <p:cNvCxnSpPr>
              <a:cxnSpLocks/>
              <a:stCxn id="91" idx="6"/>
              <a:endCxn id="88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2350C4B-B474-4A31-8CD7-2A80046A6F95}"/>
                </a:ext>
              </a:extLst>
            </p:cNvPr>
            <p:cNvCxnSpPr>
              <a:cxnSpLocks/>
              <a:stCxn id="91" idx="6"/>
              <a:endCxn id="89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542C8C9-4C6F-46CC-86C6-12667C5FA6B6}"/>
                </a:ext>
              </a:extLst>
            </p:cNvPr>
            <p:cNvCxnSpPr>
              <a:cxnSpLocks/>
              <a:stCxn id="95" idx="6"/>
              <a:endCxn id="89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D603BF1-DFF2-48C8-960C-FC2E316A34E9}"/>
                </a:ext>
              </a:extLst>
            </p:cNvPr>
            <p:cNvCxnSpPr>
              <a:cxnSpLocks/>
              <a:stCxn id="95" idx="6"/>
              <a:endCxn id="88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4CAFC24-714B-45B2-B0D0-EDC81E6F9B43}"/>
                </a:ext>
              </a:extLst>
            </p:cNvPr>
            <p:cNvCxnSpPr>
              <a:cxnSpLocks/>
              <a:stCxn id="95" idx="6"/>
              <a:endCxn id="87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7DB6A06-A6D0-4707-B454-197E92F0C252}"/>
              </a:ext>
            </a:extLst>
          </p:cNvPr>
          <p:cNvGrpSpPr>
            <a:grpSpLocks noChangeAspect="1"/>
          </p:cNvGrpSpPr>
          <p:nvPr/>
        </p:nvGrpSpPr>
        <p:grpSpPr>
          <a:xfrm>
            <a:off x="4967310" y="2138872"/>
            <a:ext cx="579263" cy="36576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D050A0B-2994-4FB1-AA86-F608460564F0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A4C5D6E-6322-4790-8441-8E34C920EBBA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55D06CD-B55F-4E0E-BEE2-AE162E2EA37E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BCE32D2-F534-4105-B120-9DB5FC404D8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FF5A524-FFE6-47B8-AD0A-CD38E7B24753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8A60536-2B2B-4DCC-9BA6-9B4F0D7CD874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0E8BB3C-3317-425A-9F90-8E87C3B64D95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053BF51-F0C3-4158-8334-F4C081A5F15E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39C045C-BB9D-42D4-BDC5-15C1EA883AE0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2A0B815-F73E-443D-987D-154FA7FAB01A}"/>
                </a:ext>
              </a:extLst>
            </p:cNvPr>
            <p:cNvCxnSpPr>
              <a:cxnSpLocks/>
              <a:stCxn id="133" idx="6"/>
              <a:endCxn id="125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44CC6D2-1CEA-4CF8-A1DD-19E67D074BBA}"/>
                </a:ext>
              </a:extLst>
            </p:cNvPr>
            <p:cNvCxnSpPr>
              <a:cxnSpLocks/>
              <a:stCxn id="125" idx="6"/>
              <a:endCxn id="135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6CD2070-153E-42FB-A4A9-06A276C7910C}"/>
                </a:ext>
              </a:extLst>
            </p:cNvPr>
            <p:cNvCxnSpPr>
              <a:cxnSpLocks/>
              <a:stCxn id="130" idx="6"/>
              <a:endCxn id="136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8DD7172-306B-4726-B98F-A5FBFA405B4F}"/>
                </a:ext>
              </a:extLst>
            </p:cNvPr>
            <p:cNvCxnSpPr>
              <a:cxnSpLocks/>
              <a:stCxn id="131" idx="6"/>
              <a:endCxn id="137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DAF3224-AAF4-499F-B0D4-217F969A3DE3}"/>
                </a:ext>
              </a:extLst>
            </p:cNvPr>
            <p:cNvCxnSpPr>
              <a:cxnSpLocks/>
              <a:stCxn id="125" idx="6"/>
              <a:endCxn id="136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EB02886-2863-4679-B19F-158636D59101}"/>
                </a:ext>
              </a:extLst>
            </p:cNvPr>
            <p:cNvCxnSpPr>
              <a:cxnSpLocks/>
              <a:stCxn id="125" idx="6"/>
              <a:endCxn id="137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7FDAE2C-4E87-4C2A-AF1B-C7C0070EE37F}"/>
                </a:ext>
              </a:extLst>
            </p:cNvPr>
            <p:cNvCxnSpPr>
              <a:cxnSpLocks/>
              <a:stCxn id="130" idx="6"/>
              <a:endCxn id="135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0D5A9C4-E2F6-4E89-B416-0A5AE03CB085}"/>
                </a:ext>
              </a:extLst>
            </p:cNvPr>
            <p:cNvCxnSpPr>
              <a:cxnSpLocks/>
              <a:stCxn id="131" idx="6"/>
              <a:endCxn id="135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A3E8C2B-4606-437C-B39E-FA3A6E9AE9C9}"/>
                </a:ext>
              </a:extLst>
            </p:cNvPr>
            <p:cNvCxnSpPr>
              <a:cxnSpLocks/>
              <a:stCxn id="130" idx="6"/>
              <a:endCxn id="137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818750C-A3DD-42DE-8E0C-2785FFC3B1EE}"/>
                </a:ext>
              </a:extLst>
            </p:cNvPr>
            <p:cNvCxnSpPr>
              <a:cxnSpLocks/>
              <a:stCxn id="131" idx="6"/>
              <a:endCxn id="136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DFDAB1-17C6-4DFB-B893-8AE9A273C5CB}"/>
                </a:ext>
              </a:extLst>
            </p:cNvPr>
            <p:cNvCxnSpPr>
              <a:cxnSpLocks/>
              <a:stCxn id="132" idx="2"/>
              <a:endCxn id="135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7C088F-B3E8-4B7F-B611-B1660FAE12A9}"/>
                </a:ext>
              </a:extLst>
            </p:cNvPr>
            <p:cNvCxnSpPr>
              <a:cxnSpLocks/>
              <a:stCxn id="132" idx="2"/>
              <a:endCxn id="136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2E16B3E-8471-4ECF-A4A7-26BB39315880}"/>
                </a:ext>
              </a:extLst>
            </p:cNvPr>
            <p:cNvCxnSpPr>
              <a:cxnSpLocks/>
              <a:stCxn id="132" idx="2"/>
              <a:endCxn id="137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4E56D01-008C-4625-900E-CB5D6FE134C2}"/>
                </a:ext>
              </a:extLst>
            </p:cNvPr>
            <p:cNvCxnSpPr>
              <a:cxnSpLocks/>
              <a:stCxn id="133" idx="6"/>
              <a:endCxn id="13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DB10A0C-2EDF-4D39-9E5E-EED74B5113FC}"/>
                </a:ext>
              </a:extLst>
            </p:cNvPr>
            <p:cNvCxnSpPr>
              <a:cxnSpLocks/>
              <a:stCxn id="133" idx="6"/>
              <a:endCxn id="13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F2164A5-8C39-47F0-B200-35C79D7CFA11}"/>
                </a:ext>
              </a:extLst>
            </p:cNvPr>
            <p:cNvCxnSpPr>
              <a:cxnSpLocks/>
              <a:stCxn id="138" idx="6"/>
              <a:endCxn id="13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492E11D-FE54-4A27-B352-F9F5DD915509}"/>
                </a:ext>
              </a:extLst>
            </p:cNvPr>
            <p:cNvCxnSpPr>
              <a:cxnSpLocks/>
              <a:stCxn id="138" idx="6"/>
              <a:endCxn id="13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79B86DF-8DDE-4E77-B883-C626B559FD32}"/>
                </a:ext>
              </a:extLst>
            </p:cNvPr>
            <p:cNvCxnSpPr>
              <a:cxnSpLocks/>
              <a:stCxn id="138" idx="6"/>
              <a:endCxn id="125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E8B81D7-C883-4A02-9D2A-A8D3422D8A00}"/>
              </a:ext>
            </a:extLst>
          </p:cNvPr>
          <p:cNvCxnSpPr>
            <a:cxnSpLocks/>
          </p:cNvCxnSpPr>
          <p:nvPr/>
        </p:nvCxnSpPr>
        <p:spPr>
          <a:xfrm flipV="1">
            <a:off x="3619443" y="2320005"/>
            <a:ext cx="27432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ED436FD-72A0-444D-8BEA-5A21880265F9}"/>
              </a:ext>
            </a:extLst>
          </p:cNvPr>
          <p:cNvCxnSpPr>
            <a:cxnSpLocks/>
          </p:cNvCxnSpPr>
          <p:nvPr/>
        </p:nvCxnSpPr>
        <p:spPr>
          <a:xfrm flipV="1">
            <a:off x="4621573" y="2320672"/>
            <a:ext cx="27432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78E9C3-4990-49DB-BF97-8ECBF8432478}"/>
              </a:ext>
            </a:extLst>
          </p:cNvPr>
          <p:cNvGrpSpPr/>
          <p:nvPr/>
        </p:nvGrpSpPr>
        <p:grpSpPr>
          <a:xfrm>
            <a:off x="2796622" y="3641826"/>
            <a:ext cx="1836658" cy="274320"/>
            <a:chOff x="2189663" y="3576310"/>
            <a:chExt cx="1836658" cy="27432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832E704-2AAD-4A56-9E7F-BF6FECC65A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9663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4659D28E-C2AF-440E-89B5-4904F14E1E9D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86B2696-6193-4064-AF02-26704484ABBF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4DA0F5-B9EF-4B59-B163-27578F5E42DA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53A8113-9852-42C2-AAA3-BDB140A2CB8D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8EAFF25-8C9A-4210-A5E3-F72A882EB1C4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B39F834B-3698-4ED3-B1C2-AF2C2E9654DD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A97897E9-2B44-48D3-817B-141EBB55251E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BFF7860-FC39-4619-818D-004DDD5B3FBD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B69300BF-AD46-4346-AEE3-7CC81C166BC2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2CF1B6F-AA81-4922-9884-A4466B24EACC}"/>
                  </a:ext>
                </a:extLst>
              </p:cNvPr>
              <p:cNvCxnSpPr>
                <a:cxnSpLocks/>
                <a:stCxn id="164" idx="6"/>
                <a:endCxn id="160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72A00CA-9E1D-403E-96C4-53BAFF406DBA}"/>
                  </a:ext>
                </a:extLst>
              </p:cNvPr>
              <p:cNvCxnSpPr>
                <a:cxnSpLocks/>
                <a:stCxn id="160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3A825A9-C115-494A-9758-E40D262D5040}"/>
                  </a:ext>
                </a:extLst>
              </p:cNvPr>
              <p:cNvCxnSpPr>
                <a:cxnSpLocks/>
                <a:stCxn id="161" idx="6"/>
                <a:endCxn id="166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C8685B7-2F15-4762-8C1E-BBED8F4E2296}"/>
                  </a:ext>
                </a:extLst>
              </p:cNvPr>
              <p:cNvCxnSpPr>
                <a:cxnSpLocks/>
                <a:stCxn id="162" idx="6"/>
                <a:endCxn id="167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C8857E0-F3AB-4179-9F7B-79B8C7B3D825}"/>
                  </a:ext>
                </a:extLst>
              </p:cNvPr>
              <p:cNvCxnSpPr>
                <a:cxnSpLocks/>
                <a:stCxn id="160" idx="6"/>
                <a:endCxn id="166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C3AAF87D-2CA5-4A16-B89D-BB0EE936B634}"/>
                  </a:ext>
                </a:extLst>
              </p:cNvPr>
              <p:cNvCxnSpPr>
                <a:cxnSpLocks/>
                <a:stCxn id="160" idx="6"/>
                <a:endCxn id="167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8D34E12-EDD9-49D6-BC20-A246800523B7}"/>
                  </a:ext>
                </a:extLst>
              </p:cNvPr>
              <p:cNvCxnSpPr>
                <a:cxnSpLocks/>
                <a:stCxn id="161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AB4850E-DE48-4E21-A267-31E105A3C011}"/>
                  </a:ext>
                </a:extLst>
              </p:cNvPr>
              <p:cNvCxnSpPr>
                <a:cxnSpLocks/>
                <a:stCxn id="162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30B1572-C8ED-4D65-9EF3-833356388A2E}"/>
                  </a:ext>
                </a:extLst>
              </p:cNvPr>
              <p:cNvCxnSpPr>
                <a:cxnSpLocks/>
                <a:stCxn id="161" idx="6"/>
                <a:endCxn id="167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FE81396-53CE-4E2D-9D8F-AD1280973A3B}"/>
                  </a:ext>
                </a:extLst>
              </p:cNvPr>
              <p:cNvCxnSpPr>
                <a:cxnSpLocks/>
                <a:stCxn id="162" idx="6"/>
                <a:endCxn id="166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45DB8099-C901-49E7-9742-D22E42500F9D}"/>
                  </a:ext>
                </a:extLst>
              </p:cNvPr>
              <p:cNvCxnSpPr>
                <a:cxnSpLocks/>
                <a:stCxn id="163" idx="2"/>
                <a:endCxn id="165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E69D486-08A2-4C18-943D-E8803015586B}"/>
                  </a:ext>
                </a:extLst>
              </p:cNvPr>
              <p:cNvCxnSpPr>
                <a:cxnSpLocks/>
                <a:stCxn id="163" idx="2"/>
                <a:endCxn id="166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5D83CA67-DEDB-4B2E-A067-8495B3D1839D}"/>
                  </a:ext>
                </a:extLst>
              </p:cNvPr>
              <p:cNvCxnSpPr>
                <a:cxnSpLocks/>
                <a:stCxn id="163" idx="2"/>
                <a:endCxn id="167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CAD9B2A-8A53-4F01-AE22-2980AB9F5480}"/>
                  </a:ext>
                </a:extLst>
              </p:cNvPr>
              <p:cNvCxnSpPr>
                <a:cxnSpLocks/>
                <a:stCxn id="164" idx="6"/>
                <a:endCxn id="161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A6A575A-9E81-445F-8769-1E224D470CC4}"/>
                  </a:ext>
                </a:extLst>
              </p:cNvPr>
              <p:cNvCxnSpPr>
                <a:cxnSpLocks/>
                <a:stCxn id="164" idx="6"/>
                <a:endCxn id="162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F39C723-7B0B-4C0F-B359-8C117AC9E98C}"/>
                  </a:ext>
                </a:extLst>
              </p:cNvPr>
              <p:cNvCxnSpPr>
                <a:cxnSpLocks/>
                <a:stCxn id="168" idx="6"/>
                <a:endCxn id="162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3A110CC-69F6-44C9-80DF-8AB8B74A646B}"/>
                  </a:ext>
                </a:extLst>
              </p:cNvPr>
              <p:cNvCxnSpPr>
                <a:cxnSpLocks/>
                <a:stCxn id="168" idx="6"/>
                <a:endCxn id="161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F3BA011-D1C2-45C3-AEB6-D1069154F569}"/>
                  </a:ext>
                </a:extLst>
              </p:cNvPr>
              <p:cNvCxnSpPr>
                <a:cxnSpLocks/>
                <a:stCxn id="168" idx="6"/>
                <a:endCxn id="160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8682E87-F0B8-4904-8997-B5CB162210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91958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BB4EE79-5385-4152-AC46-ED0FC1CE2F0E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5711A3F4-769D-49AA-A548-1035EB414DF0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A0F95E7-2072-46B0-9500-8D475E35954F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34550A5D-5585-45F4-B733-8B770DDAFEC7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3B90D4DE-7034-4A20-B358-9DD5C978D775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B75733DF-FFF5-45CB-A7A9-6B92A2D1DB06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27D2A22C-3E14-4259-9386-7FD06D54F274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54AC059-1384-46BB-8068-EEF2146804AA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FD34367C-42B5-415D-A693-23CBB505DF3F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E2D2C39F-6821-45CA-AAAF-558182E46A22}"/>
                  </a:ext>
                </a:extLst>
              </p:cNvPr>
              <p:cNvCxnSpPr>
                <a:cxnSpLocks/>
                <a:stCxn id="192" idx="6"/>
                <a:endCxn id="188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DC34B5A-DE76-4D0B-90FD-0C09B5B3B201}"/>
                  </a:ext>
                </a:extLst>
              </p:cNvPr>
              <p:cNvCxnSpPr>
                <a:cxnSpLocks/>
                <a:stCxn id="188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60CAD72-8C9F-4385-A83F-1236C5CFF3B6}"/>
                  </a:ext>
                </a:extLst>
              </p:cNvPr>
              <p:cNvCxnSpPr>
                <a:cxnSpLocks/>
                <a:stCxn id="189" idx="6"/>
                <a:endCxn id="194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6638312-561E-40A2-B44C-AD44B591DB5B}"/>
                  </a:ext>
                </a:extLst>
              </p:cNvPr>
              <p:cNvCxnSpPr>
                <a:cxnSpLocks/>
                <a:stCxn id="190" idx="6"/>
                <a:endCxn id="195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00E57489-D871-425F-8E9D-A081F025BE24}"/>
                  </a:ext>
                </a:extLst>
              </p:cNvPr>
              <p:cNvCxnSpPr>
                <a:cxnSpLocks/>
                <a:stCxn id="188" idx="6"/>
                <a:endCxn id="194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0284C085-D931-47DA-BA6D-AAE54631C3CE}"/>
                  </a:ext>
                </a:extLst>
              </p:cNvPr>
              <p:cNvCxnSpPr>
                <a:cxnSpLocks/>
                <a:stCxn id="188" idx="6"/>
                <a:endCxn id="195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4E06A0F5-97D2-43D9-94CF-3FC331BAD35E}"/>
                  </a:ext>
                </a:extLst>
              </p:cNvPr>
              <p:cNvCxnSpPr>
                <a:cxnSpLocks/>
                <a:stCxn id="189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4621B4A6-05BB-4C90-8E97-31B2062D0EC5}"/>
                  </a:ext>
                </a:extLst>
              </p:cNvPr>
              <p:cNvCxnSpPr>
                <a:cxnSpLocks/>
                <a:stCxn id="190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3793B433-741F-461E-9F3E-DB651FB31017}"/>
                  </a:ext>
                </a:extLst>
              </p:cNvPr>
              <p:cNvCxnSpPr>
                <a:cxnSpLocks/>
                <a:stCxn id="189" idx="6"/>
                <a:endCxn id="195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EF24EA3-1398-4F68-BF32-CA89FF8B7199}"/>
                  </a:ext>
                </a:extLst>
              </p:cNvPr>
              <p:cNvCxnSpPr>
                <a:cxnSpLocks/>
                <a:stCxn id="190" idx="6"/>
                <a:endCxn id="194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59BE673E-C0A3-4509-AD47-A2F31422A12C}"/>
                  </a:ext>
                </a:extLst>
              </p:cNvPr>
              <p:cNvCxnSpPr>
                <a:cxnSpLocks/>
                <a:stCxn id="191" idx="2"/>
                <a:endCxn id="193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CB96E91-8397-4939-956D-5DEE7DDD9BF6}"/>
                  </a:ext>
                </a:extLst>
              </p:cNvPr>
              <p:cNvCxnSpPr>
                <a:cxnSpLocks/>
                <a:stCxn id="191" idx="2"/>
                <a:endCxn id="194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4A93FFC-2344-4386-BBC2-74EDAFEBD226}"/>
                  </a:ext>
                </a:extLst>
              </p:cNvPr>
              <p:cNvCxnSpPr>
                <a:cxnSpLocks/>
                <a:stCxn id="191" idx="2"/>
                <a:endCxn id="195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5A3DE82-78E1-4FAB-B865-1A6A2A595AB7}"/>
                  </a:ext>
                </a:extLst>
              </p:cNvPr>
              <p:cNvCxnSpPr>
                <a:cxnSpLocks/>
                <a:stCxn id="192" idx="6"/>
                <a:endCxn id="189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5C4E7201-33CF-4FDA-A3CD-F0D254D2624B}"/>
                  </a:ext>
                </a:extLst>
              </p:cNvPr>
              <p:cNvCxnSpPr>
                <a:cxnSpLocks/>
                <a:stCxn id="192" idx="6"/>
                <a:endCxn id="190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7C519747-3B93-42F8-859C-7228C748C4DB}"/>
                  </a:ext>
                </a:extLst>
              </p:cNvPr>
              <p:cNvCxnSpPr>
                <a:cxnSpLocks/>
                <a:stCxn id="196" idx="6"/>
                <a:endCxn id="190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26FF47CC-99EB-49ED-A84A-5B43A7FC77BA}"/>
                  </a:ext>
                </a:extLst>
              </p:cNvPr>
              <p:cNvCxnSpPr>
                <a:cxnSpLocks/>
                <a:stCxn id="196" idx="6"/>
                <a:endCxn id="189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23AB64E-560B-449A-B1D4-1434D2FEF494}"/>
                  </a:ext>
                </a:extLst>
              </p:cNvPr>
              <p:cNvCxnSpPr>
                <a:cxnSpLocks/>
                <a:stCxn id="196" idx="6"/>
                <a:endCxn id="188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4E25740-CB07-4789-B1D7-60E26A7D39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91874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338EC3E0-57DC-48B9-A310-3D04F74FC65C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094970DC-20FA-4F4B-B7D1-3670F102589E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87AC319E-8300-4665-8592-210608E69F97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4A2E41BA-114A-4B52-AD89-FA16E646949C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B1D90EC6-10AE-41EB-8551-45CF6987B525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A7FCC50-9732-44BE-A25A-12AE61A9A188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66188E1-DCAE-4782-8701-57E918F8C046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E656D28A-4907-4F5F-AF59-B995ED15CF20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8506607-06F5-4F5E-BAD1-989C374740B9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4FF17DB-6898-4693-9DAF-29EBBFF8039A}"/>
                  </a:ext>
                </a:extLst>
              </p:cNvPr>
              <p:cNvCxnSpPr>
                <a:cxnSpLocks/>
                <a:stCxn id="220" idx="6"/>
                <a:endCxn id="216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17790A2-6495-4909-85E6-08ABC5A6BCA2}"/>
                  </a:ext>
                </a:extLst>
              </p:cNvPr>
              <p:cNvCxnSpPr>
                <a:cxnSpLocks/>
                <a:stCxn id="216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CF4F6212-816E-46BC-8E08-B01EB6FC877A}"/>
                  </a:ext>
                </a:extLst>
              </p:cNvPr>
              <p:cNvCxnSpPr>
                <a:cxnSpLocks/>
                <a:stCxn id="217" idx="6"/>
                <a:endCxn id="222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578BB05-BCCF-4C55-960E-93F7B06D0760}"/>
                  </a:ext>
                </a:extLst>
              </p:cNvPr>
              <p:cNvCxnSpPr>
                <a:cxnSpLocks/>
                <a:stCxn id="218" idx="6"/>
                <a:endCxn id="223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78627182-44A0-4741-9438-D28435544147}"/>
                  </a:ext>
                </a:extLst>
              </p:cNvPr>
              <p:cNvCxnSpPr>
                <a:cxnSpLocks/>
                <a:stCxn id="216" idx="6"/>
                <a:endCxn id="222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C76585E-21FD-4F90-AEBB-0C229DCFB4C4}"/>
                  </a:ext>
                </a:extLst>
              </p:cNvPr>
              <p:cNvCxnSpPr>
                <a:cxnSpLocks/>
                <a:stCxn id="216" idx="6"/>
                <a:endCxn id="223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174F6E1E-83BC-4CC3-B8DC-BB7F8A193213}"/>
                  </a:ext>
                </a:extLst>
              </p:cNvPr>
              <p:cNvCxnSpPr>
                <a:cxnSpLocks/>
                <a:stCxn id="217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2EC8EAE-03AC-4A30-BE60-3C4C643AB7AE}"/>
                  </a:ext>
                </a:extLst>
              </p:cNvPr>
              <p:cNvCxnSpPr>
                <a:cxnSpLocks/>
                <a:stCxn id="218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3CE5C520-0C1A-4F6C-BFFC-E605E0E2153C}"/>
                  </a:ext>
                </a:extLst>
              </p:cNvPr>
              <p:cNvCxnSpPr>
                <a:cxnSpLocks/>
                <a:stCxn id="217" idx="6"/>
                <a:endCxn id="223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F58C7524-A9E6-490C-8529-6244E74881F1}"/>
                  </a:ext>
                </a:extLst>
              </p:cNvPr>
              <p:cNvCxnSpPr>
                <a:cxnSpLocks/>
                <a:stCxn id="218" idx="6"/>
                <a:endCxn id="222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CBFDE763-35FB-447E-813A-A2B162FF01DF}"/>
                  </a:ext>
                </a:extLst>
              </p:cNvPr>
              <p:cNvCxnSpPr>
                <a:cxnSpLocks/>
                <a:stCxn id="219" idx="2"/>
                <a:endCxn id="221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B42CD79A-1C40-4D3F-A4E9-81C6DC0FB912}"/>
                  </a:ext>
                </a:extLst>
              </p:cNvPr>
              <p:cNvCxnSpPr>
                <a:cxnSpLocks/>
                <a:stCxn id="219" idx="2"/>
                <a:endCxn id="222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0E77D23A-41B8-4F13-80D1-AE3A0CF776F4}"/>
                  </a:ext>
                </a:extLst>
              </p:cNvPr>
              <p:cNvCxnSpPr>
                <a:cxnSpLocks/>
                <a:stCxn id="219" idx="2"/>
                <a:endCxn id="223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A766DF86-1F19-42F8-8737-78B43D4BC6A6}"/>
                  </a:ext>
                </a:extLst>
              </p:cNvPr>
              <p:cNvCxnSpPr>
                <a:cxnSpLocks/>
                <a:stCxn id="220" idx="6"/>
                <a:endCxn id="217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69664AF-2B7C-439A-AED5-D674EC0DF2BD}"/>
                  </a:ext>
                </a:extLst>
              </p:cNvPr>
              <p:cNvCxnSpPr>
                <a:cxnSpLocks/>
                <a:stCxn id="220" idx="6"/>
                <a:endCxn id="218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575957C2-5CC5-40F6-AD53-167C0593F704}"/>
                  </a:ext>
                </a:extLst>
              </p:cNvPr>
              <p:cNvCxnSpPr>
                <a:cxnSpLocks/>
                <a:stCxn id="224" idx="6"/>
                <a:endCxn id="218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30DC6D1-5E2D-450A-A229-564F3DB4683F}"/>
                  </a:ext>
                </a:extLst>
              </p:cNvPr>
              <p:cNvCxnSpPr>
                <a:cxnSpLocks/>
                <a:stCxn id="224" idx="6"/>
                <a:endCxn id="217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F4D7638E-B150-41C5-AB87-278827466E34}"/>
                  </a:ext>
                </a:extLst>
              </p:cNvPr>
              <p:cNvCxnSpPr>
                <a:cxnSpLocks/>
                <a:stCxn id="224" idx="6"/>
                <a:endCxn id="216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05F1E05-B722-489F-976B-26C3F26D9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3843" y="3712160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89BFB0BE-6C64-4E35-A4D8-6BEDE26AA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0671" y="3712660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7505F29A-5D0D-4F7F-9EFC-C5C8C176D071}"/>
              </a:ext>
            </a:extLst>
          </p:cNvPr>
          <p:cNvSpPr txBox="1"/>
          <p:nvPr/>
        </p:nvSpPr>
        <p:spPr>
          <a:xfrm>
            <a:off x="1224984" y="1744479"/>
            <a:ext cx="6153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Neural Architecture Search (NAS)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7140998-00EA-46F2-917B-BE2AC0D205CF}"/>
              </a:ext>
            </a:extLst>
          </p:cNvPr>
          <p:cNvSpPr txBox="1"/>
          <p:nvPr/>
        </p:nvSpPr>
        <p:spPr>
          <a:xfrm>
            <a:off x="8682659" y="1752777"/>
            <a:ext cx="22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Design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DFB7B7D-8F25-41FC-BF0E-D4F9C6E1CAAC}"/>
              </a:ext>
            </a:extLst>
          </p:cNvPr>
          <p:cNvSpPr/>
          <p:nvPr/>
        </p:nvSpPr>
        <p:spPr>
          <a:xfrm>
            <a:off x="8783992" y="3227945"/>
            <a:ext cx="2015270" cy="822960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5A71D296-92EE-47B4-A04C-8E8769F956AA}"/>
              </a:ext>
            </a:extLst>
          </p:cNvPr>
          <p:cNvSpPr/>
          <p:nvPr/>
        </p:nvSpPr>
        <p:spPr>
          <a:xfrm>
            <a:off x="11203651" y="3501638"/>
            <a:ext cx="413809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33807FA2-0303-439B-B175-3FFFA8CEA55F}"/>
              </a:ext>
            </a:extLst>
          </p:cNvPr>
          <p:cNvCxnSpPr>
            <a:cxnSpLocks/>
            <a:stCxn id="256" idx="3"/>
            <a:endCxn id="257" idx="1"/>
          </p:cNvCxnSpPr>
          <p:nvPr/>
        </p:nvCxnSpPr>
        <p:spPr>
          <a:xfrm>
            <a:off x="10799262" y="3639425"/>
            <a:ext cx="4043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C580116-24CF-40E7-8B1A-38F43919144F}"/>
              </a:ext>
            </a:extLst>
          </p:cNvPr>
          <p:cNvGrpSpPr/>
          <p:nvPr/>
        </p:nvGrpSpPr>
        <p:grpSpPr>
          <a:xfrm>
            <a:off x="9208777" y="3582867"/>
            <a:ext cx="1175410" cy="366778"/>
            <a:chOff x="8615186" y="2157403"/>
            <a:chExt cx="1175410" cy="366778"/>
          </a:xfrm>
        </p:grpSpPr>
        <p:pic>
          <p:nvPicPr>
            <p:cNvPr id="260" name="Graphic 259" descr="Processor with solid fill">
              <a:extLst>
                <a:ext uri="{FF2B5EF4-FFF2-40B4-BE49-F238E27FC236}">
                  <a16:creationId xmlns:a16="http://schemas.microsoft.com/office/drawing/2014/main" id="{D2075F6A-C8AE-4A1C-BEB2-014BC7A79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15186" y="2157403"/>
              <a:ext cx="365760" cy="365760"/>
            </a:xfrm>
            <a:prstGeom prst="rect">
              <a:avLst/>
            </a:prstGeom>
          </p:spPr>
        </p:pic>
        <p:pic>
          <p:nvPicPr>
            <p:cNvPr id="261" name="Graphic 260" descr="Processor outline">
              <a:extLst>
                <a:ext uri="{FF2B5EF4-FFF2-40B4-BE49-F238E27FC236}">
                  <a16:creationId xmlns:a16="http://schemas.microsoft.com/office/drawing/2014/main" id="{B5669DF9-E09E-48ED-A2A8-766501848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24836" y="2158421"/>
              <a:ext cx="365760" cy="365760"/>
            </a:xfrm>
            <a:prstGeom prst="rect">
              <a:avLst/>
            </a:prstGeom>
          </p:spPr>
        </p:pic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CC39657F-0D61-44A1-A261-59A7F213A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507" y="2343384"/>
              <a:ext cx="447329" cy="2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54D5AAF8-45C7-4059-9D8C-BCD64E774C50}"/>
              </a:ext>
            </a:extLst>
          </p:cNvPr>
          <p:cNvSpPr txBox="1"/>
          <p:nvPr/>
        </p:nvSpPr>
        <p:spPr>
          <a:xfrm>
            <a:off x="8682659" y="3214164"/>
            <a:ext cx="22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Design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A732A30-F773-4CA9-8104-2EB196B7B84B}"/>
              </a:ext>
            </a:extLst>
          </p:cNvPr>
          <p:cNvGrpSpPr>
            <a:grpSpLocks noChangeAspect="1"/>
          </p:cNvGrpSpPr>
          <p:nvPr/>
        </p:nvGrpSpPr>
        <p:grpSpPr>
          <a:xfrm>
            <a:off x="3285488" y="537155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5167A5F6-5594-4B15-A602-C8261556B9BB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A8112B2-AD6E-4A1E-A262-2DD42FA515B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3027FF0-AC06-4D2C-A1AC-1C3233F2ACC7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A08D227-FD48-491C-999A-13000B48851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CCF0A0D-A73E-4A61-B044-93FFF024C607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CCB6FAF-D93B-4B90-8F02-82C14871D4D7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1B2C366-FF63-485E-B2D7-01DD8D205170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FFCAF1B7-B206-49A4-8496-B1B700EEC298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1DC733AC-3CFA-4125-95E4-5925B5E9AA9E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4C1F2F3C-27D4-4BA3-ACFC-01EACDD9D889}"/>
                </a:ext>
              </a:extLst>
            </p:cNvPr>
            <p:cNvCxnSpPr>
              <a:cxnSpLocks/>
              <a:stCxn id="330" idx="6"/>
              <a:endCxn id="326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77C56F5-999A-44E8-A85A-28B7F153A25F}"/>
                </a:ext>
              </a:extLst>
            </p:cNvPr>
            <p:cNvCxnSpPr>
              <a:cxnSpLocks/>
              <a:stCxn id="326" idx="6"/>
              <a:endCxn id="331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F805CAE-2D6B-47BA-8656-AC083A6DC7A8}"/>
                </a:ext>
              </a:extLst>
            </p:cNvPr>
            <p:cNvCxnSpPr>
              <a:cxnSpLocks/>
              <a:stCxn id="327" idx="6"/>
              <a:endCxn id="332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0B58CB2-F6B8-4B3C-AEAA-BD8C12FD248A}"/>
                </a:ext>
              </a:extLst>
            </p:cNvPr>
            <p:cNvCxnSpPr>
              <a:cxnSpLocks/>
              <a:stCxn id="328" idx="6"/>
              <a:endCxn id="333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2B1EB38-FB49-488A-8956-69A1CA5A6859}"/>
                </a:ext>
              </a:extLst>
            </p:cNvPr>
            <p:cNvCxnSpPr>
              <a:cxnSpLocks/>
              <a:stCxn id="326" idx="6"/>
              <a:endCxn id="332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89C3F39-C864-4EF3-B2E7-7D689CBEBF15}"/>
                </a:ext>
              </a:extLst>
            </p:cNvPr>
            <p:cNvCxnSpPr>
              <a:cxnSpLocks/>
              <a:stCxn id="326" idx="6"/>
              <a:endCxn id="333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DE08D5E-62E4-48A3-AD8B-97FAB024BDD9}"/>
                </a:ext>
              </a:extLst>
            </p:cNvPr>
            <p:cNvCxnSpPr>
              <a:cxnSpLocks/>
              <a:stCxn id="327" idx="6"/>
              <a:endCxn id="331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65AB298-644C-4AFC-BFB9-ECDC9584E8AD}"/>
                </a:ext>
              </a:extLst>
            </p:cNvPr>
            <p:cNvCxnSpPr>
              <a:cxnSpLocks/>
              <a:stCxn id="328" idx="6"/>
              <a:endCxn id="331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26CF8719-3636-47AB-AF12-BE96E62E48E9}"/>
                </a:ext>
              </a:extLst>
            </p:cNvPr>
            <p:cNvCxnSpPr>
              <a:cxnSpLocks/>
              <a:stCxn id="327" idx="6"/>
              <a:endCxn id="333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3B95A31-D2F6-4E89-BE2F-641232349259}"/>
                </a:ext>
              </a:extLst>
            </p:cNvPr>
            <p:cNvCxnSpPr>
              <a:cxnSpLocks/>
              <a:stCxn id="328" idx="6"/>
              <a:endCxn id="332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63343ED-8102-41F9-9FAD-91342966CF4C}"/>
                </a:ext>
              </a:extLst>
            </p:cNvPr>
            <p:cNvCxnSpPr>
              <a:cxnSpLocks/>
              <a:stCxn id="329" idx="2"/>
              <a:endCxn id="331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0E7556F-8B0B-4BD7-B0ED-ED2DB7FAA2EB}"/>
                </a:ext>
              </a:extLst>
            </p:cNvPr>
            <p:cNvCxnSpPr>
              <a:cxnSpLocks/>
              <a:stCxn id="329" idx="2"/>
              <a:endCxn id="332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5325F123-1D8A-46D8-B81E-FE897D08C06A}"/>
                </a:ext>
              </a:extLst>
            </p:cNvPr>
            <p:cNvCxnSpPr>
              <a:cxnSpLocks/>
              <a:stCxn id="329" idx="2"/>
              <a:endCxn id="333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21DE919-1B85-4B0F-B648-EB311BC8D44D}"/>
                </a:ext>
              </a:extLst>
            </p:cNvPr>
            <p:cNvCxnSpPr>
              <a:cxnSpLocks/>
              <a:stCxn id="330" idx="6"/>
              <a:endCxn id="327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0DBD125-B3BD-4E45-9DC4-3B8DF2147983}"/>
                </a:ext>
              </a:extLst>
            </p:cNvPr>
            <p:cNvCxnSpPr>
              <a:cxnSpLocks/>
              <a:stCxn id="330" idx="6"/>
              <a:endCxn id="328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1927232-78D7-4AA2-A2EA-E4D66D4065C5}"/>
                </a:ext>
              </a:extLst>
            </p:cNvPr>
            <p:cNvCxnSpPr>
              <a:cxnSpLocks/>
              <a:stCxn id="334" idx="6"/>
              <a:endCxn id="328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73F2B37F-344A-4397-8ED0-CA18A627FB31}"/>
                </a:ext>
              </a:extLst>
            </p:cNvPr>
            <p:cNvCxnSpPr>
              <a:cxnSpLocks/>
              <a:stCxn id="334" idx="6"/>
              <a:endCxn id="327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58B98D8-8C56-41E5-ADBB-9D5B9BE64ECF}"/>
                </a:ext>
              </a:extLst>
            </p:cNvPr>
            <p:cNvCxnSpPr>
              <a:cxnSpLocks/>
              <a:stCxn id="334" idx="6"/>
              <a:endCxn id="326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CD9C24D-3F95-4EAC-98B8-5F262F894751}"/>
              </a:ext>
            </a:extLst>
          </p:cNvPr>
          <p:cNvGrpSpPr>
            <a:grpSpLocks noChangeAspect="1"/>
          </p:cNvGrpSpPr>
          <p:nvPr/>
        </p:nvGrpSpPr>
        <p:grpSpPr>
          <a:xfrm>
            <a:off x="4600617" y="5369506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C2656F17-4429-4A62-AA14-FBBDDA816D6E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8699C5DC-F9C8-4A32-A5A8-00954A2863A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CDE6189-CAB3-41D9-B82B-57CB042BCE2B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5258F30-0496-4DB0-A297-6A5A56CE84CA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970B2F2-09BB-4D81-9DEB-423F49EDD3E1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9C876BF-6BA2-4482-BBE8-4BB27B1BB59C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B9D111D8-35A9-4C08-BC37-1E3334B6C3F2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F15C47EC-16EF-4021-BDA9-ED497C40E379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ABF4736-204D-4CBF-B29A-951BBFA31DB1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C64ECB4-10A6-467D-8B0E-A34EAC2E799C}"/>
                </a:ext>
              </a:extLst>
            </p:cNvPr>
            <p:cNvCxnSpPr>
              <a:cxnSpLocks/>
              <a:stCxn id="303" idx="6"/>
              <a:endCxn id="299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54992CE-DA6A-444C-BC5C-378258EC8E1A}"/>
                </a:ext>
              </a:extLst>
            </p:cNvPr>
            <p:cNvCxnSpPr>
              <a:cxnSpLocks/>
              <a:stCxn id="299" idx="6"/>
              <a:endCxn id="304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D567863-D54B-4D14-BBB4-22B503D1951A}"/>
                </a:ext>
              </a:extLst>
            </p:cNvPr>
            <p:cNvCxnSpPr>
              <a:cxnSpLocks/>
              <a:stCxn id="300" idx="6"/>
              <a:endCxn id="305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A9B2205-60C0-475F-AB90-737AFA485EC1}"/>
                </a:ext>
              </a:extLst>
            </p:cNvPr>
            <p:cNvCxnSpPr>
              <a:cxnSpLocks/>
              <a:stCxn id="301" idx="6"/>
              <a:endCxn id="306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08C25EC0-0894-4F69-AC68-90AF148F5339}"/>
                </a:ext>
              </a:extLst>
            </p:cNvPr>
            <p:cNvCxnSpPr>
              <a:cxnSpLocks/>
              <a:stCxn id="299" idx="6"/>
              <a:endCxn id="305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B564237-71CA-4320-B379-BAD3A7A86B7D}"/>
                </a:ext>
              </a:extLst>
            </p:cNvPr>
            <p:cNvCxnSpPr>
              <a:cxnSpLocks/>
              <a:stCxn id="299" idx="6"/>
              <a:endCxn id="306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F452A468-72D4-43E2-8434-7888C872650B}"/>
                </a:ext>
              </a:extLst>
            </p:cNvPr>
            <p:cNvCxnSpPr>
              <a:cxnSpLocks/>
              <a:stCxn id="300" idx="6"/>
              <a:endCxn id="304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858BBABE-49F7-4547-941C-195E9D1D9CA0}"/>
                </a:ext>
              </a:extLst>
            </p:cNvPr>
            <p:cNvCxnSpPr>
              <a:cxnSpLocks/>
              <a:stCxn id="301" idx="6"/>
              <a:endCxn id="304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CA57E8F-78CE-4A71-A15C-65D647708BE0}"/>
                </a:ext>
              </a:extLst>
            </p:cNvPr>
            <p:cNvCxnSpPr>
              <a:cxnSpLocks/>
              <a:stCxn id="300" idx="6"/>
              <a:endCxn id="306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D890536-47DA-43B4-968F-17A426AD9D63}"/>
                </a:ext>
              </a:extLst>
            </p:cNvPr>
            <p:cNvCxnSpPr>
              <a:cxnSpLocks/>
              <a:stCxn id="301" idx="6"/>
              <a:endCxn id="305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D797052-2903-4BD1-B51D-CD1F8ED3448C}"/>
                </a:ext>
              </a:extLst>
            </p:cNvPr>
            <p:cNvCxnSpPr>
              <a:cxnSpLocks/>
              <a:stCxn id="302" idx="2"/>
              <a:endCxn id="304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ABE06F5-7FD5-46F9-A5DF-7E624FA993C6}"/>
                </a:ext>
              </a:extLst>
            </p:cNvPr>
            <p:cNvCxnSpPr>
              <a:cxnSpLocks/>
              <a:stCxn id="302" idx="2"/>
              <a:endCxn id="305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2BDD758-6C7C-4E66-9437-87F0B87BAC10}"/>
                </a:ext>
              </a:extLst>
            </p:cNvPr>
            <p:cNvCxnSpPr>
              <a:cxnSpLocks/>
              <a:stCxn id="302" idx="2"/>
              <a:endCxn id="306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DD3FE85-6C4D-420C-9EE1-794E52B53433}"/>
                </a:ext>
              </a:extLst>
            </p:cNvPr>
            <p:cNvCxnSpPr>
              <a:cxnSpLocks/>
              <a:stCxn id="303" idx="6"/>
              <a:endCxn id="30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6E459CA-3C5C-4208-A5F3-E556EE7615BC}"/>
                </a:ext>
              </a:extLst>
            </p:cNvPr>
            <p:cNvCxnSpPr>
              <a:cxnSpLocks/>
              <a:stCxn id="303" idx="6"/>
              <a:endCxn id="30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9714B44-791C-47B0-89EA-D5D926ACD34C}"/>
                </a:ext>
              </a:extLst>
            </p:cNvPr>
            <p:cNvCxnSpPr>
              <a:cxnSpLocks/>
              <a:stCxn id="307" idx="6"/>
              <a:endCxn id="30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C66752B-6DAF-4D63-A9BD-A19F9CD89DB3}"/>
                </a:ext>
              </a:extLst>
            </p:cNvPr>
            <p:cNvCxnSpPr>
              <a:cxnSpLocks/>
              <a:stCxn id="307" idx="6"/>
              <a:endCxn id="30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A43E8EC-88CF-41A1-8C62-AE8741322C93}"/>
                </a:ext>
              </a:extLst>
            </p:cNvPr>
            <p:cNvCxnSpPr>
              <a:cxnSpLocks/>
              <a:stCxn id="307" idx="6"/>
              <a:endCxn id="299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A9D97D4-4799-4A11-8D7E-D6BE3FA3D44A}"/>
              </a:ext>
            </a:extLst>
          </p:cNvPr>
          <p:cNvGrpSpPr>
            <a:grpSpLocks noChangeAspect="1"/>
          </p:cNvGrpSpPr>
          <p:nvPr/>
        </p:nvGrpSpPr>
        <p:grpSpPr>
          <a:xfrm>
            <a:off x="5923004" y="5379999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845AA31-913D-4747-BF48-32A8AA042C69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4E3BC7B5-C9D1-4AA0-B1BC-3B691C658D69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94B232D-08BB-4948-9101-5FCE2F09811E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7918DBE-A8EA-4C3C-9770-6776AF9FF0E5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DC7D00CD-F0DF-4094-BC46-F3EAFF5D46CD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926E22F-8750-4661-8AB0-EF2EE1841C90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D073E3A-DD09-4BEC-B73D-D485E4B5FC0C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00C1750-F198-4183-8798-BEEF47D8B082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71A577FA-5CDF-408C-9A40-EDAAF0C122BC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BDC3912-69DA-4A5D-AE26-8DE6D9DE572D}"/>
                </a:ext>
              </a:extLst>
            </p:cNvPr>
            <p:cNvCxnSpPr>
              <a:cxnSpLocks/>
              <a:stCxn id="276" idx="6"/>
              <a:endCxn id="272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B957E94-F77D-4573-B16B-5BE4CE1B144F}"/>
                </a:ext>
              </a:extLst>
            </p:cNvPr>
            <p:cNvCxnSpPr>
              <a:cxnSpLocks/>
              <a:stCxn id="272" idx="6"/>
              <a:endCxn id="277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0882D901-4050-4ECF-B1A3-8C01A303CCAC}"/>
                </a:ext>
              </a:extLst>
            </p:cNvPr>
            <p:cNvCxnSpPr>
              <a:cxnSpLocks/>
              <a:stCxn id="273" idx="6"/>
              <a:endCxn id="278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334C074-3171-4BD5-AAE3-FB17ADCB9FBE}"/>
                </a:ext>
              </a:extLst>
            </p:cNvPr>
            <p:cNvCxnSpPr>
              <a:cxnSpLocks/>
              <a:stCxn id="274" idx="6"/>
              <a:endCxn id="279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23F799D-88E2-4BBC-88CD-FFF2EAE04745}"/>
                </a:ext>
              </a:extLst>
            </p:cNvPr>
            <p:cNvCxnSpPr>
              <a:cxnSpLocks/>
              <a:stCxn id="272" idx="6"/>
              <a:endCxn id="278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FFADA3D-C9AE-4198-9465-DC058AB4FB1D}"/>
                </a:ext>
              </a:extLst>
            </p:cNvPr>
            <p:cNvCxnSpPr>
              <a:cxnSpLocks/>
              <a:stCxn id="272" idx="6"/>
              <a:endCxn id="279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53A3D6A-8260-4B4B-A0B2-0B7F636E89A6}"/>
                </a:ext>
              </a:extLst>
            </p:cNvPr>
            <p:cNvCxnSpPr>
              <a:cxnSpLocks/>
              <a:stCxn id="273" idx="6"/>
              <a:endCxn id="277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C334F5-672B-42DC-8C9A-69CFD150583C}"/>
                </a:ext>
              </a:extLst>
            </p:cNvPr>
            <p:cNvCxnSpPr>
              <a:cxnSpLocks/>
              <a:stCxn id="274" idx="6"/>
              <a:endCxn id="277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26D800C-0B37-4E8E-9508-DA0CB99C4865}"/>
                </a:ext>
              </a:extLst>
            </p:cNvPr>
            <p:cNvCxnSpPr>
              <a:cxnSpLocks/>
              <a:stCxn id="273" idx="6"/>
              <a:endCxn id="279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2D08C4F-A304-40A0-AD10-5E36255873FD}"/>
                </a:ext>
              </a:extLst>
            </p:cNvPr>
            <p:cNvCxnSpPr>
              <a:cxnSpLocks/>
              <a:stCxn id="274" idx="6"/>
              <a:endCxn id="278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7B761B7-52D7-4D3C-882E-2AD533D0BEE5}"/>
                </a:ext>
              </a:extLst>
            </p:cNvPr>
            <p:cNvCxnSpPr>
              <a:cxnSpLocks/>
              <a:stCxn id="275" idx="2"/>
              <a:endCxn id="277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E41BD443-0DC7-42FD-B972-FA496E513584}"/>
                </a:ext>
              </a:extLst>
            </p:cNvPr>
            <p:cNvCxnSpPr>
              <a:cxnSpLocks/>
              <a:stCxn id="275" idx="2"/>
              <a:endCxn id="278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1E4229F-0DED-45EA-B0FF-8432C5BAE92A}"/>
                </a:ext>
              </a:extLst>
            </p:cNvPr>
            <p:cNvCxnSpPr>
              <a:cxnSpLocks/>
              <a:stCxn id="275" idx="2"/>
              <a:endCxn id="279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A90C9848-EE9B-4719-AE99-985E2F146511}"/>
                </a:ext>
              </a:extLst>
            </p:cNvPr>
            <p:cNvCxnSpPr>
              <a:cxnSpLocks/>
              <a:stCxn id="276" idx="6"/>
              <a:endCxn id="273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2A3381D8-B34E-4DE4-B69F-FB9F6220837B}"/>
                </a:ext>
              </a:extLst>
            </p:cNvPr>
            <p:cNvCxnSpPr>
              <a:cxnSpLocks/>
              <a:stCxn id="276" idx="6"/>
              <a:endCxn id="274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1F7E3050-33C3-4CAA-B29C-8F08C8AA92F4}"/>
                </a:ext>
              </a:extLst>
            </p:cNvPr>
            <p:cNvCxnSpPr>
              <a:cxnSpLocks/>
              <a:stCxn id="280" idx="6"/>
              <a:endCxn id="274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DED4FE3-4497-4FD7-972F-2B49733157DB}"/>
                </a:ext>
              </a:extLst>
            </p:cNvPr>
            <p:cNvCxnSpPr>
              <a:cxnSpLocks/>
              <a:stCxn id="280" idx="6"/>
              <a:endCxn id="273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7BE944C-F101-4CA7-BB0A-EDBF91450871}"/>
                </a:ext>
              </a:extLst>
            </p:cNvPr>
            <p:cNvCxnSpPr>
              <a:cxnSpLocks/>
              <a:stCxn id="280" idx="6"/>
              <a:endCxn id="272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5CF6D0B1-8D82-4C0B-9711-C527F95B24DF}"/>
              </a:ext>
            </a:extLst>
          </p:cNvPr>
          <p:cNvCxnSpPr>
            <a:cxnSpLocks/>
          </p:cNvCxnSpPr>
          <p:nvPr/>
        </p:nvCxnSpPr>
        <p:spPr>
          <a:xfrm flipV="1">
            <a:off x="5562898" y="5509147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9075E8BB-4E5F-48CE-A325-BF651A74978F}"/>
              </a:ext>
            </a:extLst>
          </p:cNvPr>
          <p:cNvCxnSpPr>
            <a:cxnSpLocks/>
          </p:cNvCxnSpPr>
          <p:nvPr/>
        </p:nvCxnSpPr>
        <p:spPr>
          <a:xfrm flipV="1">
            <a:off x="4251973" y="5515606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3" name="Graphic 352" descr="Processor with solid fill">
            <a:extLst>
              <a:ext uri="{FF2B5EF4-FFF2-40B4-BE49-F238E27FC236}">
                <a16:creationId xmlns:a16="http://schemas.microsoft.com/office/drawing/2014/main" id="{05CE6EAA-96FA-4791-9CBE-9A3FAA6F1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37205" y="5325831"/>
            <a:ext cx="365760" cy="365760"/>
          </a:xfrm>
          <a:prstGeom prst="rect">
            <a:avLst/>
          </a:prstGeom>
        </p:spPr>
      </p:pic>
      <p:sp>
        <p:nvSpPr>
          <p:cNvPr id="354" name="TextBox 353">
            <a:extLst>
              <a:ext uri="{FF2B5EF4-FFF2-40B4-BE49-F238E27FC236}">
                <a16:creationId xmlns:a16="http://schemas.microsoft.com/office/drawing/2014/main" id="{977C7D48-EDA5-48AE-9FCC-AE8BA5AFD185}"/>
              </a:ext>
            </a:extLst>
          </p:cNvPr>
          <p:cNvSpPr txBox="1"/>
          <p:nvPr/>
        </p:nvSpPr>
        <p:spPr>
          <a:xfrm>
            <a:off x="3163992" y="5370212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384" name="Graphic 383" descr="Processor with solid fill">
            <a:extLst>
              <a:ext uri="{FF2B5EF4-FFF2-40B4-BE49-F238E27FC236}">
                <a16:creationId xmlns:a16="http://schemas.microsoft.com/office/drawing/2014/main" id="{57624AE4-AF9B-48A1-8651-52351DB84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3325" y="5330202"/>
            <a:ext cx="365760" cy="365760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C31F0753-BAB9-4C02-B022-C999F11184A1}"/>
              </a:ext>
            </a:extLst>
          </p:cNvPr>
          <p:cNvSpPr txBox="1"/>
          <p:nvPr/>
        </p:nvSpPr>
        <p:spPr>
          <a:xfrm>
            <a:off x="4470112" y="5374583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414" name="Graphic 413" descr="Processor with solid fill">
            <a:extLst>
              <a:ext uri="{FF2B5EF4-FFF2-40B4-BE49-F238E27FC236}">
                <a16:creationId xmlns:a16="http://schemas.microsoft.com/office/drawing/2014/main" id="{17369060-2A80-4A37-9833-AC58B15FB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5991" y="5325096"/>
            <a:ext cx="365760" cy="36576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C7D3BD9A-54B4-4229-8BA2-D232DB6F906F}"/>
              </a:ext>
            </a:extLst>
          </p:cNvPr>
          <p:cNvSpPr txBox="1"/>
          <p:nvPr/>
        </p:nvSpPr>
        <p:spPr>
          <a:xfrm>
            <a:off x="5792778" y="5369477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38C79F80-73D5-4FA0-B8FA-2CCDAB564C31}"/>
              </a:ext>
            </a:extLst>
          </p:cNvPr>
          <p:cNvSpPr txBox="1"/>
          <p:nvPr/>
        </p:nvSpPr>
        <p:spPr>
          <a:xfrm>
            <a:off x="3348612" y="2528045"/>
            <a:ext cx="2065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Pure NAS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4728255C-0A49-4661-8F5B-F953D383AD47}"/>
              </a:ext>
            </a:extLst>
          </p:cNvPr>
          <p:cNvSpPr txBox="1"/>
          <p:nvPr/>
        </p:nvSpPr>
        <p:spPr>
          <a:xfrm>
            <a:off x="246760" y="1947203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Level 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21D814A5-837F-4A65-801B-6FD30D19B8F1}"/>
              </a:ext>
            </a:extLst>
          </p:cNvPr>
          <p:cNvSpPr txBox="1"/>
          <p:nvPr/>
        </p:nvSpPr>
        <p:spPr>
          <a:xfrm>
            <a:off x="246760" y="3392026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Level 1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CC7F8254-4003-4DF2-A319-E604B7049966}"/>
              </a:ext>
            </a:extLst>
          </p:cNvPr>
          <p:cNvSpPr txBox="1"/>
          <p:nvPr/>
        </p:nvSpPr>
        <p:spPr>
          <a:xfrm>
            <a:off x="246760" y="5057164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47438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09733-5B1A-4645-B1A1-78005600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039A6-EE8F-46DA-A512-89402046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Levels of Co-Design for DNN/Accelerator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A58E9C-FC7C-4094-9E22-D87FB0B31815}"/>
              </a:ext>
            </a:extLst>
          </p:cNvPr>
          <p:cNvSpPr txBox="1"/>
          <p:nvPr/>
        </p:nvSpPr>
        <p:spPr>
          <a:xfrm>
            <a:off x="8484941" y="1095759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Accelerator Design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414756-94AB-4E85-B04D-4DA9B4139DC3}"/>
              </a:ext>
            </a:extLst>
          </p:cNvPr>
          <p:cNvSpPr/>
          <p:nvPr/>
        </p:nvSpPr>
        <p:spPr>
          <a:xfrm>
            <a:off x="2481979" y="2477023"/>
            <a:ext cx="4822522" cy="956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DDC108C-970C-4A9C-8EFE-B6954118EFFC}"/>
              </a:ext>
            </a:extLst>
          </p:cNvPr>
          <p:cNvSpPr/>
          <p:nvPr/>
        </p:nvSpPr>
        <p:spPr>
          <a:xfrm>
            <a:off x="1734654" y="2816789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5E1147-6A46-44F6-A934-A2283A29AF53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149278" y="2954576"/>
            <a:ext cx="332701" cy="7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CB33E6-896F-431F-9244-2452973B4B10}"/>
              </a:ext>
            </a:extLst>
          </p:cNvPr>
          <p:cNvCxnSpPr>
            <a:cxnSpLocks/>
            <a:stCxn id="31" idx="3"/>
            <a:endCxn id="256" idx="1"/>
          </p:cNvCxnSpPr>
          <p:nvPr/>
        </p:nvCxnSpPr>
        <p:spPr>
          <a:xfrm flipV="1">
            <a:off x="7304501" y="2953625"/>
            <a:ext cx="14794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5523A62-7999-4F8E-9A96-FC3314CE8DE7}"/>
              </a:ext>
            </a:extLst>
          </p:cNvPr>
          <p:cNvSpPr txBox="1"/>
          <p:nvPr/>
        </p:nvSpPr>
        <p:spPr>
          <a:xfrm>
            <a:off x="3263502" y="3419058"/>
            <a:ext cx="308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</a:rPr>
              <a:t>Hardware-aware NAS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9B2A72-DB25-4DEF-ADDE-9F0021B609C5}"/>
              </a:ext>
            </a:extLst>
          </p:cNvPr>
          <p:cNvSpPr/>
          <p:nvPr/>
        </p:nvSpPr>
        <p:spPr>
          <a:xfrm>
            <a:off x="2713292" y="2584013"/>
            <a:ext cx="2041688" cy="73152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FC6C49-D300-4529-90B8-E6AB99299F56}"/>
              </a:ext>
            </a:extLst>
          </p:cNvPr>
          <p:cNvSpPr/>
          <p:nvPr/>
        </p:nvSpPr>
        <p:spPr>
          <a:xfrm>
            <a:off x="5157070" y="2581097"/>
            <a:ext cx="1936367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09C141-B530-4EB1-8120-92C5841EF9FC}"/>
              </a:ext>
            </a:extLst>
          </p:cNvPr>
          <p:cNvSpPr txBox="1"/>
          <p:nvPr/>
        </p:nvSpPr>
        <p:spPr>
          <a:xfrm>
            <a:off x="2728991" y="2558534"/>
            <a:ext cx="2010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NAS with HW cost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E7F0AA-5052-400A-BD93-B98BF8231BDB}"/>
              </a:ext>
            </a:extLst>
          </p:cNvPr>
          <p:cNvSpPr txBox="1"/>
          <p:nvPr/>
        </p:nvSpPr>
        <p:spPr>
          <a:xfrm>
            <a:off x="5051070" y="2614806"/>
            <a:ext cx="1540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Accelerator Evaluation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D12D089-3FA3-4351-BB56-2F19D1F8BFED}"/>
              </a:ext>
            </a:extLst>
          </p:cNvPr>
          <p:cNvCxnSpPr>
            <a:cxnSpLocks/>
            <a:stCxn id="45" idx="1"/>
            <a:endCxn id="44" idx="3"/>
          </p:cNvCxnSpPr>
          <p:nvPr/>
        </p:nvCxnSpPr>
        <p:spPr>
          <a:xfrm flipH="1">
            <a:off x="4754980" y="2946857"/>
            <a:ext cx="4020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B43E8E1-95D6-4CFD-AD97-2374517F2808}"/>
              </a:ext>
            </a:extLst>
          </p:cNvPr>
          <p:cNvSpPr txBox="1"/>
          <p:nvPr/>
        </p:nvSpPr>
        <p:spPr>
          <a:xfrm>
            <a:off x="7525462" y="2354010"/>
            <a:ext cx="1178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</a:t>
            </a:r>
          </a:p>
        </p:txBody>
      </p:sp>
      <p:pic>
        <p:nvPicPr>
          <p:cNvPr id="77" name="Graphic 76" descr="Processor with solid fill">
            <a:extLst>
              <a:ext uri="{FF2B5EF4-FFF2-40B4-BE49-F238E27FC236}">
                <a16:creationId xmlns:a16="http://schemas.microsoft.com/office/drawing/2014/main" id="{51913A15-B5AE-41D4-AA06-7862C8F2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306" y="2744878"/>
            <a:ext cx="462413" cy="462413"/>
          </a:xfrm>
          <a:prstGeom prst="rect">
            <a:avLst/>
          </a:prstGeom>
        </p:spPr>
      </p:pic>
      <p:pic>
        <p:nvPicPr>
          <p:cNvPr id="83" name="Graphic 82" descr="Processor with solid fill">
            <a:extLst>
              <a:ext uri="{FF2B5EF4-FFF2-40B4-BE49-F238E27FC236}">
                <a16:creationId xmlns:a16="http://schemas.microsoft.com/office/drawing/2014/main" id="{B9A9B13F-346A-4B9B-AECD-E8928082B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3457" y="5015088"/>
            <a:ext cx="914400" cy="914400"/>
          </a:xfrm>
          <a:prstGeom prst="rect">
            <a:avLst/>
          </a:prstGeom>
        </p:spPr>
      </p:pic>
      <p:pic>
        <p:nvPicPr>
          <p:cNvPr id="84" name="Graphic 83" descr="Processor outline">
            <a:extLst>
              <a:ext uri="{FF2B5EF4-FFF2-40B4-BE49-F238E27FC236}">
                <a16:creationId xmlns:a16="http://schemas.microsoft.com/office/drawing/2014/main" id="{4C09D137-43E1-4A4A-B01E-F9CE185A0E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3107" y="5016106"/>
            <a:ext cx="914400" cy="91440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D8A774D-5657-4ACB-8071-F3CFBAF54C00}"/>
              </a:ext>
            </a:extLst>
          </p:cNvPr>
          <p:cNvCxnSpPr>
            <a:cxnSpLocks/>
          </p:cNvCxnSpPr>
          <p:nvPr/>
        </p:nvCxnSpPr>
        <p:spPr>
          <a:xfrm flipV="1">
            <a:off x="5745778" y="5334419"/>
            <a:ext cx="447329" cy="91440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BC83687-F808-42A4-9F01-8979C6800E25}"/>
              </a:ext>
            </a:extLst>
          </p:cNvPr>
          <p:cNvSpPr/>
          <p:nvPr/>
        </p:nvSpPr>
        <p:spPr>
          <a:xfrm>
            <a:off x="9089010" y="5013811"/>
            <a:ext cx="1669637" cy="659743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Fine-tune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9D6476-54BF-4410-857C-5EB46EC9F6B5}"/>
              </a:ext>
            </a:extLst>
          </p:cNvPr>
          <p:cNvSpPr/>
          <p:nvPr/>
        </p:nvSpPr>
        <p:spPr>
          <a:xfrm>
            <a:off x="1730970" y="5209147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FEAFD07-78D7-4C34-99DD-D3A739963514}"/>
              </a:ext>
            </a:extLst>
          </p:cNvPr>
          <p:cNvCxnSpPr>
            <a:cxnSpLocks/>
            <a:stCxn id="101" idx="3"/>
            <a:endCxn id="107" idx="1"/>
          </p:cNvCxnSpPr>
          <p:nvPr/>
        </p:nvCxnSpPr>
        <p:spPr>
          <a:xfrm>
            <a:off x="2145594" y="5346934"/>
            <a:ext cx="301463" cy="1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F2A6FE-12C7-4B81-8900-0F8557A58FCF}"/>
              </a:ext>
            </a:extLst>
          </p:cNvPr>
          <p:cNvCxnSpPr>
            <a:cxnSpLocks/>
            <a:stCxn id="126" idx="3"/>
            <a:endCxn id="100" idx="1"/>
          </p:cNvCxnSpPr>
          <p:nvPr/>
        </p:nvCxnSpPr>
        <p:spPr>
          <a:xfrm flipV="1">
            <a:off x="7499204" y="5343683"/>
            <a:ext cx="1589806" cy="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18B54B-9519-4D7D-875C-F7168D8C9D16}"/>
              </a:ext>
            </a:extLst>
          </p:cNvPr>
          <p:cNvSpPr/>
          <p:nvPr/>
        </p:nvSpPr>
        <p:spPr>
          <a:xfrm>
            <a:off x="11203651" y="5205894"/>
            <a:ext cx="413808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060581E-CD20-4EE5-BC13-7431E32AB828}"/>
              </a:ext>
            </a:extLst>
          </p:cNvPr>
          <p:cNvCxnSpPr>
            <a:cxnSpLocks/>
            <a:stCxn id="100" idx="3"/>
            <a:endCxn id="104" idx="1"/>
          </p:cNvCxnSpPr>
          <p:nvPr/>
        </p:nvCxnSpPr>
        <p:spPr>
          <a:xfrm flipV="1">
            <a:off x="10758647" y="5343681"/>
            <a:ext cx="445004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9F4BEEF-9D68-4E25-90D3-23DDDB38367B}"/>
              </a:ext>
            </a:extLst>
          </p:cNvPr>
          <p:cNvSpPr txBox="1"/>
          <p:nvPr/>
        </p:nvSpPr>
        <p:spPr>
          <a:xfrm>
            <a:off x="2145594" y="5777479"/>
            <a:ext cx="557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True DNN and Accelerator Co-Design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B982F83-77D8-4A19-A41C-4D6BE75B250B}"/>
              </a:ext>
            </a:extLst>
          </p:cNvPr>
          <p:cNvSpPr/>
          <p:nvPr/>
        </p:nvSpPr>
        <p:spPr>
          <a:xfrm>
            <a:off x="2447057" y="4891431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39B1818-1AD1-48B5-AD53-060BF4CE7EAB}"/>
              </a:ext>
            </a:extLst>
          </p:cNvPr>
          <p:cNvSpPr txBox="1"/>
          <p:nvPr/>
        </p:nvSpPr>
        <p:spPr>
          <a:xfrm>
            <a:off x="7559307" y="4750224"/>
            <a:ext cx="1422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 + Accelerator</a:t>
            </a:r>
          </a:p>
        </p:txBody>
      </p:sp>
      <p:pic>
        <p:nvPicPr>
          <p:cNvPr id="115" name="Graphic 114" descr="Processor outline">
            <a:extLst>
              <a:ext uri="{FF2B5EF4-FFF2-40B4-BE49-F238E27FC236}">
                <a16:creationId xmlns:a16="http://schemas.microsoft.com/office/drawing/2014/main" id="{85285453-B9C1-4EAA-AEF1-C179EDF845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2887" y="5307794"/>
            <a:ext cx="365760" cy="36576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981D77B-D29C-48BB-ACE5-8D2E438A8C5D}"/>
              </a:ext>
            </a:extLst>
          </p:cNvPr>
          <p:cNvSpPr/>
          <p:nvPr/>
        </p:nvSpPr>
        <p:spPr>
          <a:xfrm>
            <a:off x="2858880" y="4887408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003057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91DAD2-C3C2-4161-ACC5-242EAEAB33A1}"/>
              </a:ext>
            </a:extLst>
          </p:cNvPr>
          <p:cNvSpPr txBox="1"/>
          <p:nvPr/>
        </p:nvSpPr>
        <p:spPr>
          <a:xfrm>
            <a:off x="3403585" y="4862328"/>
            <a:ext cx="3462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DNN and Accelerator </a:t>
            </a:r>
            <a:r>
              <a:rPr lang="en-US" altLang="zh-CN" b="1" dirty="0">
                <a:solidFill>
                  <a:schemeClr val="bg1"/>
                </a:solidFill>
                <a:latin typeface="Corbel" panose="020B0503020204020204" pitchFamily="34" charset="0"/>
              </a:rPr>
              <a:t>Co-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78E9C3-4990-49DB-BF97-8ECBF8432478}"/>
              </a:ext>
            </a:extLst>
          </p:cNvPr>
          <p:cNvGrpSpPr/>
          <p:nvPr/>
        </p:nvGrpSpPr>
        <p:grpSpPr>
          <a:xfrm>
            <a:off x="2796622" y="2956026"/>
            <a:ext cx="1836658" cy="274320"/>
            <a:chOff x="2189663" y="3576310"/>
            <a:chExt cx="1836658" cy="27432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832E704-2AAD-4A56-9E7F-BF6FECC65A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9663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4659D28E-C2AF-440E-89B5-4904F14E1E9D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86B2696-6193-4064-AF02-26704484ABBF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4DA0F5-B9EF-4B59-B163-27578F5E42DA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53A8113-9852-42C2-AAA3-BDB140A2CB8D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8EAFF25-8C9A-4210-A5E3-F72A882EB1C4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B39F834B-3698-4ED3-B1C2-AF2C2E9654DD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A97897E9-2B44-48D3-817B-141EBB55251E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BFF7860-FC39-4619-818D-004DDD5B3FBD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B69300BF-AD46-4346-AEE3-7CC81C166BC2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2CF1B6F-AA81-4922-9884-A4466B24EACC}"/>
                  </a:ext>
                </a:extLst>
              </p:cNvPr>
              <p:cNvCxnSpPr>
                <a:cxnSpLocks/>
                <a:stCxn id="164" idx="6"/>
                <a:endCxn id="160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72A00CA-9E1D-403E-96C4-53BAFF406DBA}"/>
                  </a:ext>
                </a:extLst>
              </p:cNvPr>
              <p:cNvCxnSpPr>
                <a:cxnSpLocks/>
                <a:stCxn id="160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3A825A9-C115-494A-9758-E40D262D5040}"/>
                  </a:ext>
                </a:extLst>
              </p:cNvPr>
              <p:cNvCxnSpPr>
                <a:cxnSpLocks/>
                <a:stCxn id="161" idx="6"/>
                <a:endCxn id="166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C8685B7-2F15-4762-8C1E-BBED8F4E2296}"/>
                  </a:ext>
                </a:extLst>
              </p:cNvPr>
              <p:cNvCxnSpPr>
                <a:cxnSpLocks/>
                <a:stCxn id="162" idx="6"/>
                <a:endCxn id="167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C8857E0-F3AB-4179-9F7B-79B8C7B3D825}"/>
                  </a:ext>
                </a:extLst>
              </p:cNvPr>
              <p:cNvCxnSpPr>
                <a:cxnSpLocks/>
                <a:stCxn id="160" idx="6"/>
                <a:endCxn id="166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C3AAF87D-2CA5-4A16-B89D-BB0EE936B634}"/>
                  </a:ext>
                </a:extLst>
              </p:cNvPr>
              <p:cNvCxnSpPr>
                <a:cxnSpLocks/>
                <a:stCxn id="160" idx="6"/>
                <a:endCxn id="167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8D34E12-EDD9-49D6-BC20-A246800523B7}"/>
                  </a:ext>
                </a:extLst>
              </p:cNvPr>
              <p:cNvCxnSpPr>
                <a:cxnSpLocks/>
                <a:stCxn id="161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AB4850E-DE48-4E21-A267-31E105A3C011}"/>
                  </a:ext>
                </a:extLst>
              </p:cNvPr>
              <p:cNvCxnSpPr>
                <a:cxnSpLocks/>
                <a:stCxn id="162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30B1572-C8ED-4D65-9EF3-833356388A2E}"/>
                  </a:ext>
                </a:extLst>
              </p:cNvPr>
              <p:cNvCxnSpPr>
                <a:cxnSpLocks/>
                <a:stCxn id="161" idx="6"/>
                <a:endCxn id="167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FE81396-53CE-4E2D-9D8F-AD1280973A3B}"/>
                  </a:ext>
                </a:extLst>
              </p:cNvPr>
              <p:cNvCxnSpPr>
                <a:cxnSpLocks/>
                <a:stCxn id="162" idx="6"/>
                <a:endCxn id="166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45DB8099-C901-49E7-9742-D22E42500F9D}"/>
                  </a:ext>
                </a:extLst>
              </p:cNvPr>
              <p:cNvCxnSpPr>
                <a:cxnSpLocks/>
                <a:stCxn id="163" idx="2"/>
                <a:endCxn id="165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E69D486-08A2-4C18-943D-E8803015586B}"/>
                  </a:ext>
                </a:extLst>
              </p:cNvPr>
              <p:cNvCxnSpPr>
                <a:cxnSpLocks/>
                <a:stCxn id="163" idx="2"/>
                <a:endCxn id="166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5D83CA67-DEDB-4B2E-A067-8495B3D1839D}"/>
                  </a:ext>
                </a:extLst>
              </p:cNvPr>
              <p:cNvCxnSpPr>
                <a:cxnSpLocks/>
                <a:stCxn id="163" idx="2"/>
                <a:endCxn id="167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CAD9B2A-8A53-4F01-AE22-2980AB9F5480}"/>
                  </a:ext>
                </a:extLst>
              </p:cNvPr>
              <p:cNvCxnSpPr>
                <a:cxnSpLocks/>
                <a:stCxn id="164" idx="6"/>
                <a:endCxn id="161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A6A575A-9E81-445F-8769-1E224D470CC4}"/>
                  </a:ext>
                </a:extLst>
              </p:cNvPr>
              <p:cNvCxnSpPr>
                <a:cxnSpLocks/>
                <a:stCxn id="164" idx="6"/>
                <a:endCxn id="162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F39C723-7B0B-4C0F-B359-8C117AC9E98C}"/>
                  </a:ext>
                </a:extLst>
              </p:cNvPr>
              <p:cNvCxnSpPr>
                <a:cxnSpLocks/>
                <a:stCxn id="168" idx="6"/>
                <a:endCxn id="162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3A110CC-69F6-44C9-80DF-8AB8B74A646B}"/>
                  </a:ext>
                </a:extLst>
              </p:cNvPr>
              <p:cNvCxnSpPr>
                <a:cxnSpLocks/>
                <a:stCxn id="168" idx="6"/>
                <a:endCxn id="161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F3BA011-D1C2-45C3-AEB6-D1069154F569}"/>
                  </a:ext>
                </a:extLst>
              </p:cNvPr>
              <p:cNvCxnSpPr>
                <a:cxnSpLocks/>
                <a:stCxn id="168" idx="6"/>
                <a:endCxn id="160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8682E87-F0B8-4904-8997-B5CB162210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91958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BB4EE79-5385-4152-AC46-ED0FC1CE2F0E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5711A3F4-769D-49AA-A548-1035EB414DF0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A0F95E7-2072-46B0-9500-8D475E35954F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34550A5D-5585-45F4-B733-8B770DDAFEC7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3B90D4DE-7034-4A20-B358-9DD5C978D775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B75733DF-FFF5-45CB-A7A9-6B92A2D1DB06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27D2A22C-3E14-4259-9386-7FD06D54F274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54AC059-1384-46BB-8068-EEF2146804AA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FD34367C-42B5-415D-A693-23CBB505DF3F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E2D2C39F-6821-45CA-AAAF-558182E46A22}"/>
                  </a:ext>
                </a:extLst>
              </p:cNvPr>
              <p:cNvCxnSpPr>
                <a:cxnSpLocks/>
                <a:stCxn id="192" idx="6"/>
                <a:endCxn id="188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DC34B5A-DE76-4D0B-90FD-0C09B5B3B201}"/>
                  </a:ext>
                </a:extLst>
              </p:cNvPr>
              <p:cNvCxnSpPr>
                <a:cxnSpLocks/>
                <a:stCxn id="188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60CAD72-8C9F-4385-A83F-1236C5CFF3B6}"/>
                  </a:ext>
                </a:extLst>
              </p:cNvPr>
              <p:cNvCxnSpPr>
                <a:cxnSpLocks/>
                <a:stCxn id="189" idx="6"/>
                <a:endCxn id="194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6638312-561E-40A2-B44C-AD44B591DB5B}"/>
                  </a:ext>
                </a:extLst>
              </p:cNvPr>
              <p:cNvCxnSpPr>
                <a:cxnSpLocks/>
                <a:stCxn id="190" idx="6"/>
                <a:endCxn id="195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00E57489-D871-425F-8E9D-A081F025BE24}"/>
                  </a:ext>
                </a:extLst>
              </p:cNvPr>
              <p:cNvCxnSpPr>
                <a:cxnSpLocks/>
                <a:stCxn id="188" idx="6"/>
                <a:endCxn id="194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0284C085-D931-47DA-BA6D-AAE54631C3CE}"/>
                  </a:ext>
                </a:extLst>
              </p:cNvPr>
              <p:cNvCxnSpPr>
                <a:cxnSpLocks/>
                <a:stCxn id="188" idx="6"/>
                <a:endCxn id="195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4E06A0F5-97D2-43D9-94CF-3FC331BAD35E}"/>
                  </a:ext>
                </a:extLst>
              </p:cNvPr>
              <p:cNvCxnSpPr>
                <a:cxnSpLocks/>
                <a:stCxn id="189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4621B4A6-05BB-4C90-8E97-31B2062D0EC5}"/>
                  </a:ext>
                </a:extLst>
              </p:cNvPr>
              <p:cNvCxnSpPr>
                <a:cxnSpLocks/>
                <a:stCxn id="190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3793B433-741F-461E-9F3E-DB651FB31017}"/>
                  </a:ext>
                </a:extLst>
              </p:cNvPr>
              <p:cNvCxnSpPr>
                <a:cxnSpLocks/>
                <a:stCxn id="189" idx="6"/>
                <a:endCxn id="195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EF24EA3-1398-4F68-BF32-CA89FF8B7199}"/>
                  </a:ext>
                </a:extLst>
              </p:cNvPr>
              <p:cNvCxnSpPr>
                <a:cxnSpLocks/>
                <a:stCxn id="190" idx="6"/>
                <a:endCxn id="194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59BE673E-C0A3-4509-AD47-A2F31422A12C}"/>
                  </a:ext>
                </a:extLst>
              </p:cNvPr>
              <p:cNvCxnSpPr>
                <a:cxnSpLocks/>
                <a:stCxn id="191" idx="2"/>
                <a:endCxn id="193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CB96E91-8397-4939-956D-5DEE7DDD9BF6}"/>
                  </a:ext>
                </a:extLst>
              </p:cNvPr>
              <p:cNvCxnSpPr>
                <a:cxnSpLocks/>
                <a:stCxn id="191" idx="2"/>
                <a:endCxn id="194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4A93FFC-2344-4386-BBC2-74EDAFEBD226}"/>
                  </a:ext>
                </a:extLst>
              </p:cNvPr>
              <p:cNvCxnSpPr>
                <a:cxnSpLocks/>
                <a:stCxn id="191" idx="2"/>
                <a:endCxn id="195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5A3DE82-78E1-4FAB-B865-1A6A2A595AB7}"/>
                  </a:ext>
                </a:extLst>
              </p:cNvPr>
              <p:cNvCxnSpPr>
                <a:cxnSpLocks/>
                <a:stCxn id="192" idx="6"/>
                <a:endCxn id="189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5C4E7201-33CF-4FDA-A3CD-F0D254D2624B}"/>
                  </a:ext>
                </a:extLst>
              </p:cNvPr>
              <p:cNvCxnSpPr>
                <a:cxnSpLocks/>
                <a:stCxn id="192" idx="6"/>
                <a:endCxn id="190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7C519747-3B93-42F8-859C-7228C748C4DB}"/>
                  </a:ext>
                </a:extLst>
              </p:cNvPr>
              <p:cNvCxnSpPr>
                <a:cxnSpLocks/>
                <a:stCxn id="196" idx="6"/>
                <a:endCxn id="190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26FF47CC-99EB-49ED-A84A-5B43A7FC77BA}"/>
                  </a:ext>
                </a:extLst>
              </p:cNvPr>
              <p:cNvCxnSpPr>
                <a:cxnSpLocks/>
                <a:stCxn id="196" idx="6"/>
                <a:endCxn id="189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23AB64E-560B-449A-B1D4-1434D2FEF494}"/>
                  </a:ext>
                </a:extLst>
              </p:cNvPr>
              <p:cNvCxnSpPr>
                <a:cxnSpLocks/>
                <a:stCxn id="196" idx="6"/>
                <a:endCxn id="188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4E25740-CB07-4789-B1D7-60E26A7D39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91874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338EC3E0-57DC-48B9-A310-3D04F74FC65C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094970DC-20FA-4F4B-B7D1-3670F102589E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87AC319E-8300-4665-8592-210608E69F97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4A2E41BA-114A-4B52-AD89-FA16E646949C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B1D90EC6-10AE-41EB-8551-45CF6987B525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A7FCC50-9732-44BE-A25A-12AE61A9A188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66188E1-DCAE-4782-8701-57E918F8C046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E656D28A-4907-4F5F-AF59-B995ED15CF20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8506607-06F5-4F5E-BAD1-989C374740B9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4FF17DB-6898-4693-9DAF-29EBBFF8039A}"/>
                  </a:ext>
                </a:extLst>
              </p:cNvPr>
              <p:cNvCxnSpPr>
                <a:cxnSpLocks/>
                <a:stCxn id="220" idx="6"/>
                <a:endCxn id="216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17790A2-6495-4909-85E6-08ABC5A6BCA2}"/>
                  </a:ext>
                </a:extLst>
              </p:cNvPr>
              <p:cNvCxnSpPr>
                <a:cxnSpLocks/>
                <a:stCxn id="216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CF4F6212-816E-46BC-8E08-B01EB6FC877A}"/>
                  </a:ext>
                </a:extLst>
              </p:cNvPr>
              <p:cNvCxnSpPr>
                <a:cxnSpLocks/>
                <a:stCxn id="217" idx="6"/>
                <a:endCxn id="222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578BB05-BCCF-4C55-960E-93F7B06D0760}"/>
                  </a:ext>
                </a:extLst>
              </p:cNvPr>
              <p:cNvCxnSpPr>
                <a:cxnSpLocks/>
                <a:stCxn id="218" idx="6"/>
                <a:endCxn id="223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78627182-44A0-4741-9438-D28435544147}"/>
                  </a:ext>
                </a:extLst>
              </p:cNvPr>
              <p:cNvCxnSpPr>
                <a:cxnSpLocks/>
                <a:stCxn id="216" idx="6"/>
                <a:endCxn id="222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C76585E-21FD-4F90-AEBB-0C229DCFB4C4}"/>
                  </a:ext>
                </a:extLst>
              </p:cNvPr>
              <p:cNvCxnSpPr>
                <a:cxnSpLocks/>
                <a:stCxn id="216" idx="6"/>
                <a:endCxn id="223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174F6E1E-83BC-4CC3-B8DC-BB7F8A193213}"/>
                  </a:ext>
                </a:extLst>
              </p:cNvPr>
              <p:cNvCxnSpPr>
                <a:cxnSpLocks/>
                <a:stCxn id="217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2EC8EAE-03AC-4A30-BE60-3C4C643AB7AE}"/>
                  </a:ext>
                </a:extLst>
              </p:cNvPr>
              <p:cNvCxnSpPr>
                <a:cxnSpLocks/>
                <a:stCxn id="218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3CE5C520-0C1A-4F6C-BFFC-E605E0E2153C}"/>
                  </a:ext>
                </a:extLst>
              </p:cNvPr>
              <p:cNvCxnSpPr>
                <a:cxnSpLocks/>
                <a:stCxn id="217" idx="6"/>
                <a:endCxn id="223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F58C7524-A9E6-490C-8529-6244E74881F1}"/>
                  </a:ext>
                </a:extLst>
              </p:cNvPr>
              <p:cNvCxnSpPr>
                <a:cxnSpLocks/>
                <a:stCxn id="218" idx="6"/>
                <a:endCxn id="222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CBFDE763-35FB-447E-813A-A2B162FF01DF}"/>
                  </a:ext>
                </a:extLst>
              </p:cNvPr>
              <p:cNvCxnSpPr>
                <a:cxnSpLocks/>
                <a:stCxn id="219" idx="2"/>
                <a:endCxn id="221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B42CD79A-1C40-4D3F-A4E9-81C6DC0FB912}"/>
                  </a:ext>
                </a:extLst>
              </p:cNvPr>
              <p:cNvCxnSpPr>
                <a:cxnSpLocks/>
                <a:stCxn id="219" idx="2"/>
                <a:endCxn id="222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0E77D23A-41B8-4F13-80D1-AE3A0CF776F4}"/>
                  </a:ext>
                </a:extLst>
              </p:cNvPr>
              <p:cNvCxnSpPr>
                <a:cxnSpLocks/>
                <a:stCxn id="219" idx="2"/>
                <a:endCxn id="223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A766DF86-1F19-42F8-8737-78B43D4BC6A6}"/>
                  </a:ext>
                </a:extLst>
              </p:cNvPr>
              <p:cNvCxnSpPr>
                <a:cxnSpLocks/>
                <a:stCxn id="220" idx="6"/>
                <a:endCxn id="217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69664AF-2B7C-439A-AED5-D674EC0DF2BD}"/>
                  </a:ext>
                </a:extLst>
              </p:cNvPr>
              <p:cNvCxnSpPr>
                <a:cxnSpLocks/>
                <a:stCxn id="220" idx="6"/>
                <a:endCxn id="218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575957C2-5CC5-40F6-AD53-167C0593F704}"/>
                  </a:ext>
                </a:extLst>
              </p:cNvPr>
              <p:cNvCxnSpPr>
                <a:cxnSpLocks/>
                <a:stCxn id="224" idx="6"/>
                <a:endCxn id="218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30DC6D1-5E2D-450A-A229-564F3DB4683F}"/>
                  </a:ext>
                </a:extLst>
              </p:cNvPr>
              <p:cNvCxnSpPr>
                <a:cxnSpLocks/>
                <a:stCxn id="224" idx="6"/>
                <a:endCxn id="217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F4D7638E-B150-41C5-AB87-278827466E34}"/>
                  </a:ext>
                </a:extLst>
              </p:cNvPr>
              <p:cNvCxnSpPr>
                <a:cxnSpLocks/>
                <a:stCxn id="224" idx="6"/>
                <a:endCxn id="216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05F1E05-B722-489F-976B-26C3F26D9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3843" y="3712160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89BFB0BE-6C64-4E35-A4D8-6BEDE26AA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0671" y="3712660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DFB7B7D-8F25-41FC-BF0E-D4F9C6E1CAAC}"/>
              </a:ext>
            </a:extLst>
          </p:cNvPr>
          <p:cNvSpPr/>
          <p:nvPr/>
        </p:nvSpPr>
        <p:spPr>
          <a:xfrm>
            <a:off x="8783992" y="2542145"/>
            <a:ext cx="2015270" cy="822960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5A71D296-92EE-47B4-A04C-8E8769F956AA}"/>
              </a:ext>
            </a:extLst>
          </p:cNvPr>
          <p:cNvSpPr/>
          <p:nvPr/>
        </p:nvSpPr>
        <p:spPr>
          <a:xfrm>
            <a:off x="11203651" y="2815838"/>
            <a:ext cx="413809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33807FA2-0303-439B-B175-3FFFA8CEA55F}"/>
              </a:ext>
            </a:extLst>
          </p:cNvPr>
          <p:cNvCxnSpPr>
            <a:cxnSpLocks/>
            <a:stCxn id="256" idx="3"/>
            <a:endCxn id="257" idx="1"/>
          </p:cNvCxnSpPr>
          <p:nvPr/>
        </p:nvCxnSpPr>
        <p:spPr>
          <a:xfrm>
            <a:off x="10799262" y="2953625"/>
            <a:ext cx="4043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C580116-24CF-40E7-8B1A-38F43919144F}"/>
              </a:ext>
            </a:extLst>
          </p:cNvPr>
          <p:cNvGrpSpPr/>
          <p:nvPr/>
        </p:nvGrpSpPr>
        <p:grpSpPr>
          <a:xfrm>
            <a:off x="9208777" y="2897067"/>
            <a:ext cx="1175410" cy="366778"/>
            <a:chOff x="8615186" y="2157403"/>
            <a:chExt cx="1175410" cy="366778"/>
          </a:xfrm>
        </p:grpSpPr>
        <p:pic>
          <p:nvPicPr>
            <p:cNvPr id="260" name="Graphic 259" descr="Processor with solid fill">
              <a:extLst>
                <a:ext uri="{FF2B5EF4-FFF2-40B4-BE49-F238E27FC236}">
                  <a16:creationId xmlns:a16="http://schemas.microsoft.com/office/drawing/2014/main" id="{D2075F6A-C8AE-4A1C-BEB2-014BC7A79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15186" y="2157403"/>
              <a:ext cx="365760" cy="365760"/>
            </a:xfrm>
            <a:prstGeom prst="rect">
              <a:avLst/>
            </a:prstGeom>
          </p:spPr>
        </p:pic>
        <p:pic>
          <p:nvPicPr>
            <p:cNvPr id="261" name="Graphic 260" descr="Processor outline">
              <a:extLst>
                <a:ext uri="{FF2B5EF4-FFF2-40B4-BE49-F238E27FC236}">
                  <a16:creationId xmlns:a16="http://schemas.microsoft.com/office/drawing/2014/main" id="{B5669DF9-E09E-48ED-A2A8-766501848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24836" y="2158421"/>
              <a:ext cx="365760" cy="365760"/>
            </a:xfrm>
            <a:prstGeom prst="rect">
              <a:avLst/>
            </a:prstGeom>
          </p:spPr>
        </p:pic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CC39657F-0D61-44A1-A261-59A7F213A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507" y="2343384"/>
              <a:ext cx="447329" cy="2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54D5AAF8-45C7-4059-9D8C-BCD64E774C50}"/>
              </a:ext>
            </a:extLst>
          </p:cNvPr>
          <p:cNvSpPr txBox="1"/>
          <p:nvPr/>
        </p:nvSpPr>
        <p:spPr>
          <a:xfrm>
            <a:off x="8682659" y="2528364"/>
            <a:ext cx="22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Design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A732A30-F773-4CA9-8104-2EB196B7B84B}"/>
              </a:ext>
            </a:extLst>
          </p:cNvPr>
          <p:cNvGrpSpPr>
            <a:grpSpLocks noChangeAspect="1"/>
          </p:cNvGrpSpPr>
          <p:nvPr/>
        </p:nvGrpSpPr>
        <p:grpSpPr>
          <a:xfrm>
            <a:off x="3285488" y="537155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5167A5F6-5594-4B15-A602-C8261556B9BB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A8112B2-AD6E-4A1E-A262-2DD42FA515B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3027FF0-AC06-4D2C-A1AC-1C3233F2ACC7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A08D227-FD48-491C-999A-13000B48851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CCF0A0D-A73E-4A61-B044-93FFF024C607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CCB6FAF-D93B-4B90-8F02-82C14871D4D7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1B2C366-FF63-485E-B2D7-01DD8D205170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FFCAF1B7-B206-49A4-8496-B1B700EEC298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1DC733AC-3CFA-4125-95E4-5925B5E9AA9E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4C1F2F3C-27D4-4BA3-ACFC-01EACDD9D889}"/>
                </a:ext>
              </a:extLst>
            </p:cNvPr>
            <p:cNvCxnSpPr>
              <a:cxnSpLocks/>
              <a:stCxn id="330" idx="6"/>
              <a:endCxn id="326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77C56F5-999A-44E8-A85A-28B7F153A25F}"/>
                </a:ext>
              </a:extLst>
            </p:cNvPr>
            <p:cNvCxnSpPr>
              <a:cxnSpLocks/>
              <a:stCxn id="326" idx="6"/>
              <a:endCxn id="331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F805CAE-2D6B-47BA-8656-AC083A6DC7A8}"/>
                </a:ext>
              </a:extLst>
            </p:cNvPr>
            <p:cNvCxnSpPr>
              <a:cxnSpLocks/>
              <a:stCxn id="327" idx="6"/>
              <a:endCxn id="332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0B58CB2-F6B8-4B3C-AEAA-BD8C12FD248A}"/>
                </a:ext>
              </a:extLst>
            </p:cNvPr>
            <p:cNvCxnSpPr>
              <a:cxnSpLocks/>
              <a:stCxn id="328" idx="6"/>
              <a:endCxn id="333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2B1EB38-FB49-488A-8956-69A1CA5A6859}"/>
                </a:ext>
              </a:extLst>
            </p:cNvPr>
            <p:cNvCxnSpPr>
              <a:cxnSpLocks/>
              <a:stCxn id="326" idx="6"/>
              <a:endCxn id="332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89C3F39-C864-4EF3-B2E7-7D689CBEBF15}"/>
                </a:ext>
              </a:extLst>
            </p:cNvPr>
            <p:cNvCxnSpPr>
              <a:cxnSpLocks/>
              <a:stCxn id="326" idx="6"/>
              <a:endCxn id="333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DE08D5E-62E4-48A3-AD8B-97FAB024BDD9}"/>
                </a:ext>
              </a:extLst>
            </p:cNvPr>
            <p:cNvCxnSpPr>
              <a:cxnSpLocks/>
              <a:stCxn id="327" idx="6"/>
              <a:endCxn id="331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65AB298-644C-4AFC-BFB9-ECDC9584E8AD}"/>
                </a:ext>
              </a:extLst>
            </p:cNvPr>
            <p:cNvCxnSpPr>
              <a:cxnSpLocks/>
              <a:stCxn id="328" idx="6"/>
              <a:endCxn id="331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26CF8719-3636-47AB-AF12-BE96E62E48E9}"/>
                </a:ext>
              </a:extLst>
            </p:cNvPr>
            <p:cNvCxnSpPr>
              <a:cxnSpLocks/>
              <a:stCxn id="327" idx="6"/>
              <a:endCxn id="333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3B95A31-D2F6-4E89-BE2F-641232349259}"/>
                </a:ext>
              </a:extLst>
            </p:cNvPr>
            <p:cNvCxnSpPr>
              <a:cxnSpLocks/>
              <a:stCxn id="328" idx="6"/>
              <a:endCxn id="332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63343ED-8102-41F9-9FAD-91342966CF4C}"/>
                </a:ext>
              </a:extLst>
            </p:cNvPr>
            <p:cNvCxnSpPr>
              <a:cxnSpLocks/>
              <a:stCxn id="329" idx="2"/>
              <a:endCxn id="331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0E7556F-8B0B-4BD7-B0ED-ED2DB7FAA2EB}"/>
                </a:ext>
              </a:extLst>
            </p:cNvPr>
            <p:cNvCxnSpPr>
              <a:cxnSpLocks/>
              <a:stCxn id="329" idx="2"/>
              <a:endCxn id="332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5325F123-1D8A-46D8-B81E-FE897D08C06A}"/>
                </a:ext>
              </a:extLst>
            </p:cNvPr>
            <p:cNvCxnSpPr>
              <a:cxnSpLocks/>
              <a:stCxn id="329" idx="2"/>
              <a:endCxn id="333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21DE919-1B85-4B0F-B648-EB311BC8D44D}"/>
                </a:ext>
              </a:extLst>
            </p:cNvPr>
            <p:cNvCxnSpPr>
              <a:cxnSpLocks/>
              <a:stCxn id="330" idx="6"/>
              <a:endCxn id="327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0DBD125-B3BD-4E45-9DC4-3B8DF2147983}"/>
                </a:ext>
              </a:extLst>
            </p:cNvPr>
            <p:cNvCxnSpPr>
              <a:cxnSpLocks/>
              <a:stCxn id="330" idx="6"/>
              <a:endCxn id="328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1927232-78D7-4AA2-A2EA-E4D66D4065C5}"/>
                </a:ext>
              </a:extLst>
            </p:cNvPr>
            <p:cNvCxnSpPr>
              <a:cxnSpLocks/>
              <a:stCxn id="334" idx="6"/>
              <a:endCxn id="328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73F2B37F-344A-4397-8ED0-CA18A627FB31}"/>
                </a:ext>
              </a:extLst>
            </p:cNvPr>
            <p:cNvCxnSpPr>
              <a:cxnSpLocks/>
              <a:stCxn id="334" idx="6"/>
              <a:endCxn id="327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58B98D8-8C56-41E5-ADBB-9D5B9BE64ECF}"/>
                </a:ext>
              </a:extLst>
            </p:cNvPr>
            <p:cNvCxnSpPr>
              <a:cxnSpLocks/>
              <a:stCxn id="334" idx="6"/>
              <a:endCxn id="326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CD9C24D-3F95-4EAC-98B8-5F262F894751}"/>
              </a:ext>
            </a:extLst>
          </p:cNvPr>
          <p:cNvGrpSpPr>
            <a:grpSpLocks noChangeAspect="1"/>
          </p:cNvGrpSpPr>
          <p:nvPr/>
        </p:nvGrpSpPr>
        <p:grpSpPr>
          <a:xfrm>
            <a:off x="4600617" y="5369506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C2656F17-4429-4A62-AA14-FBBDDA816D6E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8699C5DC-F9C8-4A32-A5A8-00954A2863A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CDE6189-CAB3-41D9-B82B-57CB042BCE2B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5258F30-0496-4DB0-A297-6A5A56CE84CA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970B2F2-09BB-4D81-9DEB-423F49EDD3E1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9C876BF-6BA2-4482-BBE8-4BB27B1BB59C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B9D111D8-35A9-4C08-BC37-1E3334B6C3F2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F15C47EC-16EF-4021-BDA9-ED497C40E379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ABF4736-204D-4CBF-B29A-951BBFA31DB1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C64ECB4-10A6-467D-8B0E-A34EAC2E799C}"/>
                </a:ext>
              </a:extLst>
            </p:cNvPr>
            <p:cNvCxnSpPr>
              <a:cxnSpLocks/>
              <a:stCxn id="303" idx="6"/>
              <a:endCxn id="299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54992CE-DA6A-444C-BC5C-378258EC8E1A}"/>
                </a:ext>
              </a:extLst>
            </p:cNvPr>
            <p:cNvCxnSpPr>
              <a:cxnSpLocks/>
              <a:stCxn id="299" idx="6"/>
              <a:endCxn id="304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D567863-D54B-4D14-BBB4-22B503D1951A}"/>
                </a:ext>
              </a:extLst>
            </p:cNvPr>
            <p:cNvCxnSpPr>
              <a:cxnSpLocks/>
              <a:stCxn id="300" idx="6"/>
              <a:endCxn id="305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A9B2205-60C0-475F-AB90-737AFA485EC1}"/>
                </a:ext>
              </a:extLst>
            </p:cNvPr>
            <p:cNvCxnSpPr>
              <a:cxnSpLocks/>
              <a:stCxn id="301" idx="6"/>
              <a:endCxn id="306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08C25EC0-0894-4F69-AC68-90AF148F5339}"/>
                </a:ext>
              </a:extLst>
            </p:cNvPr>
            <p:cNvCxnSpPr>
              <a:cxnSpLocks/>
              <a:stCxn id="299" idx="6"/>
              <a:endCxn id="305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B564237-71CA-4320-B379-BAD3A7A86B7D}"/>
                </a:ext>
              </a:extLst>
            </p:cNvPr>
            <p:cNvCxnSpPr>
              <a:cxnSpLocks/>
              <a:stCxn id="299" idx="6"/>
              <a:endCxn id="306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F452A468-72D4-43E2-8434-7888C872650B}"/>
                </a:ext>
              </a:extLst>
            </p:cNvPr>
            <p:cNvCxnSpPr>
              <a:cxnSpLocks/>
              <a:stCxn id="300" idx="6"/>
              <a:endCxn id="304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858BBABE-49F7-4547-941C-195E9D1D9CA0}"/>
                </a:ext>
              </a:extLst>
            </p:cNvPr>
            <p:cNvCxnSpPr>
              <a:cxnSpLocks/>
              <a:stCxn id="301" idx="6"/>
              <a:endCxn id="304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CA57E8F-78CE-4A71-A15C-65D647708BE0}"/>
                </a:ext>
              </a:extLst>
            </p:cNvPr>
            <p:cNvCxnSpPr>
              <a:cxnSpLocks/>
              <a:stCxn id="300" idx="6"/>
              <a:endCxn id="306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D890536-47DA-43B4-968F-17A426AD9D63}"/>
                </a:ext>
              </a:extLst>
            </p:cNvPr>
            <p:cNvCxnSpPr>
              <a:cxnSpLocks/>
              <a:stCxn id="301" idx="6"/>
              <a:endCxn id="305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D797052-2903-4BD1-B51D-CD1F8ED3448C}"/>
                </a:ext>
              </a:extLst>
            </p:cNvPr>
            <p:cNvCxnSpPr>
              <a:cxnSpLocks/>
              <a:stCxn id="302" idx="2"/>
              <a:endCxn id="304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ABE06F5-7FD5-46F9-A5DF-7E624FA993C6}"/>
                </a:ext>
              </a:extLst>
            </p:cNvPr>
            <p:cNvCxnSpPr>
              <a:cxnSpLocks/>
              <a:stCxn id="302" idx="2"/>
              <a:endCxn id="305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2BDD758-6C7C-4E66-9437-87F0B87BAC10}"/>
                </a:ext>
              </a:extLst>
            </p:cNvPr>
            <p:cNvCxnSpPr>
              <a:cxnSpLocks/>
              <a:stCxn id="302" idx="2"/>
              <a:endCxn id="306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DD3FE85-6C4D-420C-9EE1-794E52B53433}"/>
                </a:ext>
              </a:extLst>
            </p:cNvPr>
            <p:cNvCxnSpPr>
              <a:cxnSpLocks/>
              <a:stCxn id="303" idx="6"/>
              <a:endCxn id="30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6E459CA-3C5C-4208-A5F3-E556EE7615BC}"/>
                </a:ext>
              </a:extLst>
            </p:cNvPr>
            <p:cNvCxnSpPr>
              <a:cxnSpLocks/>
              <a:stCxn id="303" idx="6"/>
              <a:endCxn id="30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9714B44-791C-47B0-89EA-D5D926ACD34C}"/>
                </a:ext>
              </a:extLst>
            </p:cNvPr>
            <p:cNvCxnSpPr>
              <a:cxnSpLocks/>
              <a:stCxn id="307" idx="6"/>
              <a:endCxn id="30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C66752B-6DAF-4D63-A9BD-A19F9CD89DB3}"/>
                </a:ext>
              </a:extLst>
            </p:cNvPr>
            <p:cNvCxnSpPr>
              <a:cxnSpLocks/>
              <a:stCxn id="307" idx="6"/>
              <a:endCxn id="30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A43E8EC-88CF-41A1-8C62-AE8741322C93}"/>
                </a:ext>
              </a:extLst>
            </p:cNvPr>
            <p:cNvCxnSpPr>
              <a:cxnSpLocks/>
              <a:stCxn id="307" idx="6"/>
              <a:endCxn id="299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A9D97D4-4799-4A11-8D7E-D6BE3FA3D44A}"/>
              </a:ext>
            </a:extLst>
          </p:cNvPr>
          <p:cNvGrpSpPr>
            <a:grpSpLocks noChangeAspect="1"/>
          </p:cNvGrpSpPr>
          <p:nvPr/>
        </p:nvGrpSpPr>
        <p:grpSpPr>
          <a:xfrm>
            <a:off x="5923004" y="5379999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845AA31-913D-4747-BF48-32A8AA042C69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4E3BC7B5-C9D1-4AA0-B1BC-3B691C658D69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94B232D-08BB-4948-9101-5FCE2F09811E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7918DBE-A8EA-4C3C-9770-6776AF9FF0E5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DC7D00CD-F0DF-4094-BC46-F3EAFF5D46CD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926E22F-8750-4661-8AB0-EF2EE1841C90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D073E3A-DD09-4BEC-B73D-D485E4B5FC0C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00C1750-F198-4183-8798-BEEF47D8B082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71A577FA-5CDF-408C-9A40-EDAAF0C122BC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BDC3912-69DA-4A5D-AE26-8DE6D9DE572D}"/>
                </a:ext>
              </a:extLst>
            </p:cNvPr>
            <p:cNvCxnSpPr>
              <a:cxnSpLocks/>
              <a:stCxn id="276" idx="6"/>
              <a:endCxn id="272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B957E94-F77D-4573-B16B-5BE4CE1B144F}"/>
                </a:ext>
              </a:extLst>
            </p:cNvPr>
            <p:cNvCxnSpPr>
              <a:cxnSpLocks/>
              <a:stCxn id="272" idx="6"/>
              <a:endCxn id="277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0882D901-4050-4ECF-B1A3-8C01A303CCAC}"/>
                </a:ext>
              </a:extLst>
            </p:cNvPr>
            <p:cNvCxnSpPr>
              <a:cxnSpLocks/>
              <a:stCxn id="273" idx="6"/>
              <a:endCxn id="278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334C074-3171-4BD5-AAE3-FB17ADCB9FBE}"/>
                </a:ext>
              </a:extLst>
            </p:cNvPr>
            <p:cNvCxnSpPr>
              <a:cxnSpLocks/>
              <a:stCxn id="274" idx="6"/>
              <a:endCxn id="279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23F799D-88E2-4BBC-88CD-FFF2EAE04745}"/>
                </a:ext>
              </a:extLst>
            </p:cNvPr>
            <p:cNvCxnSpPr>
              <a:cxnSpLocks/>
              <a:stCxn id="272" idx="6"/>
              <a:endCxn id="278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FFADA3D-C9AE-4198-9465-DC058AB4FB1D}"/>
                </a:ext>
              </a:extLst>
            </p:cNvPr>
            <p:cNvCxnSpPr>
              <a:cxnSpLocks/>
              <a:stCxn id="272" idx="6"/>
              <a:endCxn id="279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53A3D6A-8260-4B4B-A0B2-0B7F636E89A6}"/>
                </a:ext>
              </a:extLst>
            </p:cNvPr>
            <p:cNvCxnSpPr>
              <a:cxnSpLocks/>
              <a:stCxn id="273" idx="6"/>
              <a:endCxn id="277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C334F5-672B-42DC-8C9A-69CFD150583C}"/>
                </a:ext>
              </a:extLst>
            </p:cNvPr>
            <p:cNvCxnSpPr>
              <a:cxnSpLocks/>
              <a:stCxn id="274" idx="6"/>
              <a:endCxn id="277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26D800C-0B37-4E8E-9508-DA0CB99C4865}"/>
                </a:ext>
              </a:extLst>
            </p:cNvPr>
            <p:cNvCxnSpPr>
              <a:cxnSpLocks/>
              <a:stCxn id="273" idx="6"/>
              <a:endCxn id="279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2D08C4F-A304-40A0-AD10-5E36255873FD}"/>
                </a:ext>
              </a:extLst>
            </p:cNvPr>
            <p:cNvCxnSpPr>
              <a:cxnSpLocks/>
              <a:stCxn id="274" idx="6"/>
              <a:endCxn id="278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7B761B7-52D7-4D3C-882E-2AD533D0BEE5}"/>
                </a:ext>
              </a:extLst>
            </p:cNvPr>
            <p:cNvCxnSpPr>
              <a:cxnSpLocks/>
              <a:stCxn id="275" idx="2"/>
              <a:endCxn id="277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E41BD443-0DC7-42FD-B972-FA496E513584}"/>
                </a:ext>
              </a:extLst>
            </p:cNvPr>
            <p:cNvCxnSpPr>
              <a:cxnSpLocks/>
              <a:stCxn id="275" idx="2"/>
              <a:endCxn id="278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1E4229F-0DED-45EA-B0FF-8432C5BAE92A}"/>
                </a:ext>
              </a:extLst>
            </p:cNvPr>
            <p:cNvCxnSpPr>
              <a:cxnSpLocks/>
              <a:stCxn id="275" idx="2"/>
              <a:endCxn id="279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A90C9848-EE9B-4719-AE99-985E2F146511}"/>
                </a:ext>
              </a:extLst>
            </p:cNvPr>
            <p:cNvCxnSpPr>
              <a:cxnSpLocks/>
              <a:stCxn id="276" idx="6"/>
              <a:endCxn id="273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2A3381D8-B34E-4DE4-B69F-FB9F6220837B}"/>
                </a:ext>
              </a:extLst>
            </p:cNvPr>
            <p:cNvCxnSpPr>
              <a:cxnSpLocks/>
              <a:stCxn id="276" idx="6"/>
              <a:endCxn id="274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1F7E3050-33C3-4CAA-B29C-8F08C8AA92F4}"/>
                </a:ext>
              </a:extLst>
            </p:cNvPr>
            <p:cNvCxnSpPr>
              <a:cxnSpLocks/>
              <a:stCxn id="280" idx="6"/>
              <a:endCxn id="274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DED4FE3-4497-4FD7-972F-2B49733157DB}"/>
                </a:ext>
              </a:extLst>
            </p:cNvPr>
            <p:cNvCxnSpPr>
              <a:cxnSpLocks/>
              <a:stCxn id="280" idx="6"/>
              <a:endCxn id="273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7BE944C-F101-4CA7-BB0A-EDBF91450871}"/>
                </a:ext>
              </a:extLst>
            </p:cNvPr>
            <p:cNvCxnSpPr>
              <a:cxnSpLocks/>
              <a:stCxn id="280" idx="6"/>
              <a:endCxn id="272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5CF6D0B1-8D82-4C0B-9711-C527F95B24DF}"/>
              </a:ext>
            </a:extLst>
          </p:cNvPr>
          <p:cNvCxnSpPr>
            <a:cxnSpLocks/>
          </p:cNvCxnSpPr>
          <p:nvPr/>
        </p:nvCxnSpPr>
        <p:spPr>
          <a:xfrm flipV="1">
            <a:off x="5562898" y="5509147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9075E8BB-4E5F-48CE-A325-BF651A74978F}"/>
              </a:ext>
            </a:extLst>
          </p:cNvPr>
          <p:cNvCxnSpPr>
            <a:cxnSpLocks/>
          </p:cNvCxnSpPr>
          <p:nvPr/>
        </p:nvCxnSpPr>
        <p:spPr>
          <a:xfrm flipV="1">
            <a:off x="4251973" y="5515606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3" name="Graphic 352" descr="Processor with solid fill">
            <a:extLst>
              <a:ext uri="{FF2B5EF4-FFF2-40B4-BE49-F238E27FC236}">
                <a16:creationId xmlns:a16="http://schemas.microsoft.com/office/drawing/2014/main" id="{05CE6EAA-96FA-4791-9CBE-9A3FAA6F1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37205" y="5325831"/>
            <a:ext cx="365760" cy="365760"/>
          </a:xfrm>
          <a:prstGeom prst="rect">
            <a:avLst/>
          </a:prstGeom>
        </p:spPr>
      </p:pic>
      <p:sp>
        <p:nvSpPr>
          <p:cNvPr id="354" name="TextBox 353">
            <a:extLst>
              <a:ext uri="{FF2B5EF4-FFF2-40B4-BE49-F238E27FC236}">
                <a16:creationId xmlns:a16="http://schemas.microsoft.com/office/drawing/2014/main" id="{977C7D48-EDA5-48AE-9FCC-AE8BA5AFD185}"/>
              </a:ext>
            </a:extLst>
          </p:cNvPr>
          <p:cNvSpPr txBox="1"/>
          <p:nvPr/>
        </p:nvSpPr>
        <p:spPr>
          <a:xfrm>
            <a:off x="3163992" y="5370212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384" name="Graphic 383" descr="Processor with solid fill">
            <a:extLst>
              <a:ext uri="{FF2B5EF4-FFF2-40B4-BE49-F238E27FC236}">
                <a16:creationId xmlns:a16="http://schemas.microsoft.com/office/drawing/2014/main" id="{57624AE4-AF9B-48A1-8651-52351DB84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3325" y="5330202"/>
            <a:ext cx="365760" cy="365760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C31F0753-BAB9-4C02-B022-C999F11184A1}"/>
              </a:ext>
            </a:extLst>
          </p:cNvPr>
          <p:cNvSpPr txBox="1"/>
          <p:nvPr/>
        </p:nvSpPr>
        <p:spPr>
          <a:xfrm>
            <a:off x="4470112" y="5374583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414" name="Graphic 413" descr="Processor with solid fill">
            <a:extLst>
              <a:ext uri="{FF2B5EF4-FFF2-40B4-BE49-F238E27FC236}">
                <a16:creationId xmlns:a16="http://schemas.microsoft.com/office/drawing/2014/main" id="{17369060-2A80-4A37-9833-AC58B15FB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5991" y="5325096"/>
            <a:ext cx="365760" cy="36576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C7D3BD9A-54B4-4229-8BA2-D232DB6F906F}"/>
              </a:ext>
            </a:extLst>
          </p:cNvPr>
          <p:cNvSpPr txBox="1"/>
          <p:nvPr/>
        </p:nvSpPr>
        <p:spPr>
          <a:xfrm>
            <a:off x="5792778" y="5369477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21D814A5-837F-4A65-801B-6FD30D19B8F1}"/>
              </a:ext>
            </a:extLst>
          </p:cNvPr>
          <p:cNvSpPr txBox="1"/>
          <p:nvPr/>
        </p:nvSpPr>
        <p:spPr>
          <a:xfrm>
            <a:off x="246760" y="2706226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Level 1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CC7F8254-4003-4DF2-A319-E604B7049966}"/>
              </a:ext>
            </a:extLst>
          </p:cNvPr>
          <p:cNvSpPr txBox="1"/>
          <p:nvPr/>
        </p:nvSpPr>
        <p:spPr>
          <a:xfrm>
            <a:off x="246760" y="5057164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Level 2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7C0848A0-E99E-4021-8123-3AC25BBA8CD3}"/>
              </a:ext>
            </a:extLst>
          </p:cNvPr>
          <p:cNvSpPr txBox="1"/>
          <p:nvPr/>
        </p:nvSpPr>
        <p:spPr>
          <a:xfrm>
            <a:off x="2047850" y="1095759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Deep Neural Network (DNN) Design</a:t>
            </a:r>
          </a:p>
        </p:txBody>
      </p:sp>
    </p:spTree>
    <p:extLst>
      <p:ext uri="{BB962C8B-B14F-4D97-AF65-F5344CB8AC3E}">
        <p14:creationId xmlns:p14="http://schemas.microsoft.com/office/powerpoint/2010/main" val="27092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09733-5B1A-4645-B1A1-78005600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039A6-EE8F-46DA-A512-89402046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Levels of Co-Design for DNN/Accelerator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A58E9C-FC7C-4094-9E22-D87FB0B31815}"/>
              </a:ext>
            </a:extLst>
          </p:cNvPr>
          <p:cNvSpPr txBox="1"/>
          <p:nvPr/>
        </p:nvSpPr>
        <p:spPr>
          <a:xfrm>
            <a:off x="8484941" y="1095759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Accelerator Design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414756-94AB-4E85-B04D-4DA9B4139DC3}"/>
              </a:ext>
            </a:extLst>
          </p:cNvPr>
          <p:cNvSpPr/>
          <p:nvPr/>
        </p:nvSpPr>
        <p:spPr>
          <a:xfrm>
            <a:off x="2481979" y="2477023"/>
            <a:ext cx="4822522" cy="956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DDC108C-970C-4A9C-8EFE-B6954118EFFC}"/>
              </a:ext>
            </a:extLst>
          </p:cNvPr>
          <p:cNvSpPr/>
          <p:nvPr/>
        </p:nvSpPr>
        <p:spPr>
          <a:xfrm>
            <a:off x="1734654" y="2816789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5E1147-6A46-44F6-A934-A2283A29AF53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149278" y="2954576"/>
            <a:ext cx="332701" cy="7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CB33E6-896F-431F-9244-2452973B4B10}"/>
              </a:ext>
            </a:extLst>
          </p:cNvPr>
          <p:cNvCxnSpPr>
            <a:cxnSpLocks/>
            <a:stCxn id="31" idx="3"/>
            <a:endCxn id="256" idx="1"/>
          </p:cNvCxnSpPr>
          <p:nvPr/>
        </p:nvCxnSpPr>
        <p:spPr>
          <a:xfrm flipV="1">
            <a:off x="7304501" y="2953625"/>
            <a:ext cx="14794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5523A62-7999-4F8E-9A96-FC3314CE8DE7}"/>
              </a:ext>
            </a:extLst>
          </p:cNvPr>
          <p:cNvSpPr txBox="1"/>
          <p:nvPr/>
        </p:nvSpPr>
        <p:spPr>
          <a:xfrm>
            <a:off x="3263502" y="3419058"/>
            <a:ext cx="308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</a:rPr>
              <a:t>Hardware-aware NAS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9B2A72-DB25-4DEF-ADDE-9F0021B609C5}"/>
              </a:ext>
            </a:extLst>
          </p:cNvPr>
          <p:cNvSpPr/>
          <p:nvPr/>
        </p:nvSpPr>
        <p:spPr>
          <a:xfrm>
            <a:off x="2713292" y="2584013"/>
            <a:ext cx="2041688" cy="73152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FC6C49-D300-4529-90B8-E6AB99299F56}"/>
              </a:ext>
            </a:extLst>
          </p:cNvPr>
          <p:cNvSpPr/>
          <p:nvPr/>
        </p:nvSpPr>
        <p:spPr>
          <a:xfrm>
            <a:off x="5157070" y="2581097"/>
            <a:ext cx="1936367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09C141-B530-4EB1-8120-92C5841EF9FC}"/>
              </a:ext>
            </a:extLst>
          </p:cNvPr>
          <p:cNvSpPr txBox="1"/>
          <p:nvPr/>
        </p:nvSpPr>
        <p:spPr>
          <a:xfrm>
            <a:off x="2728991" y="2558534"/>
            <a:ext cx="2010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NAS with HW cost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E7F0AA-5052-400A-BD93-B98BF8231BDB}"/>
              </a:ext>
            </a:extLst>
          </p:cNvPr>
          <p:cNvSpPr txBox="1"/>
          <p:nvPr/>
        </p:nvSpPr>
        <p:spPr>
          <a:xfrm>
            <a:off x="5051070" y="2614806"/>
            <a:ext cx="1540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Accelerator Evaluation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D12D089-3FA3-4351-BB56-2F19D1F8BFED}"/>
              </a:ext>
            </a:extLst>
          </p:cNvPr>
          <p:cNvCxnSpPr>
            <a:cxnSpLocks/>
            <a:stCxn id="45" idx="1"/>
            <a:endCxn id="44" idx="3"/>
          </p:cNvCxnSpPr>
          <p:nvPr/>
        </p:nvCxnSpPr>
        <p:spPr>
          <a:xfrm flipH="1">
            <a:off x="4754980" y="2946857"/>
            <a:ext cx="4020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B43E8E1-95D6-4CFD-AD97-2374517F2808}"/>
              </a:ext>
            </a:extLst>
          </p:cNvPr>
          <p:cNvSpPr txBox="1"/>
          <p:nvPr/>
        </p:nvSpPr>
        <p:spPr>
          <a:xfrm>
            <a:off x="7525462" y="2354010"/>
            <a:ext cx="1178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</a:t>
            </a:r>
          </a:p>
        </p:txBody>
      </p:sp>
      <p:pic>
        <p:nvPicPr>
          <p:cNvPr id="77" name="Graphic 76" descr="Processor with solid fill">
            <a:extLst>
              <a:ext uri="{FF2B5EF4-FFF2-40B4-BE49-F238E27FC236}">
                <a16:creationId xmlns:a16="http://schemas.microsoft.com/office/drawing/2014/main" id="{51913A15-B5AE-41D4-AA06-7862C8F2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306" y="2744878"/>
            <a:ext cx="462413" cy="462413"/>
          </a:xfrm>
          <a:prstGeom prst="rect">
            <a:avLst/>
          </a:prstGeom>
        </p:spPr>
      </p:pic>
      <p:pic>
        <p:nvPicPr>
          <p:cNvPr id="83" name="Graphic 82" descr="Processor with solid fill">
            <a:extLst>
              <a:ext uri="{FF2B5EF4-FFF2-40B4-BE49-F238E27FC236}">
                <a16:creationId xmlns:a16="http://schemas.microsoft.com/office/drawing/2014/main" id="{B9A9B13F-346A-4B9B-AECD-E8928082B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3457" y="5015088"/>
            <a:ext cx="914400" cy="914400"/>
          </a:xfrm>
          <a:prstGeom prst="rect">
            <a:avLst/>
          </a:prstGeom>
        </p:spPr>
      </p:pic>
      <p:pic>
        <p:nvPicPr>
          <p:cNvPr id="84" name="Graphic 83" descr="Processor outline">
            <a:extLst>
              <a:ext uri="{FF2B5EF4-FFF2-40B4-BE49-F238E27FC236}">
                <a16:creationId xmlns:a16="http://schemas.microsoft.com/office/drawing/2014/main" id="{4C09D137-43E1-4A4A-B01E-F9CE185A0E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3107" y="5016106"/>
            <a:ext cx="914400" cy="91440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D8A774D-5657-4ACB-8071-F3CFBAF54C00}"/>
              </a:ext>
            </a:extLst>
          </p:cNvPr>
          <p:cNvCxnSpPr>
            <a:cxnSpLocks/>
          </p:cNvCxnSpPr>
          <p:nvPr/>
        </p:nvCxnSpPr>
        <p:spPr>
          <a:xfrm flipV="1">
            <a:off x="5745778" y="5334419"/>
            <a:ext cx="447329" cy="91440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BC83687-F808-42A4-9F01-8979C6800E25}"/>
              </a:ext>
            </a:extLst>
          </p:cNvPr>
          <p:cNvSpPr/>
          <p:nvPr/>
        </p:nvSpPr>
        <p:spPr>
          <a:xfrm>
            <a:off x="9089010" y="5013811"/>
            <a:ext cx="1669637" cy="659743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Fine-tune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9D6476-54BF-4410-857C-5EB46EC9F6B5}"/>
              </a:ext>
            </a:extLst>
          </p:cNvPr>
          <p:cNvSpPr/>
          <p:nvPr/>
        </p:nvSpPr>
        <p:spPr>
          <a:xfrm>
            <a:off x="1730970" y="5209147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FEAFD07-78D7-4C34-99DD-D3A739963514}"/>
              </a:ext>
            </a:extLst>
          </p:cNvPr>
          <p:cNvCxnSpPr>
            <a:cxnSpLocks/>
            <a:stCxn id="101" idx="3"/>
            <a:endCxn id="107" idx="1"/>
          </p:cNvCxnSpPr>
          <p:nvPr/>
        </p:nvCxnSpPr>
        <p:spPr>
          <a:xfrm>
            <a:off x="2145594" y="5346934"/>
            <a:ext cx="301463" cy="1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F2A6FE-12C7-4B81-8900-0F8557A58FCF}"/>
              </a:ext>
            </a:extLst>
          </p:cNvPr>
          <p:cNvCxnSpPr>
            <a:cxnSpLocks/>
            <a:stCxn id="126" idx="3"/>
            <a:endCxn id="100" idx="1"/>
          </p:cNvCxnSpPr>
          <p:nvPr/>
        </p:nvCxnSpPr>
        <p:spPr>
          <a:xfrm flipV="1">
            <a:off x="7499204" y="5343683"/>
            <a:ext cx="1589806" cy="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18B54B-9519-4D7D-875C-F7168D8C9D16}"/>
              </a:ext>
            </a:extLst>
          </p:cNvPr>
          <p:cNvSpPr/>
          <p:nvPr/>
        </p:nvSpPr>
        <p:spPr>
          <a:xfrm>
            <a:off x="11203651" y="5205894"/>
            <a:ext cx="413808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060581E-CD20-4EE5-BC13-7431E32AB828}"/>
              </a:ext>
            </a:extLst>
          </p:cNvPr>
          <p:cNvCxnSpPr>
            <a:cxnSpLocks/>
            <a:stCxn id="100" idx="3"/>
            <a:endCxn id="104" idx="1"/>
          </p:cNvCxnSpPr>
          <p:nvPr/>
        </p:nvCxnSpPr>
        <p:spPr>
          <a:xfrm flipV="1">
            <a:off x="10758647" y="5343681"/>
            <a:ext cx="445004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9F4BEEF-9D68-4E25-90D3-23DDDB38367B}"/>
              </a:ext>
            </a:extLst>
          </p:cNvPr>
          <p:cNvSpPr txBox="1"/>
          <p:nvPr/>
        </p:nvSpPr>
        <p:spPr>
          <a:xfrm>
            <a:off x="2145594" y="5777479"/>
            <a:ext cx="557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True DNN and Accelerator Co-Design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B982F83-77D8-4A19-A41C-4D6BE75B250B}"/>
              </a:ext>
            </a:extLst>
          </p:cNvPr>
          <p:cNvSpPr/>
          <p:nvPr/>
        </p:nvSpPr>
        <p:spPr>
          <a:xfrm>
            <a:off x="2447057" y="4891431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39B1818-1AD1-48B5-AD53-060BF4CE7EAB}"/>
              </a:ext>
            </a:extLst>
          </p:cNvPr>
          <p:cNvSpPr txBox="1"/>
          <p:nvPr/>
        </p:nvSpPr>
        <p:spPr>
          <a:xfrm>
            <a:off x="7559307" y="4750224"/>
            <a:ext cx="1422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 + Accelerator</a:t>
            </a:r>
          </a:p>
        </p:txBody>
      </p:sp>
      <p:pic>
        <p:nvPicPr>
          <p:cNvPr id="115" name="Graphic 114" descr="Processor outline">
            <a:extLst>
              <a:ext uri="{FF2B5EF4-FFF2-40B4-BE49-F238E27FC236}">
                <a16:creationId xmlns:a16="http://schemas.microsoft.com/office/drawing/2014/main" id="{85285453-B9C1-4EAA-AEF1-C179EDF845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2887" y="5307794"/>
            <a:ext cx="365760" cy="36576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981D77B-D29C-48BB-ACE5-8D2E438A8C5D}"/>
              </a:ext>
            </a:extLst>
          </p:cNvPr>
          <p:cNvSpPr/>
          <p:nvPr/>
        </p:nvSpPr>
        <p:spPr>
          <a:xfrm>
            <a:off x="2858880" y="4887408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003057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91DAD2-C3C2-4161-ACC5-242EAEAB33A1}"/>
              </a:ext>
            </a:extLst>
          </p:cNvPr>
          <p:cNvSpPr txBox="1"/>
          <p:nvPr/>
        </p:nvSpPr>
        <p:spPr>
          <a:xfrm>
            <a:off x="3403585" y="4862328"/>
            <a:ext cx="3462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DNN and Accelerator </a:t>
            </a:r>
            <a:r>
              <a:rPr lang="en-US" altLang="zh-CN" b="1" dirty="0">
                <a:solidFill>
                  <a:schemeClr val="bg1"/>
                </a:solidFill>
                <a:latin typeface="Corbel" panose="020B0503020204020204" pitchFamily="34" charset="0"/>
              </a:rPr>
              <a:t>Co-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78E9C3-4990-49DB-BF97-8ECBF8432478}"/>
              </a:ext>
            </a:extLst>
          </p:cNvPr>
          <p:cNvGrpSpPr/>
          <p:nvPr/>
        </p:nvGrpSpPr>
        <p:grpSpPr>
          <a:xfrm>
            <a:off x="2796622" y="2956026"/>
            <a:ext cx="1836658" cy="274320"/>
            <a:chOff x="2189663" y="3576310"/>
            <a:chExt cx="1836658" cy="27432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832E704-2AAD-4A56-9E7F-BF6FECC65A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9663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4659D28E-C2AF-440E-89B5-4904F14E1E9D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86B2696-6193-4064-AF02-26704484ABBF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4DA0F5-B9EF-4B59-B163-27578F5E42DA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53A8113-9852-42C2-AAA3-BDB140A2CB8D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8EAFF25-8C9A-4210-A5E3-F72A882EB1C4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B39F834B-3698-4ED3-B1C2-AF2C2E9654DD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A97897E9-2B44-48D3-817B-141EBB55251E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BFF7860-FC39-4619-818D-004DDD5B3FBD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B69300BF-AD46-4346-AEE3-7CC81C166BC2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2CF1B6F-AA81-4922-9884-A4466B24EACC}"/>
                  </a:ext>
                </a:extLst>
              </p:cNvPr>
              <p:cNvCxnSpPr>
                <a:cxnSpLocks/>
                <a:stCxn id="164" idx="6"/>
                <a:endCxn id="160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72A00CA-9E1D-403E-96C4-53BAFF406DBA}"/>
                  </a:ext>
                </a:extLst>
              </p:cNvPr>
              <p:cNvCxnSpPr>
                <a:cxnSpLocks/>
                <a:stCxn id="160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3A825A9-C115-494A-9758-E40D262D5040}"/>
                  </a:ext>
                </a:extLst>
              </p:cNvPr>
              <p:cNvCxnSpPr>
                <a:cxnSpLocks/>
                <a:stCxn id="161" idx="6"/>
                <a:endCxn id="166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C8685B7-2F15-4762-8C1E-BBED8F4E2296}"/>
                  </a:ext>
                </a:extLst>
              </p:cNvPr>
              <p:cNvCxnSpPr>
                <a:cxnSpLocks/>
                <a:stCxn id="162" idx="6"/>
                <a:endCxn id="167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C8857E0-F3AB-4179-9F7B-79B8C7B3D825}"/>
                  </a:ext>
                </a:extLst>
              </p:cNvPr>
              <p:cNvCxnSpPr>
                <a:cxnSpLocks/>
                <a:stCxn id="160" idx="6"/>
                <a:endCxn id="166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C3AAF87D-2CA5-4A16-B89D-BB0EE936B634}"/>
                  </a:ext>
                </a:extLst>
              </p:cNvPr>
              <p:cNvCxnSpPr>
                <a:cxnSpLocks/>
                <a:stCxn id="160" idx="6"/>
                <a:endCxn id="167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8D34E12-EDD9-49D6-BC20-A246800523B7}"/>
                  </a:ext>
                </a:extLst>
              </p:cNvPr>
              <p:cNvCxnSpPr>
                <a:cxnSpLocks/>
                <a:stCxn id="161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AB4850E-DE48-4E21-A267-31E105A3C011}"/>
                  </a:ext>
                </a:extLst>
              </p:cNvPr>
              <p:cNvCxnSpPr>
                <a:cxnSpLocks/>
                <a:stCxn id="162" idx="6"/>
                <a:endCxn id="165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30B1572-C8ED-4D65-9EF3-833356388A2E}"/>
                  </a:ext>
                </a:extLst>
              </p:cNvPr>
              <p:cNvCxnSpPr>
                <a:cxnSpLocks/>
                <a:stCxn id="161" idx="6"/>
                <a:endCxn id="167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FE81396-53CE-4E2D-9D8F-AD1280973A3B}"/>
                  </a:ext>
                </a:extLst>
              </p:cNvPr>
              <p:cNvCxnSpPr>
                <a:cxnSpLocks/>
                <a:stCxn id="162" idx="6"/>
                <a:endCxn id="166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45DB8099-C901-49E7-9742-D22E42500F9D}"/>
                  </a:ext>
                </a:extLst>
              </p:cNvPr>
              <p:cNvCxnSpPr>
                <a:cxnSpLocks/>
                <a:stCxn id="163" idx="2"/>
                <a:endCxn id="165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E69D486-08A2-4C18-943D-E8803015586B}"/>
                  </a:ext>
                </a:extLst>
              </p:cNvPr>
              <p:cNvCxnSpPr>
                <a:cxnSpLocks/>
                <a:stCxn id="163" idx="2"/>
                <a:endCxn id="166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5D83CA67-DEDB-4B2E-A067-8495B3D1839D}"/>
                  </a:ext>
                </a:extLst>
              </p:cNvPr>
              <p:cNvCxnSpPr>
                <a:cxnSpLocks/>
                <a:stCxn id="163" idx="2"/>
                <a:endCxn id="167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CAD9B2A-8A53-4F01-AE22-2980AB9F5480}"/>
                  </a:ext>
                </a:extLst>
              </p:cNvPr>
              <p:cNvCxnSpPr>
                <a:cxnSpLocks/>
                <a:stCxn id="164" idx="6"/>
                <a:endCxn id="161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A6A575A-9E81-445F-8769-1E224D470CC4}"/>
                  </a:ext>
                </a:extLst>
              </p:cNvPr>
              <p:cNvCxnSpPr>
                <a:cxnSpLocks/>
                <a:stCxn id="164" idx="6"/>
                <a:endCxn id="162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F39C723-7B0B-4C0F-B359-8C117AC9E98C}"/>
                  </a:ext>
                </a:extLst>
              </p:cNvPr>
              <p:cNvCxnSpPr>
                <a:cxnSpLocks/>
                <a:stCxn id="168" idx="6"/>
                <a:endCxn id="162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3A110CC-69F6-44C9-80DF-8AB8B74A646B}"/>
                  </a:ext>
                </a:extLst>
              </p:cNvPr>
              <p:cNvCxnSpPr>
                <a:cxnSpLocks/>
                <a:stCxn id="168" idx="6"/>
                <a:endCxn id="161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F3BA011-D1C2-45C3-AEB6-D1069154F569}"/>
                  </a:ext>
                </a:extLst>
              </p:cNvPr>
              <p:cNvCxnSpPr>
                <a:cxnSpLocks/>
                <a:stCxn id="168" idx="6"/>
                <a:endCxn id="160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8682E87-F0B8-4904-8997-B5CB162210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91958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BB4EE79-5385-4152-AC46-ED0FC1CE2F0E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5711A3F4-769D-49AA-A548-1035EB414DF0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A0F95E7-2072-46B0-9500-8D475E35954F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34550A5D-5585-45F4-B733-8B770DDAFEC7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3B90D4DE-7034-4A20-B358-9DD5C978D775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B75733DF-FFF5-45CB-A7A9-6B92A2D1DB06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27D2A22C-3E14-4259-9386-7FD06D54F274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54AC059-1384-46BB-8068-EEF2146804AA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FD34367C-42B5-415D-A693-23CBB505DF3F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E2D2C39F-6821-45CA-AAAF-558182E46A22}"/>
                  </a:ext>
                </a:extLst>
              </p:cNvPr>
              <p:cNvCxnSpPr>
                <a:cxnSpLocks/>
                <a:stCxn id="192" idx="6"/>
                <a:endCxn id="188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DC34B5A-DE76-4D0B-90FD-0C09B5B3B201}"/>
                  </a:ext>
                </a:extLst>
              </p:cNvPr>
              <p:cNvCxnSpPr>
                <a:cxnSpLocks/>
                <a:stCxn id="188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60CAD72-8C9F-4385-A83F-1236C5CFF3B6}"/>
                  </a:ext>
                </a:extLst>
              </p:cNvPr>
              <p:cNvCxnSpPr>
                <a:cxnSpLocks/>
                <a:stCxn id="189" idx="6"/>
                <a:endCxn id="194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6638312-561E-40A2-B44C-AD44B591DB5B}"/>
                  </a:ext>
                </a:extLst>
              </p:cNvPr>
              <p:cNvCxnSpPr>
                <a:cxnSpLocks/>
                <a:stCxn id="190" idx="6"/>
                <a:endCxn id="195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00E57489-D871-425F-8E9D-A081F025BE24}"/>
                  </a:ext>
                </a:extLst>
              </p:cNvPr>
              <p:cNvCxnSpPr>
                <a:cxnSpLocks/>
                <a:stCxn id="188" idx="6"/>
                <a:endCxn id="194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0284C085-D931-47DA-BA6D-AAE54631C3CE}"/>
                  </a:ext>
                </a:extLst>
              </p:cNvPr>
              <p:cNvCxnSpPr>
                <a:cxnSpLocks/>
                <a:stCxn id="188" idx="6"/>
                <a:endCxn id="195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4E06A0F5-97D2-43D9-94CF-3FC331BAD35E}"/>
                  </a:ext>
                </a:extLst>
              </p:cNvPr>
              <p:cNvCxnSpPr>
                <a:cxnSpLocks/>
                <a:stCxn id="189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4621B4A6-05BB-4C90-8E97-31B2062D0EC5}"/>
                  </a:ext>
                </a:extLst>
              </p:cNvPr>
              <p:cNvCxnSpPr>
                <a:cxnSpLocks/>
                <a:stCxn id="190" idx="6"/>
                <a:endCxn id="193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3793B433-741F-461E-9F3E-DB651FB31017}"/>
                  </a:ext>
                </a:extLst>
              </p:cNvPr>
              <p:cNvCxnSpPr>
                <a:cxnSpLocks/>
                <a:stCxn id="189" idx="6"/>
                <a:endCxn id="195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EF24EA3-1398-4F68-BF32-CA89FF8B7199}"/>
                  </a:ext>
                </a:extLst>
              </p:cNvPr>
              <p:cNvCxnSpPr>
                <a:cxnSpLocks/>
                <a:stCxn id="190" idx="6"/>
                <a:endCxn id="194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59BE673E-C0A3-4509-AD47-A2F31422A12C}"/>
                  </a:ext>
                </a:extLst>
              </p:cNvPr>
              <p:cNvCxnSpPr>
                <a:cxnSpLocks/>
                <a:stCxn id="191" idx="2"/>
                <a:endCxn id="193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CB96E91-8397-4939-956D-5DEE7DDD9BF6}"/>
                  </a:ext>
                </a:extLst>
              </p:cNvPr>
              <p:cNvCxnSpPr>
                <a:cxnSpLocks/>
                <a:stCxn id="191" idx="2"/>
                <a:endCxn id="194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4A93FFC-2344-4386-BBC2-74EDAFEBD226}"/>
                  </a:ext>
                </a:extLst>
              </p:cNvPr>
              <p:cNvCxnSpPr>
                <a:cxnSpLocks/>
                <a:stCxn id="191" idx="2"/>
                <a:endCxn id="195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5A3DE82-78E1-4FAB-B865-1A6A2A595AB7}"/>
                  </a:ext>
                </a:extLst>
              </p:cNvPr>
              <p:cNvCxnSpPr>
                <a:cxnSpLocks/>
                <a:stCxn id="192" idx="6"/>
                <a:endCxn id="189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5C4E7201-33CF-4FDA-A3CD-F0D254D2624B}"/>
                  </a:ext>
                </a:extLst>
              </p:cNvPr>
              <p:cNvCxnSpPr>
                <a:cxnSpLocks/>
                <a:stCxn id="192" idx="6"/>
                <a:endCxn id="190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7C519747-3B93-42F8-859C-7228C748C4DB}"/>
                  </a:ext>
                </a:extLst>
              </p:cNvPr>
              <p:cNvCxnSpPr>
                <a:cxnSpLocks/>
                <a:stCxn id="196" idx="6"/>
                <a:endCxn id="190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26FF47CC-99EB-49ED-A84A-5B43A7FC77BA}"/>
                  </a:ext>
                </a:extLst>
              </p:cNvPr>
              <p:cNvCxnSpPr>
                <a:cxnSpLocks/>
                <a:stCxn id="196" idx="6"/>
                <a:endCxn id="189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23AB64E-560B-449A-B1D4-1434D2FEF494}"/>
                  </a:ext>
                </a:extLst>
              </p:cNvPr>
              <p:cNvCxnSpPr>
                <a:cxnSpLocks/>
                <a:stCxn id="196" idx="6"/>
                <a:endCxn id="188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4E25740-CB07-4789-B1D7-60E26A7D39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91874" y="3576310"/>
              <a:ext cx="434447" cy="274320"/>
              <a:chOff x="7666878" y="3320034"/>
              <a:chExt cx="957128" cy="604352"/>
            </a:xfrm>
            <a:solidFill>
              <a:srgbClr val="003057"/>
            </a:solidFill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338EC3E0-57DC-48B9-A310-3D04F74FC65C}"/>
                  </a:ext>
                </a:extLst>
              </p:cNvPr>
              <p:cNvSpPr/>
              <p:nvPr/>
            </p:nvSpPr>
            <p:spPr>
              <a:xfrm>
                <a:off x="7939402" y="3322017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094970DC-20FA-4F4B-B7D1-3670F102589E}"/>
                  </a:ext>
                </a:extLst>
              </p:cNvPr>
              <p:cNvSpPr/>
              <p:nvPr/>
            </p:nvSpPr>
            <p:spPr>
              <a:xfrm>
                <a:off x="7939402" y="3552727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87AC319E-8300-4665-8592-210608E69F97}"/>
                  </a:ext>
                </a:extLst>
              </p:cNvPr>
              <p:cNvSpPr/>
              <p:nvPr/>
            </p:nvSpPr>
            <p:spPr>
              <a:xfrm>
                <a:off x="7939402" y="3787226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4A2E41BA-114A-4B52-AD89-FA16E646949C}"/>
                  </a:ext>
                </a:extLst>
              </p:cNvPr>
              <p:cNvSpPr/>
              <p:nvPr/>
            </p:nvSpPr>
            <p:spPr>
              <a:xfrm>
                <a:off x="8486846" y="3550744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B1D90EC6-10AE-41EB-8551-45CF6987B525}"/>
                  </a:ext>
                </a:extLst>
              </p:cNvPr>
              <p:cNvSpPr/>
              <p:nvPr/>
            </p:nvSpPr>
            <p:spPr>
              <a:xfrm>
                <a:off x="7666878" y="3392988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A7FCC50-9732-44BE-A25A-12AE61A9A188}"/>
                  </a:ext>
                </a:extLst>
              </p:cNvPr>
              <p:cNvSpPr/>
              <p:nvPr/>
            </p:nvSpPr>
            <p:spPr>
              <a:xfrm>
                <a:off x="8214322" y="332003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66188E1-DCAE-4782-8701-57E918F8C046}"/>
                  </a:ext>
                </a:extLst>
              </p:cNvPr>
              <p:cNvSpPr/>
              <p:nvPr/>
            </p:nvSpPr>
            <p:spPr>
              <a:xfrm>
                <a:off x="8214322" y="3550744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E656D28A-4907-4F5F-AF59-B995ED15CF20}"/>
                  </a:ext>
                </a:extLst>
              </p:cNvPr>
              <p:cNvSpPr/>
              <p:nvPr/>
            </p:nvSpPr>
            <p:spPr>
              <a:xfrm>
                <a:off x="8214322" y="378524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8506607-06F5-4F5E-BAD1-989C374740B9}"/>
                  </a:ext>
                </a:extLst>
              </p:cNvPr>
              <p:cNvSpPr/>
              <p:nvPr/>
            </p:nvSpPr>
            <p:spPr>
              <a:xfrm>
                <a:off x="7666878" y="3716663"/>
                <a:ext cx="137160" cy="13716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4FF17DB-6898-4693-9DAF-29EBBFF8039A}"/>
                  </a:ext>
                </a:extLst>
              </p:cNvPr>
              <p:cNvCxnSpPr>
                <a:cxnSpLocks/>
                <a:stCxn id="220" idx="6"/>
                <a:endCxn id="216" idx="2"/>
              </p:cNvCxnSpPr>
              <p:nvPr/>
            </p:nvCxnSpPr>
            <p:spPr>
              <a:xfrm flipV="1">
                <a:off x="7804038" y="3390597"/>
                <a:ext cx="135364" cy="709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17790A2-6495-4909-85E6-08ABC5A6BCA2}"/>
                  </a:ext>
                </a:extLst>
              </p:cNvPr>
              <p:cNvCxnSpPr>
                <a:cxnSpLocks/>
                <a:stCxn id="216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CF4F6212-816E-46BC-8E08-B01EB6FC877A}"/>
                  </a:ext>
                </a:extLst>
              </p:cNvPr>
              <p:cNvCxnSpPr>
                <a:cxnSpLocks/>
                <a:stCxn id="217" idx="6"/>
                <a:endCxn id="222" idx="2"/>
              </p:cNvCxnSpPr>
              <p:nvPr/>
            </p:nvCxnSpPr>
            <p:spPr>
              <a:xfrm flipV="1">
                <a:off x="8076562" y="3619324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578BB05-BCCF-4C55-960E-93F7B06D0760}"/>
                  </a:ext>
                </a:extLst>
              </p:cNvPr>
              <p:cNvCxnSpPr>
                <a:cxnSpLocks/>
                <a:stCxn id="218" idx="6"/>
                <a:endCxn id="223" idx="2"/>
              </p:cNvCxnSpPr>
              <p:nvPr/>
            </p:nvCxnSpPr>
            <p:spPr>
              <a:xfrm flipV="1">
                <a:off x="8076562" y="3853823"/>
                <a:ext cx="137760" cy="1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78627182-44A0-4741-9438-D28435544147}"/>
                  </a:ext>
                </a:extLst>
              </p:cNvPr>
              <p:cNvCxnSpPr>
                <a:cxnSpLocks/>
                <a:stCxn id="216" idx="6"/>
                <a:endCxn id="222" idx="2"/>
              </p:cNvCxnSpPr>
              <p:nvPr/>
            </p:nvCxnSpPr>
            <p:spPr>
              <a:xfrm>
                <a:off x="8076562" y="3390597"/>
                <a:ext cx="137760" cy="22872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C76585E-21FD-4F90-AEBB-0C229DCFB4C4}"/>
                  </a:ext>
                </a:extLst>
              </p:cNvPr>
              <p:cNvCxnSpPr>
                <a:cxnSpLocks/>
                <a:stCxn id="216" idx="6"/>
                <a:endCxn id="223" idx="2"/>
              </p:cNvCxnSpPr>
              <p:nvPr/>
            </p:nvCxnSpPr>
            <p:spPr>
              <a:xfrm>
                <a:off x="8076562" y="3390597"/>
                <a:ext cx="137760" cy="46322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174F6E1E-83BC-4CC3-B8DC-BB7F8A193213}"/>
                  </a:ext>
                </a:extLst>
              </p:cNvPr>
              <p:cNvCxnSpPr>
                <a:cxnSpLocks/>
                <a:stCxn id="217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23269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2EC8EAE-03AC-4A30-BE60-3C4C643AB7AE}"/>
                  </a:ext>
                </a:extLst>
              </p:cNvPr>
              <p:cNvCxnSpPr>
                <a:cxnSpLocks/>
                <a:stCxn id="218" idx="6"/>
                <a:endCxn id="221" idx="2"/>
              </p:cNvCxnSpPr>
              <p:nvPr/>
            </p:nvCxnSpPr>
            <p:spPr>
              <a:xfrm flipV="1">
                <a:off x="8076562" y="3388614"/>
                <a:ext cx="137760" cy="467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3CE5C520-0C1A-4F6C-BFFC-E605E0E2153C}"/>
                  </a:ext>
                </a:extLst>
              </p:cNvPr>
              <p:cNvCxnSpPr>
                <a:cxnSpLocks/>
                <a:stCxn id="217" idx="6"/>
                <a:endCxn id="223" idx="2"/>
              </p:cNvCxnSpPr>
              <p:nvPr/>
            </p:nvCxnSpPr>
            <p:spPr>
              <a:xfrm>
                <a:off x="8076562" y="3621307"/>
                <a:ext cx="137760" cy="23251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F58C7524-A9E6-490C-8529-6244E74881F1}"/>
                  </a:ext>
                </a:extLst>
              </p:cNvPr>
              <p:cNvCxnSpPr>
                <a:cxnSpLocks/>
                <a:stCxn id="218" idx="6"/>
                <a:endCxn id="222" idx="2"/>
              </p:cNvCxnSpPr>
              <p:nvPr/>
            </p:nvCxnSpPr>
            <p:spPr>
              <a:xfrm flipV="1">
                <a:off x="8076562" y="3619324"/>
                <a:ext cx="137760" cy="23648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CBFDE763-35FB-447E-813A-A2B162FF01DF}"/>
                  </a:ext>
                </a:extLst>
              </p:cNvPr>
              <p:cNvCxnSpPr>
                <a:cxnSpLocks/>
                <a:stCxn id="219" idx="2"/>
                <a:endCxn id="221" idx="6"/>
              </p:cNvCxnSpPr>
              <p:nvPr/>
            </p:nvCxnSpPr>
            <p:spPr>
              <a:xfrm flipH="1" flipV="1">
                <a:off x="8351482" y="3388614"/>
                <a:ext cx="135364" cy="2307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B42CD79A-1C40-4D3F-A4E9-81C6DC0FB912}"/>
                  </a:ext>
                </a:extLst>
              </p:cNvPr>
              <p:cNvCxnSpPr>
                <a:cxnSpLocks/>
                <a:stCxn id="219" idx="2"/>
                <a:endCxn id="222" idx="6"/>
              </p:cNvCxnSpPr>
              <p:nvPr/>
            </p:nvCxnSpPr>
            <p:spPr>
              <a:xfrm flipH="1">
                <a:off x="8351482" y="3619324"/>
                <a:ext cx="13536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0E77D23A-41B8-4F13-80D1-AE3A0CF776F4}"/>
                  </a:ext>
                </a:extLst>
              </p:cNvPr>
              <p:cNvCxnSpPr>
                <a:cxnSpLocks/>
                <a:stCxn id="219" idx="2"/>
                <a:endCxn id="223" idx="6"/>
              </p:cNvCxnSpPr>
              <p:nvPr/>
            </p:nvCxnSpPr>
            <p:spPr>
              <a:xfrm flipH="1">
                <a:off x="8351482" y="3619324"/>
                <a:ext cx="135364" cy="2344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A766DF86-1F19-42F8-8737-78B43D4BC6A6}"/>
                  </a:ext>
                </a:extLst>
              </p:cNvPr>
              <p:cNvCxnSpPr>
                <a:cxnSpLocks/>
                <a:stCxn id="220" idx="6"/>
                <a:endCxn id="217" idx="2"/>
              </p:cNvCxnSpPr>
              <p:nvPr/>
            </p:nvCxnSpPr>
            <p:spPr>
              <a:xfrm>
                <a:off x="7804038" y="3461568"/>
                <a:ext cx="135364" cy="1597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69664AF-2B7C-439A-AED5-D674EC0DF2BD}"/>
                  </a:ext>
                </a:extLst>
              </p:cNvPr>
              <p:cNvCxnSpPr>
                <a:cxnSpLocks/>
                <a:stCxn id="220" idx="6"/>
                <a:endCxn id="218" idx="2"/>
              </p:cNvCxnSpPr>
              <p:nvPr/>
            </p:nvCxnSpPr>
            <p:spPr>
              <a:xfrm>
                <a:off x="7804038" y="3461568"/>
                <a:ext cx="135364" cy="3942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575957C2-5CC5-40F6-AD53-167C0593F704}"/>
                  </a:ext>
                </a:extLst>
              </p:cNvPr>
              <p:cNvCxnSpPr>
                <a:cxnSpLocks/>
                <a:stCxn id="224" idx="6"/>
                <a:endCxn id="218" idx="2"/>
              </p:cNvCxnSpPr>
              <p:nvPr/>
            </p:nvCxnSpPr>
            <p:spPr>
              <a:xfrm>
                <a:off x="7804038" y="3785243"/>
                <a:ext cx="135364" cy="705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30DC6D1-5E2D-450A-A229-564F3DB4683F}"/>
                  </a:ext>
                </a:extLst>
              </p:cNvPr>
              <p:cNvCxnSpPr>
                <a:cxnSpLocks/>
                <a:stCxn id="224" idx="6"/>
                <a:endCxn id="217" idx="2"/>
              </p:cNvCxnSpPr>
              <p:nvPr/>
            </p:nvCxnSpPr>
            <p:spPr>
              <a:xfrm flipV="1">
                <a:off x="7804038" y="3621307"/>
                <a:ext cx="135364" cy="16393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F4D7638E-B150-41C5-AB87-278827466E34}"/>
                  </a:ext>
                </a:extLst>
              </p:cNvPr>
              <p:cNvCxnSpPr>
                <a:cxnSpLocks/>
                <a:stCxn id="224" idx="6"/>
                <a:endCxn id="216" idx="2"/>
              </p:cNvCxnSpPr>
              <p:nvPr/>
            </p:nvCxnSpPr>
            <p:spPr>
              <a:xfrm flipV="1">
                <a:off x="7804038" y="3390597"/>
                <a:ext cx="135364" cy="3946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05F1E05-B722-489F-976B-26C3F26D9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3843" y="3712160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89BFB0BE-6C64-4E35-A4D8-6BEDE26AA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0671" y="3712660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DFB7B7D-8F25-41FC-BF0E-D4F9C6E1CAAC}"/>
              </a:ext>
            </a:extLst>
          </p:cNvPr>
          <p:cNvSpPr/>
          <p:nvPr/>
        </p:nvSpPr>
        <p:spPr>
          <a:xfrm>
            <a:off x="8783992" y="2542145"/>
            <a:ext cx="2015270" cy="822960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5A71D296-92EE-47B4-A04C-8E8769F956AA}"/>
              </a:ext>
            </a:extLst>
          </p:cNvPr>
          <p:cNvSpPr/>
          <p:nvPr/>
        </p:nvSpPr>
        <p:spPr>
          <a:xfrm>
            <a:off x="11203651" y="2815838"/>
            <a:ext cx="413809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33807FA2-0303-439B-B175-3FFFA8CEA55F}"/>
              </a:ext>
            </a:extLst>
          </p:cNvPr>
          <p:cNvCxnSpPr>
            <a:cxnSpLocks/>
            <a:stCxn id="256" idx="3"/>
            <a:endCxn id="257" idx="1"/>
          </p:cNvCxnSpPr>
          <p:nvPr/>
        </p:nvCxnSpPr>
        <p:spPr>
          <a:xfrm>
            <a:off x="10799262" y="2953625"/>
            <a:ext cx="4043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C580116-24CF-40E7-8B1A-38F43919144F}"/>
              </a:ext>
            </a:extLst>
          </p:cNvPr>
          <p:cNvGrpSpPr/>
          <p:nvPr/>
        </p:nvGrpSpPr>
        <p:grpSpPr>
          <a:xfrm>
            <a:off x="9208777" y="2897067"/>
            <a:ext cx="1175410" cy="366778"/>
            <a:chOff x="8615186" y="2157403"/>
            <a:chExt cx="1175410" cy="366778"/>
          </a:xfrm>
        </p:grpSpPr>
        <p:pic>
          <p:nvPicPr>
            <p:cNvPr id="260" name="Graphic 259" descr="Processor with solid fill">
              <a:extLst>
                <a:ext uri="{FF2B5EF4-FFF2-40B4-BE49-F238E27FC236}">
                  <a16:creationId xmlns:a16="http://schemas.microsoft.com/office/drawing/2014/main" id="{D2075F6A-C8AE-4A1C-BEB2-014BC7A79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15186" y="2157403"/>
              <a:ext cx="365760" cy="365760"/>
            </a:xfrm>
            <a:prstGeom prst="rect">
              <a:avLst/>
            </a:prstGeom>
          </p:spPr>
        </p:pic>
        <p:pic>
          <p:nvPicPr>
            <p:cNvPr id="261" name="Graphic 260" descr="Processor outline">
              <a:extLst>
                <a:ext uri="{FF2B5EF4-FFF2-40B4-BE49-F238E27FC236}">
                  <a16:creationId xmlns:a16="http://schemas.microsoft.com/office/drawing/2014/main" id="{B5669DF9-E09E-48ED-A2A8-766501848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24836" y="2158421"/>
              <a:ext cx="365760" cy="365760"/>
            </a:xfrm>
            <a:prstGeom prst="rect">
              <a:avLst/>
            </a:prstGeom>
          </p:spPr>
        </p:pic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CC39657F-0D61-44A1-A261-59A7F213A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507" y="2343384"/>
              <a:ext cx="447329" cy="2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54D5AAF8-45C7-4059-9D8C-BCD64E774C50}"/>
              </a:ext>
            </a:extLst>
          </p:cNvPr>
          <p:cNvSpPr txBox="1"/>
          <p:nvPr/>
        </p:nvSpPr>
        <p:spPr>
          <a:xfrm>
            <a:off x="8682659" y="2528364"/>
            <a:ext cx="22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Design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A732A30-F773-4CA9-8104-2EB196B7B84B}"/>
              </a:ext>
            </a:extLst>
          </p:cNvPr>
          <p:cNvGrpSpPr>
            <a:grpSpLocks noChangeAspect="1"/>
          </p:cNvGrpSpPr>
          <p:nvPr/>
        </p:nvGrpSpPr>
        <p:grpSpPr>
          <a:xfrm>
            <a:off x="3285488" y="537155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5167A5F6-5594-4B15-A602-C8261556B9BB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A8112B2-AD6E-4A1E-A262-2DD42FA515B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3027FF0-AC06-4D2C-A1AC-1C3233F2ACC7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A08D227-FD48-491C-999A-13000B48851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CCF0A0D-A73E-4A61-B044-93FFF024C607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CCB6FAF-D93B-4B90-8F02-82C14871D4D7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1B2C366-FF63-485E-B2D7-01DD8D205170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FFCAF1B7-B206-49A4-8496-B1B700EEC298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1DC733AC-3CFA-4125-95E4-5925B5E9AA9E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4C1F2F3C-27D4-4BA3-ACFC-01EACDD9D889}"/>
                </a:ext>
              </a:extLst>
            </p:cNvPr>
            <p:cNvCxnSpPr>
              <a:cxnSpLocks/>
              <a:stCxn id="330" idx="6"/>
              <a:endCxn id="326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77C56F5-999A-44E8-A85A-28B7F153A25F}"/>
                </a:ext>
              </a:extLst>
            </p:cNvPr>
            <p:cNvCxnSpPr>
              <a:cxnSpLocks/>
              <a:stCxn id="326" idx="6"/>
              <a:endCxn id="331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F805CAE-2D6B-47BA-8656-AC083A6DC7A8}"/>
                </a:ext>
              </a:extLst>
            </p:cNvPr>
            <p:cNvCxnSpPr>
              <a:cxnSpLocks/>
              <a:stCxn id="327" idx="6"/>
              <a:endCxn id="332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0B58CB2-F6B8-4B3C-AEAA-BD8C12FD248A}"/>
                </a:ext>
              </a:extLst>
            </p:cNvPr>
            <p:cNvCxnSpPr>
              <a:cxnSpLocks/>
              <a:stCxn id="328" idx="6"/>
              <a:endCxn id="333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2B1EB38-FB49-488A-8956-69A1CA5A6859}"/>
                </a:ext>
              </a:extLst>
            </p:cNvPr>
            <p:cNvCxnSpPr>
              <a:cxnSpLocks/>
              <a:stCxn id="326" idx="6"/>
              <a:endCxn id="332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89C3F39-C864-4EF3-B2E7-7D689CBEBF15}"/>
                </a:ext>
              </a:extLst>
            </p:cNvPr>
            <p:cNvCxnSpPr>
              <a:cxnSpLocks/>
              <a:stCxn id="326" idx="6"/>
              <a:endCxn id="333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DE08D5E-62E4-48A3-AD8B-97FAB024BDD9}"/>
                </a:ext>
              </a:extLst>
            </p:cNvPr>
            <p:cNvCxnSpPr>
              <a:cxnSpLocks/>
              <a:stCxn id="327" idx="6"/>
              <a:endCxn id="331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65AB298-644C-4AFC-BFB9-ECDC9584E8AD}"/>
                </a:ext>
              </a:extLst>
            </p:cNvPr>
            <p:cNvCxnSpPr>
              <a:cxnSpLocks/>
              <a:stCxn id="328" idx="6"/>
              <a:endCxn id="331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26CF8719-3636-47AB-AF12-BE96E62E48E9}"/>
                </a:ext>
              </a:extLst>
            </p:cNvPr>
            <p:cNvCxnSpPr>
              <a:cxnSpLocks/>
              <a:stCxn id="327" idx="6"/>
              <a:endCxn id="333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3B95A31-D2F6-4E89-BE2F-641232349259}"/>
                </a:ext>
              </a:extLst>
            </p:cNvPr>
            <p:cNvCxnSpPr>
              <a:cxnSpLocks/>
              <a:stCxn id="328" idx="6"/>
              <a:endCxn id="332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63343ED-8102-41F9-9FAD-91342966CF4C}"/>
                </a:ext>
              </a:extLst>
            </p:cNvPr>
            <p:cNvCxnSpPr>
              <a:cxnSpLocks/>
              <a:stCxn id="329" idx="2"/>
              <a:endCxn id="331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0E7556F-8B0B-4BD7-B0ED-ED2DB7FAA2EB}"/>
                </a:ext>
              </a:extLst>
            </p:cNvPr>
            <p:cNvCxnSpPr>
              <a:cxnSpLocks/>
              <a:stCxn id="329" idx="2"/>
              <a:endCxn id="332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5325F123-1D8A-46D8-B81E-FE897D08C06A}"/>
                </a:ext>
              </a:extLst>
            </p:cNvPr>
            <p:cNvCxnSpPr>
              <a:cxnSpLocks/>
              <a:stCxn id="329" idx="2"/>
              <a:endCxn id="333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21DE919-1B85-4B0F-B648-EB311BC8D44D}"/>
                </a:ext>
              </a:extLst>
            </p:cNvPr>
            <p:cNvCxnSpPr>
              <a:cxnSpLocks/>
              <a:stCxn id="330" idx="6"/>
              <a:endCxn id="327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0DBD125-B3BD-4E45-9DC4-3B8DF2147983}"/>
                </a:ext>
              </a:extLst>
            </p:cNvPr>
            <p:cNvCxnSpPr>
              <a:cxnSpLocks/>
              <a:stCxn id="330" idx="6"/>
              <a:endCxn id="328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1927232-78D7-4AA2-A2EA-E4D66D4065C5}"/>
                </a:ext>
              </a:extLst>
            </p:cNvPr>
            <p:cNvCxnSpPr>
              <a:cxnSpLocks/>
              <a:stCxn id="334" idx="6"/>
              <a:endCxn id="328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73F2B37F-344A-4397-8ED0-CA18A627FB31}"/>
                </a:ext>
              </a:extLst>
            </p:cNvPr>
            <p:cNvCxnSpPr>
              <a:cxnSpLocks/>
              <a:stCxn id="334" idx="6"/>
              <a:endCxn id="327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58B98D8-8C56-41E5-ADBB-9D5B9BE64ECF}"/>
                </a:ext>
              </a:extLst>
            </p:cNvPr>
            <p:cNvCxnSpPr>
              <a:cxnSpLocks/>
              <a:stCxn id="334" idx="6"/>
              <a:endCxn id="326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CD9C24D-3F95-4EAC-98B8-5F262F894751}"/>
              </a:ext>
            </a:extLst>
          </p:cNvPr>
          <p:cNvGrpSpPr>
            <a:grpSpLocks noChangeAspect="1"/>
          </p:cNvGrpSpPr>
          <p:nvPr/>
        </p:nvGrpSpPr>
        <p:grpSpPr>
          <a:xfrm>
            <a:off x="4600617" y="5369506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C2656F17-4429-4A62-AA14-FBBDDA816D6E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8699C5DC-F9C8-4A32-A5A8-00954A2863A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CDE6189-CAB3-41D9-B82B-57CB042BCE2B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5258F30-0496-4DB0-A297-6A5A56CE84CA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970B2F2-09BB-4D81-9DEB-423F49EDD3E1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9C876BF-6BA2-4482-BBE8-4BB27B1BB59C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B9D111D8-35A9-4C08-BC37-1E3334B6C3F2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F15C47EC-16EF-4021-BDA9-ED497C40E379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ABF4736-204D-4CBF-B29A-951BBFA31DB1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C64ECB4-10A6-467D-8B0E-A34EAC2E799C}"/>
                </a:ext>
              </a:extLst>
            </p:cNvPr>
            <p:cNvCxnSpPr>
              <a:cxnSpLocks/>
              <a:stCxn id="303" idx="6"/>
              <a:endCxn id="299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54992CE-DA6A-444C-BC5C-378258EC8E1A}"/>
                </a:ext>
              </a:extLst>
            </p:cNvPr>
            <p:cNvCxnSpPr>
              <a:cxnSpLocks/>
              <a:stCxn id="299" idx="6"/>
              <a:endCxn id="304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D567863-D54B-4D14-BBB4-22B503D1951A}"/>
                </a:ext>
              </a:extLst>
            </p:cNvPr>
            <p:cNvCxnSpPr>
              <a:cxnSpLocks/>
              <a:stCxn id="300" idx="6"/>
              <a:endCxn id="305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A9B2205-60C0-475F-AB90-737AFA485EC1}"/>
                </a:ext>
              </a:extLst>
            </p:cNvPr>
            <p:cNvCxnSpPr>
              <a:cxnSpLocks/>
              <a:stCxn id="301" idx="6"/>
              <a:endCxn id="306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08C25EC0-0894-4F69-AC68-90AF148F5339}"/>
                </a:ext>
              </a:extLst>
            </p:cNvPr>
            <p:cNvCxnSpPr>
              <a:cxnSpLocks/>
              <a:stCxn id="299" idx="6"/>
              <a:endCxn id="305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B564237-71CA-4320-B379-BAD3A7A86B7D}"/>
                </a:ext>
              </a:extLst>
            </p:cNvPr>
            <p:cNvCxnSpPr>
              <a:cxnSpLocks/>
              <a:stCxn id="299" idx="6"/>
              <a:endCxn id="306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F452A468-72D4-43E2-8434-7888C872650B}"/>
                </a:ext>
              </a:extLst>
            </p:cNvPr>
            <p:cNvCxnSpPr>
              <a:cxnSpLocks/>
              <a:stCxn id="300" idx="6"/>
              <a:endCxn id="304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858BBABE-49F7-4547-941C-195E9D1D9CA0}"/>
                </a:ext>
              </a:extLst>
            </p:cNvPr>
            <p:cNvCxnSpPr>
              <a:cxnSpLocks/>
              <a:stCxn id="301" idx="6"/>
              <a:endCxn id="304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CA57E8F-78CE-4A71-A15C-65D647708BE0}"/>
                </a:ext>
              </a:extLst>
            </p:cNvPr>
            <p:cNvCxnSpPr>
              <a:cxnSpLocks/>
              <a:stCxn id="300" idx="6"/>
              <a:endCxn id="306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D890536-47DA-43B4-968F-17A426AD9D63}"/>
                </a:ext>
              </a:extLst>
            </p:cNvPr>
            <p:cNvCxnSpPr>
              <a:cxnSpLocks/>
              <a:stCxn id="301" idx="6"/>
              <a:endCxn id="305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D797052-2903-4BD1-B51D-CD1F8ED3448C}"/>
                </a:ext>
              </a:extLst>
            </p:cNvPr>
            <p:cNvCxnSpPr>
              <a:cxnSpLocks/>
              <a:stCxn id="302" idx="2"/>
              <a:endCxn id="304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ABE06F5-7FD5-46F9-A5DF-7E624FA993C6}"/>
                </a:ext>
              </a:extLst>
            </p:cNvPr>
            <p:cNvCxnSpPr>
              <a:cxnSpLocks/>
              <a:stCxn id="302" idx="2"/>
              <a:endCxn id="305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2BDD758-6C7C-4E66-9437-87F0B87BAC10}"/>
                </a:ext>
              </a:extLst>
            </p:cNvPr>
            <p:cNvCxnSpPr>
              <a:cxnSpLocks/>
              <a:stCxn id="302" idx="2"/>
              <a:endCxn id="306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DD3FE85-6C4D-420C-9EE1-794E52B53433}"/>
                </a:ext>
              </a:extLst>
            </p:cNvPr>
            <p:cNvCxnSpPr>
              <a:cxnSpLocks/>
              <a:stCxn id="303" idx="6"/>
              <a:endCxn id="30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6E459CA-3C5C-4208-A5F3-E556EE7615BC}"/>
                </a:ext>
              </a:extLst>
            </p:cNvPr>
            <p:cNvCxnSpPr>
              <a:cxnSpLocks/>
              <a:stCxn id="303" idx="6"/>
              <a:endCxn id="30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9714B44-791C-47B0-89EA-D5D926ACD34C}"/>
                </a:ext>
              </a:extLst>
            </p:cNvPr>
            <p:cNvCxnSpPr>
              <a:cxnSpLocks/>
              <a:stCxn id="307" idx="6"/>
              <a:endCxn id="30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C66752B-6DAF-4D63-A9BD-A19F9CD89DB3}"/>
                </a:ext>
              </a:extLst>
            </p:cNvPr>
            <p:cNvCxnSpPr>
              <a:cxnSpLocks/>
              <a:stCxn id="307" idx="6"/>
              <a:endCxn id="30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A43E8EC-88CF-41A1-8C62-AE8741322C93}"/>
                </a:ext>
              </a:extLst>
            </p:cNvPr>
            <p:cNvCxnSpPr>
              <a:cxnSpLocks/>
              <a:stCxn id="307" idx="6"/>
              <a:endCxn id="299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A9D97D4-4799-4A11-8D7E-D6BE3FA3D44A}"/>
              </a:ext>
            </a:extLst>
          </p:cNvPr>
          <p:cNvGrpSpPr>
            <a:grpSpLocks noChangeAspect="1"/>
          </p:cNvGrpSpPr>
          <p:nvPr/>
        </p:nvGrpSpPr>
        <p:grpSpPr>
          <a:xfrm>
            <a:off x="5923004" y="5379999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845AA31-913D-4747-BF48-32A8AA042C69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4E3BC7B5-C9D1-4AA0-B1BC-3B691C658D69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94B232D-08BB-4948-9101-5FCE2F09811E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7918DBE-A8EA-4C3C-9770-6776AF9FF0E5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DC7D00CD-F0DF-4094-BC46-F3EAFF5D46CD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926E22F-8750-4661-8AB0-EF2EE1841C90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D073E3A-DD09-4BEC-B73D-D485E4B5FC0C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00C1750-F198-4183-8798-BEEF47D8B082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71A577FA-5CDF-408C-9A40-EDAAF0C122BC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BDC3912-69DA-4A5D-AE26-8DE6D9DE572D}"/>
                </a:ext>
              </a:extLst>
            </p:cNvPr>
            <p:cNvCxnSpPr>
              <a:cxnSpLocks/>
              <a:stCxn id="276" idx="6"/>
              <a:endCxn id="272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B957E94-F77D-4573-B16B-5BE4CE1B144F}"/>
                </a:ext>
              </a:extLst>
            </p:cNvPr>
            <p:cNvCxnSpPr>
              <a:cxnSpLocks/>
              <a:stCxn id="272" idx="6"/>
              <a:endCxn id="277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0882D901-4050-4ECF-B1A3-8C01A303CCAC}"/>
                </a:ext>
              </a:extLst>
            </p:cNvPr>
            <p:cNvCxnSpPr>
              <a:cxnSpLocks/>
              <a:stCxn id="273" idx="6"/>
              <a:endCxn id="278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334C074-3171-4BD5-AAE3-FB17ADCB9FBE}"/>
                </a:ext>
              </a:extLst>
            </p:cNvPr>
            <p:cNvCxnSpPr>
              <a:cxnSpLocks/>
              <a:stCxn id="274" idx="6"/>
              <a:endCxn id="279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23F799D-88E2-4BBC-88CD-FFF2EAE04745}"/>
                </a:ext>
              </a:extLst>
            </p:cNvPr>
            <p:cNvCxnSpPr>
              <a:cxnSpLocks/>
              <a:stCxn id="272" idx="6"/>
              <a:endCxn id="278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FFADA3D-C9AE-4198-9465-DC058AB4FB1D}"/>
                </a:ext>
              </a:extLst>
            </p:cNvPr>
            <p:cNvCxnSpPr>
              <a:cxnSpLocks/>
              <a:stCxn id="272" idx="6"/>
              <a:endCxn id="279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53A3D6A-8260-4B4B-A0B2-0B7F636E89A6}"/>
                </a:ext>
              </a:extLst>
            </p:cNvPr>
            <p:cNvCxnSpPr>
              <a:cxnSpLocks/>
              <a:stCxn id="273" idx="6"/>
              <a:endCxn id="277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C334F5-672B-42DC-8C9A-69CFD150583C}"/>
                </a:ext>
              </a:extLst>
            </p:cNvPr>
            <p:cNvCxnSpPr>
              <a:cxnSpLocks/>
              <a:stCxn id="274" idx="6"/>
              <a:endCxn id="277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26D800C-0B37-4E8E-9508-DA0CB99C4865}"/>
                </a:ext>
              </a:extLst>
            </p:cNvPr>
            <p:cNvCxnSpPr>
              <a:cxnSpLocks/>
              <a:stCxn id="273" idx="6"/>
              <a:endCxn id="279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2D08C4F-A304-40A0-AD10-5E36255873FD}"/>
                </a:ext>
              </a:extLst>
            </p:cNvPr>
            <p:cNvCxnSpPr>
              <a:cxnSpLocks/>
              <a:stCxn id="274" idx="6"/>
              <a:endCxn id="278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7B761B7-52D7-4D3C-882E-2AD533D0BEE5}"/>
                </a:ext>
              </a:extLst>
            </p:cNvPr>
            <p:cNvCxnSpPr>
              <a:cxnSpLocks/>
              <a:stCxn id="275" idx="2"/>
              <a:endCxn id="277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E41BD443-0DC7-42FD-B972-FA496E513584}"/>
                </a:ext>
              </a:extLst>
            </p:cNvPr>
            <p:cNvCxnSpPr>
              <a:cxnSpLocks/>
              <a:stCxn id="275" idx="2"/>
              <a:endCxn id="278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1E4229F-0DED-45EA-B0FF-8432C5BAE92A}"/>
                </a:ext>
              </a:extLst>
            </p:cNvPr>
            <p:cNvCxnSpPr>
              <a:cxnSpLocks/>
              <a:stCxn id="275" idx="2"/>
              <a:endCxn id="279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A90C9848-EE9B-4719-AE99-985E2F146511}"/>
                </a:ext>
              </a:extLst>
            </p:cNvPr>
            <p:cNvCxnSpPr>
              <a:cxnSpLocks/>
              <a:stCxn id="276" idx="6"/>
              <a:endCxn id="273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2A3381D8-B34E-4DE4-B69F-FB9F6220837B}"/>
                </a:ext>
              </a:extLst>
            </p:cNvPr>
            <p:cNvCxnSpPr>
              <a:cxnSpLocks/>
              <a:stCxn id="276" idx="6"/>
              <a:endCxn id="274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1F7E3050-33C3-4CAA-B29C-8F08C8AA92F4}"/>
                </a:ext>
              </a:extLst>
            </p:cNvPr>
            <p:cNvCxnSpPr>
              <a:cxnSpLocks/>
              <a:stCxn id="280" idx="6"/>
              <a:endCxn id="274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DED4FE3-4497-4FD7-972F-2B49733157DB}"/>
                </a:ext>
              </a:extLst>
            </p:cNvPr>
            <p:cNvCxnSpPr>
              <a:cxnSpLocks/>
              <a:stCxn id="280" idx="6"/>
              <a:endCxn id="273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7BE944C-F101-4CA7-BB0A-EDBF91450871}"/>
                </a:ext>
              </a:extLst>
            </p:cNvPr>
            <p:cNvCxnSpPr>
              <a:cxnSpLocks/>
              <a:stCxn id="280" idx="6"/>
              <a:endCxn id="272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5CF6D0B1-8D82-4C0B-9711-C527F95B24DF}"/>
              </a:ext>
            </a:extLst>
          </p:cNvPr>
          <p:cNvCxnSpPr>
            <a:cxnSpLocks/>
          </p:cNvCxnSpPr>
          <p:nvPr/>
        </p:nvCxnSpPr>
        <p:spPr>
          <a:xfrm flipV="1">
            <a:off x="5562898" y="5509147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9075E8BB-4E5F-48CE-A325-BF651A74978F}"/>
              </a:ext>
            </a:extLst>
          </p:cNvPr>
          <p:cNvCxnSpPr>
            <a:cxnSpLocks/>
          </p:cNvCxnSpPr>
          <p:nvPr/>
        </p:nvCxnSpPr>
        <p:spPr>
          <a:xfrm flipV="1">
            <a:off x="4251973" y="5515606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3" name="Graphic 352" descr="Processor with solid fill">
            <a:extLst>
              <a:ext uri="{FF2B5EF4-FFF2-40B4-BE49-F238E27FC236}">
                <a16:creationId xmlns:a16="http://schemas.microsoft.com/office/drawing/2014/main" id="{05CE6EAA-96FA-4791-9CBE-9A3FAA6F1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37205" y="5325831"/>
            <a:ext cx="365760" cy="365760"/>
          </a:xfrm>
          <a:prstGeom prst="rect">
            <a:avLst/>
          </a:prstGeom>
        </p:spPr>
      </p:pic>
      <p:sp>
        <p:nvSpPr>
          <p:cNvPr id="354" name="TextBox 353">
            <a:extLst>
              <a:ext uri="{FF2B5EF4-FFF2-40B4-BE49-F238E27FC236}">
                <a16:creationId xmlns:a16="http://schemas.microsoft.com/office/drawing/2014/main" id="{977C7D48-EDA5-48AE-9FCC-AE8BA5AFD185}"/>
              </a:ext>
            </a:extLst>
          </p:cNvPr>
          <p:cNvSpPr txBox="1"/>
          <p:nvPr/>
        </p:nvSpPr>
        <p:spPr>
          <a:xfrm>
            <a:off x="3163992" y="5370212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384" name="Graphic 383" descr="Processor with solid fill">
            <a:extLst>
              <a:ext uri="{FF2B5EF4-FFF2-40B4-BE49-F238E27FC236}">
                <a16:creationId xmlns:a16="http://schemas.microsoft.com/office/drawing/2014/main" id="{57624AE4-AF9B-48A1-8651-52351DB84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3325" y="5330202"/>
            <a:ext cx="365760" cy="365760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C31F0753-BAB9-4C02-B022-C999F11184A1}"/>
              </a:ext>
            </a:extLst>
          </p:cNvPr>
          <p:cNvSpPr txBox="1"/>
          <p:nvPr/>
        </p:nvSpPr>
        <p:spPr>
          <a:xfrm>
            <a:off x="4470112" y="5374583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414" name="Graphic 413" descr="Processor with solid fill">
            <a:extLst>
              <a:ext uri="{FF2B5EF4-FFF2-40B4-BE49-F238E27FC236}">
                <a16:creationId xmlns:a16="http://schemas.microsoft.com/office/drawing/2014/main" id="{17369060-2A80-4A37-9833-AC58B15FB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5991" y="5325096"/>
            <a:ext cx="365760" cy="36576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C7D3BD9A-54B4-4229-8BA2-D232DB6F906F}"/>
              </a:ext>
            </a:extLst>
          </p:cNvPr>
          <p:cNvSpPr txBox="1"/>
          <p:nvPr/>
        </p:nvSpPr>
        <p:spPr>
          <a:xfrm>
            <a:off x="5792778" y="5369477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21D814A5-837F-4A65-801B-6FD30D19B8F1}"/>
              </a:ext>
            </a:extLst>
          </p:cNvPr>
          <p:cNvSpPr txBox="1"/>
          <p:nvPr/>
        </p:nvSpPr>
        <p:spPr>
          <a:xfrm>
            <a:off x="246760" y="2706226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Level 1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CC7F8254-4003-4DF2-A319-E604B7049966}"/>
              </a:ext>
            </a:extLst>
          </p:cNvPr>
          <p:cNvSpPr txBox="1"/>
          <p:nvPr/>
        </p:nvSpPr>
        <p:spPr>
          <a:xfrm>
            <a:off x="246760" y="5057164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Level 2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7C0848A0-E99E-4021-8123-3AC25BBA8CD3}"/>
              </a:ext>
            </a:extLst>
          </p:cNvPr>
          <p:cNvSpPr txBox="1"/>
          <p:nvPr/>
        </p:nvSpPr>
        <p:spPr>
          <a:xfrm>
            <a:off x="2047850" y="1095759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Deep Neural Network (DNN) Design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EC0E4210-FA2A-4472-A950-59C42E83C21B}"/>
              </a:ext>
            </a:extLst>
          </p:cNvPr>
          <p:cNvSpPr txBox="1"/>
          <p:nvPr/>
        </p:nvSpPr>
        <p:spPr>
          <a:xfrm>
            <a:off x="4566985" y="1848092"/>
            <a:ext cx="3252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</a:rPr>
              <a:t>Fixed Accelerator</a:t>
            </a:r>
          </a:p>
        </p:txBody>
      </p: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9B9D8F37-6FEF-4702-8DBA-DBBE0EBC39BD}"/>
              </a:ext>
            </a:extLst>
          </p:cNvPr>
          <p:cNvCxnSpPr>
            <a:cxnSpLocks/>
          </p:cNvCxnSpPr>
          <p:nvPr/>
        </p:nvCxnSpPr>
        <p:spPr>
          <a:xfrm>
            <a:off x="6716512" y="2273300"/>
            <a:ext cx="0" cy="458849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797F261F-E555-47CB-8733-0ABC3F4A1A29}"/>
              </a:ext>
            </a:extLst>
          </p:cNvPr>
          <p:cNvSpPr txBox="1"/>
          <p:nvPr/>
        </p:nvSpPr>
        <p:spPr>
          <a:xfrm>
            <a:off x="3031107" y="4130590"/>
            <a:ext cx="4822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Accelerator design can also change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E3089DFC-1687-4750-B03D-B7C34230A0F9}"/>
              </a:ext>
            </a:extLst>
          </p:cNvPr>
          <p:cNvCxnSpPr>
            <a:cxnSpLocks/>
          </p:cNvCxnSpPr>
          <p:nvPr/>
        </p:nvCxnSpPr>
        <p:spPr>
          <a:xfrm>
            <a:off x="6485306" y="4541223"/>
            <a:ext cx="1" cy="3211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Badge Cross with solid fill">
            <a:extLst>
              <a:ext uri="{FF2B5EF4-FFF2-40B4-BE49-F238E27FC236}">
                <a16:creationId xmlns:a16="http://schemas.microsoft.com/office/drawing/2014/main" id="{38F79CFB-0D58-4588-871F-6BA69272EA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29784" y="1794638"/>
            <a:ext cx="548640" cy="548640"/>
          </a:xfrm>
          <a:prstGeom prst="rect">
            <a:avLst/>
          </a:prstGeom>
        </p:spPr>
      </p:pic>
      <p:pic>
        <p:nvPicPr>
          <p:cNvPr id="7" name="Graphic 6" descr="Badge Tick1 with solid fill">
            <a:extLst>
              <a:ext uri="{FF2B5EF4-FFF2-40B4-BE49-F238E27FC236}">
                <a16:creationId xmlns:a16="http://schemas.microsoft.com/office/drawing/2014/main" id="{6043E630-DB66-46FD-A28E-8B130F4176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15352" y="40912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1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09733-5B1A-4645-B1A1-78005600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039A6-EE8F-46DA-A512-89402046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2 Co-Design for DNN/Accelerator</a:t>
            </a:r>
          </a:p>
        </p:txBody>
      </p:sp>
      <p:pic>
        <p:nvPicPr>
          <p:cNvPr id="83" name="Graphic 82" descr="Processor with solid fill">
            <a:extLst>
              <a:ext uri="{FF2B5EF4-FFF2-40B4-BE49-F238E27FC236}">
                <a16:creationId xmlns:a16="http://schemas.microsoft.com/office/drawing/2014/main" id="{B9A9B13F-346A-4B9B-AECD-E8928082B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457" y="5015088"/>
            <a:ext cx="914400" cy="914400"/>
          </a:xfrm>
          <a:prstGeom prst="rect">
            <a:avLst/>
          </a:prstGeom>
        </p:spPr>
      </p:pic>
      <p:pic>
        <p:nvPicPr>
          <p:cNvPr id="84" name="Graphic 83" descr="Processor outline">
            <a:extLst>
              <a:ext uri="{FF2B5EF4-FFF2-40B4-BE49-F238E27FC236}">
                <a16:creationId xmlns:a16="http://schemas.microsoft.com/office/drawing/2014/main" id="{4C09D137-43E1-4A4A-B01E-F9CE185A0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3107" y="5016106"/>
            <a:ext cx="914400" cy="91440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D8A774D-5657-4ACB-8071-F3CFBAF54C00}"/>
              </a:ext>
            </a:extLst>
          </p:cNvPr>
          <p:cNvCxnSpPr>
            <a:cxnSpLocks/>
          </p:cNvCxnSpPr>
          <p:nvPr/>
        </p:nvCxnSpPr>
        <p:spPr>
          <a:xfrm flipV="1">
            <a:off x="5745778" y="5334419"/>
            <a:ext cx="447329" cy="91440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BC83687-F808-42A4-9F01-8979C6800E25}"/>
              </a:ext>
            </a:extLst>
          </p:cNvPr>
          <p:cNvSpPr/>
          <p:nvPr/>
        </p:nvSpPr>
        <p:spPr>
          <a:xfrm>
            <a:off x="9089010" y="5013811"/>
            <a:ext cx="1669637" cy="659743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Fine-tune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9D6476-54BF-4410-857C-5EB46EC9F6B5}"/>
              </a:ext>
            </a:extLst>
          </p:cNvPr>
          <p:cNvSpPr/>
          <p:nvPr/>
        </p:nvSpPr>
        <p:spPr>
          <a:xfrm>
            <a:off x="1730970" y="5209147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FEAFD07-78D7-4C34-99DD-D3A739963514}"/>
              </a:ext>
            </a:extLst>
          </p:cNvPr>
          <p:cNvCxnSpPr>
            <a:cxnSpLocks/>
            <a:stCxn id="101" idx="3"/>
            <a:endCxn id="107" idx="1"/>
          </p:cNvCxnSpPr>
          <p:nvPr/>
        </p:nvCxnSpPr>
        <p:spPr>
          <a:xfrm>
            <a:off x="2145594" y="5346934"/>
            <a:ext cx="301463" cy="1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F2A6FE-12C7-4B81-8900-0F8557A58FCF}"/>
              </a:ext>
            </a:extLst>
          </p:cNvPr>
          <p:cNvCxnSpPr>
            <a:cxnSpLocks/>
            <a:stCxn id="126" idx="3"/>
            <a:endCxn id="100" idx="1"/>
          </p:cNvCxnSpPr>
          <p:nvPr/>
        </p:nvCxnSpPr>
        <p:spPr>
          <a:xfrm flipV="1">
            <a:off x="7499204" y="5343683"/>
            <a:ext cx="1589806" cy="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18B54B-9519-4D7D-875C-F7168D8C9D16}"/>
              </a:ext>
            </a:extLst>
          </p:cNvPr>
          <p:cNvSpPr/>
          <p:nvPr/>
        </p:nvSpPr>
        <p:spPr>
          <a:xfrm>
            <a:off x="11203651" y="5205894"/>
            <a:ext cx="413808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060581E-CD20-4EE5-BC13-7431E32AB828}"/>
              </a:ext>
            </a:extLst>
          </p:cNvPr>
          <p:cNvCxnSpPr>
            <a:cxnSpLocks/>
            <a:stCxn id="100" idx="3"/>
            <a:endCxn id="104" idx="1"/>
          </p:cNvCxnSpPr>
          <p:nvPr/>
        </p:nvCxnSpPr>
        <p:spPr>
          <a:xfrm flipV="1">
            <a:off x="10758647" y="5343681"/>
            <a:ext cx="445004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9F4BEEF-9D68-4E25-90D3-23DDDB38367B}"/>
              </a:ext>
            </a:extLst>
          </p:cNvPr>
          <p:cNvSpPr txBox="1"/>
          <p:nvPr/>
        </p:nvSpPr>
        <p:spPr>
          <a:xfrm>
            <a:off x="2145594" y="5777479"/>
            <a:ext cx="557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True DNN and Accelerator Co-Design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B982F83-77D8-4A19-A41C-4D6BE75B250B}"/>
              </a:ext>
            </a:extLst>
          </p:cNvPr>
          <p:cNvSpPr/>
          <p:nvPr/>
        </p:nvSpPr>
        <p:spPr>
          <a:xfrm>
            <a:off x="2447057" y="4891431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39B1818-1AD1-48B5-AD53-060BF4CE7EAB}"/>
              </a:ext>
            </a:extLst>
          </p:cNvPr>
          <p:cNvSpPr txBox="1"/>
          <p:nvPr/>
        </p:nvSpPr>
        <p:spPr>
          <a:xfrm>
            <a:off x="7559307" y="4750224"/>
            <a:ext cx="1422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 + Accelerator</a:t>
            </a:r>
          </a:p>
        </p:txBody>
      </p:sp>
      <p:pic>
        <p:nvPicPr>
          <p:cNvPr id="115" name="Graphic 114" descr="Processor outline">
            <a:extLst>
              <a:ext uri="{FF2B5EF4-FFF2-40B4-BE49-F238E27FC236}">
                <a16:creationId xmlns:a16="http://schemas.microsoft.com/office/drawing/2014/main" id="{85285453-B9C1-4EAA-AEF1-C179EDF84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2887" y="5307794"/>
            <a:ext cx="365760" cy="36576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981D77B-D29C-48BB-ACE5-8D2E438A8C5D}"/>
              </a:ext>
            </a:extLst>
          </p:cNvPr>
          <p:cNvSpPr/>
          <p:nvPr/>
        </p:nvSpPr>
        <p:spPr>
          <a:xfrm>
            <a:off x="2858880" y="4887408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003057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91DAD2-C3C2-4161-ACC5-242EAEAB33A1}"/>
              </a:ext>
            </a:extLst>
          </p:cNvPr>
          <p:cNvSpPr txBox="1"/>
          <p:nvPr/>
        </p:nvSpPr>
        <p:spPr>
          <a:xfrm>
            <a:off x="3403585" y="4862328"/>
            <a:ext cx="3462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DNN and Accelerator </a:t>
            </a:r>
            <a:r>
              <a:rPr lang="en-US" altLang="zh-CN" b="1" dirty="0">
                <a:solidFill>
                  <a:schemeClr val="bg1"/>
                </a:solidFill>
                <a:latin typeface="Corbel" panose="020B0503020204020204" pitchFamily="34" charset="0"/>
              </a:rPr>
              <a:t>Co-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A732A30-F773-4CA9-8104-2EB196B7B84B}"/>
              </a:ext>
            </a:extLst>
          </p:cNvPr>
          <p:cNvGrpSpPr>
            <a:grpSpLocks noChangeAspect="1"/>
          </p:cNvGrpSpPr>
          <p:nvPr/>
        </p:nvGrpSpPr>
        <p:grpSpPr>
          <a:xfrm>
            <a:off x="3285488" y="537155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5167A5F6-5594-4B15-A602-C8261556B9BB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A8112B2-AD6E-4A1E-A262-2DD42FA515B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3027FF0-AC06-4D2C-A1AC-1C3233F2ACC7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A08D227-FD48-491C-999A-13000B48851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CCF0A0D-A73E-4A61-B044-93FFF024C607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CCB6FAF-D93B-4B90-8F02-82C14871D4D7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1B2C366-FF63-485E-B2D7-01DD8D205170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FFCAF1B7-B206-49A4-8496-B1B700EEC298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1DC733AC-3CFA-4125-95E4-5925B5E9AA9E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4C1F2F3C-27D4-4BA3-ACFC-01EACDD9D889}"/>
                </a:ext>
              </a:extLst>
            </p:cNvPr>
            <p:cNvCxnSpPr>
              <a:cxnSpLocks/>
              <a:stCxn id="330" idx="6"/>
              <a:endCxn id="326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77C56F5-999A-44E8-A85A-28B7F153A25F}"/>
                </a:ext>
              </a:extLst>
            </p:cNvPr>
            <p:cNvCxnSpPr>
              <a:cxnSpLocks/>
              <a:stCxn id="326" idx="6"/>
              <a:endCxn id="331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F805CAE-2D6B-47BA-8656-AC083A6DC7A8}"/>
                </a:ext>
              </a:extLst>
            </p:cNvPr>
            <p:cNvCxnSpPr>
              <a:cxnSpLocks/>
              <a:stCxn id="327" idx="6"/>
              <a:endCxn id="332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0B58CB2-F6B8-4B3C-AEAA-BD8C12FD248A}"/>
                </a:ext>
              </a:extLst>
            </p:cNvPr>
            <p:cNvCxnSpPr>
              <a:cxnSpLocks/>
              <a:stCxn id="328" idx="6"/>
              <a:endCxn id="333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2B1EB38-FB49-488A-8956-69A1CA5A6859}"/>
                </a:ext>
              </a:extLst>
            </p:cNvPr>
            <p:cNvCxnSpPr>
              <a:cxnSpLocks/>
              <a:stCxn id="326" idx="6"/>
              <a:endCxn id="332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89C3F39-C864-4EF3-B2E7-7D689CBEBF15}"/>
                </a:ext>
              </a:extLst>
            </p:cNvPr>
            <p:cNvCxnSpPr>
              <a:cxnSpLocks/>
              <a:stCxn id="326" idx="6"/>
              <a:endCxn id="333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DE08D5E-62E4-48A3-AD8B-97FAB024BDD9}"/>
                </a:ext>
              </a:extLst>
            </p:cNvPr>
            <p:cNvCxnSpPr>
              <a:cxnSpLocks/>
              <a:stCxn id="327" idx="6"/>
              <a:endCxn id="331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65AB298-644C-4AFC-BFB9-ECDC9584E8AD}"/>
                </a:ext>
              </a:extLst>
            </p:cNvPr>
            <p:cNvCxnSpPr>
              <a:cxnSpLocks/>
              <a:stCxn id="328" idx="6"/>
              <a:endCxn id="331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26CF8719-3636-47AB-AF12-BE96E62E48E9}"/>
                </a:ext>
              </a:extLst>
            </p:cNvPr>
            <p:cNvCxnSpPr>
              <a:cxnSpLocks/>
              <a:stCxn id="327" idx="6"/>
              <a:endCxn id="333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3B95A31-D2F6-4E89-BE2F-641232349259}"/>
                </a:ext>
              </a:extLst>
            </p:cNvPr>
            <p:cNvCxnSpPr>
              <a:cxnSpLocks/>
              <a:stCxn id="328" idx="6"/>
              <a:endCxn id="332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63343ED-8102-41F9-9FAD-91342966CF4C}"/>
                </a:ext>
              </a:extLst>
            </p:cNvPr>
            <p:cNvCxnSpPr>
              <a:cxnSpLocks/>
              <a:stCxn id="329" idx="2"/>
              <a:endCxn id="331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0E7556F-8B0B-4BD7-B0ED-ED2DB7FAA2EB}"/>
                </a:ext>
              </a:extLst>
            </p:cNvPr>
            <p:cNvCxnSpPr>
              <a:cxnSpLocks/>
              <a:stCxn id="329" idx="2"/>
              <a:endCxn id="332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5325F123-1D8A-46D8-B81E-FE897D08C06A}"/>
                </a:ext>
              </a:extLst>
            </p:cNvPr>
            <p:cNvCxnSpPr>
              <a:cxnSpLocks/>
              <a:stCxn id="329" idx="2"/>
              <a:endCxn id="333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21DE919-1B85-4B0F-B648-EB311BC8D44D}"/>
                </a:ext>
              </a:extLst>
            </p:cNvPr>
            <p:cNvCxnSpPr>
              <a:cxnSpLocks/>
              <a:stCxn id="330" idx="6"/>
              <a:endCxn id="327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0DBD125-B3BD-4E45-9DC4-3B8DF2147983}"/>
                </a:ext>
              </a:extLst>
            </p:cNvPr>
            <p:cNvCxnSpPr>
              <a:cxnSpLocks/>
              <a:stCxn id="330" idx="6"/>
              <a:endCxn id="328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1927232-78D7-4AA2-A2EA-E4D66D4065C5}"/>
                </a:ext>
              </a:extLst>
            </p:cNvPr>
            <p:cNvCxnSpPr>
              <a:cxnSpLocks/>
              <a:stCxn id="334" idx="6"/>
              <a:endCxn id="328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73F2B37F-344A-4397-8ED0-CA18A627FB31}"/>
                </a:ext>
              </a:extLst>
            </p:cNvPr>
            <p:cNvCxnSpPr>
              <a:cxnSpLocks/>
              <a:stCxn id="334" idx="6"/>
              <a:endCxn id="327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58B98D8-8C56-41E5-ADBB-9D5B9BE64ECF}"/>
                </a:ext>
              </a:extLst>
            </p:cNvPr>
            <p:cNvCxnSpPr>
              <a:cxnSpLocks/>
              <a:stCxn id="334" idx="6"/>
              <a:endCxn id="326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CD9C24D-3F95-4EAC-98B8-5F262F894751}"/>
              </a:ext>
            </a:extLst>
          </p:cNvPr>
          <p:cNvGrpSpPr>
            <a:grpSpLocks noChangeAspect="1"/>
          </p:cNvGrpSpPr>
          <p:nvPr/>
        </p:nvGrpSpPr>
        <p:grpSpPr>
          <a:xfrm>
            <a:off x="4600617" y="5369506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C2656F17-4429-4A62-AA14-FBBDDA816D6E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8699C5DC-F9C8-4A32-A5A8-00954A2863A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CDE6189-CAB3-41D9-B82B-57CB042BCE2B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5258F30-0496-4DB0-A297-6A5A56CE84CA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970B2F2-09BB-4D81-9DEB-423F49EDD3E1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9C876BF-6BA2-4482-BBE8-4BB27B1BB59C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B9D111D8-35A9-4C08-BC37-1E3334B6C3F2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F15C47EC-16EF-4021-BDA9-ED497C40E379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ABF4736-204D-4CBF-B29A-951BBFA31DB1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C64ECB4-10A6-467D-8B0E-A34EAC2E799C}"/>
                </a:ext>
              </a:extLst>
            </p:cNvPr>
            <p:cNvCxnSpPr>
              <a:cxnSpLocks/>
              <a:stCxn id="303" idx="6"/>
              <a:endCxn id="299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54992CE-DA6A-444C-BC5C-378258EC8E1A}"/>
                </a:ext>
              </a:extLst>
            </p:cNvPr>
            <p:cNvCxnSpPr>
              <a:cxnSpLocks/>
              <a:stCxn id="299" idx="6"/>
              <a:endCxn id="304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D567863-D54B-4D14-BBB4-22B503D1951A}"/>
                </a:ext>
              </a:extLst>
            </p:cNvPr>
            <p:cNvCxnSpPr>
              <a:cxnSpLocks/>
              <a:stCxn id="300" idx="6"/>
              <a:endCxn id="305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A9B2205-60C0-475F-AB90-737AFA485EC1}"/>
                </a:ext>
              </a:extLst>
            </p:cNvPr>
            <p:cNvCxnSpPr>
              <a:cxnSpLocks/>
              <a:stCxn id="301" idx="6"/>
              <a:endCxn id="306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08C25EC0-0894-4F69-AC68-90AF148F5339}"/>
                </a:ext>
              </a:extLst>
            </p:cNvPr>
            <p:cNvCxnSpPr>
              <a:cxnSpLocks/>
              <a:stCxn id="299" idx="6"/>
              <a:endCxn id="305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B564237-71CA-4320-B379-BAD3A7A86B7D}"/>
                </a:ext>
              </a:extLst>
            </p:cNvPr>
            <p:cNvCxnSpPr>
              <a:cxnSpLocks/>
              <a:stCxn id="299" idx="6"/>
              <a:endCxn id="306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F452A468-72D4-43E2-8434-7888C872650B}"/>
                </a:ext>
              </a:extLst>
            </p:cNvPr>
            <p:cNvCxnSpPr>
              <a:cxnSpLocks/>
              <a:stCxn id="300" idx="6"/>
              <a:endCxn id="304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858BBABE-49F7-4547-941C-195E9D1D9CA0}"/>
                </a:ext>
              </a:extLst>
            </p:cNvPr>
            <p:cNvCxnSpPr>
              <a:cxnSpLocks/>
              <a:stCxn id="301" idx="6"/>
              <a:endCxn id="304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CA57E8F-78CE-4A71-A15C-65D647708BE0}"/>
                </a:ext>
              </a:extLst>
            </p:cNvPr>
            <p:cNvCxnSpPr>
              <a:cxnSpLocks/>
              <a:stCxn id="300" idx="6"/>
              <a:endCxn id="306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D890536-47DA-43B4-968F-17A426AD9D63}"/>
                </a:ext>
              </a:extLst>
            </p:cNvPr>
            <p:cNvCxnSpPr>
              <a:cxnSpLocks/>
              <a:stCxn id="301" idx="6"/>
              <a:endCxn id="305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D797052-2903-4BD1-B51D-CD1F8ED3448C}"/>
                </a:ext>
              </a:extLst>
            </p:cNvPr>
            <p:cNvCxnSpPr>
              <a:cxnSpLocks/>
              <a:stCxn id="302" idx="2"/>
              <a:endCxn id="304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ABE06F5-7FD5-46F9-A5DF-7E624FA993C6}"/>
                </a:ext>
              </a:extLst>
            </p:cNvPr>
            <p:cNvCxnSpPr>
              <a:cxnSpLocks/>
              <a:stCxn id="302" idx="2"/>
              <a:endCxn id="305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2BDD758-6C7C-4E66-9437-87F0B87BAC10}"/>
                </a:ext>
              </a:extLst>
            </p:cNvPr>
            <p:cNvCxnSpPr>
              <a:cxnSpLocks/>
              <a:stCxn id="302" idx="2"/>
              <a:endCxn id="306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DD3FE85-6C4D-420C-9EE1-794E52B53433}"/>
                </a:ext>
              </a:extLst>
            </p:cNvPr>
            <p:cNvCxnSpPr>
              <a:cxnSpLocks/>
              <a:stCxn id="303" idx="6"/>
              <a:endCxn id="30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6E459CA-3C5C-4208-A5F3-E556EE7615BC}"/>
                </a:ext>
              </a:extLst>
            </p:cNvPr>
            <p:cNvCxnSpPr>
              <a:cxnSpLocks/>
              <a:stCxn id="303" idx="6"/>
              <a:endCxn id="30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9714B44-791C-47B0-89EA-D5D926ACD34C}"/>
                </a:ext>
              </a:extLst>
            </p:cNvPr>
            <p:cNvCxnSpPr>
              <a:cxnSpLocks/>
              <a:stCxn id="307" idx="6"/>
              <a:endCxn id="30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C66752B-6DAF-4D63-A9BD-A19F9CD89DB3}"/>
                </a:ext>
              </a:extLst>
            </p:cNvPr>
            <p:cNvCxnSpPr>
              <a:cxnSpLocks/>
              <a:stCxn id="307" idx="6"/>
              <a:endCxn id="30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A43E8EC-88CF-41A1-8C62-AE8741322C93}"/>
                </a:ext>
              </a:extLst>
            </p:cNvPr>
            <p:cNvCxnSpPr>
              <a:cxnSpLocks/>
              <a:stCxn id="307" idx="6"/>
              <a:endCxn id="299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A9D97D4-4799-4A11-8D7E-D6BE3FA3D44A}"/>
              </a:ext>
            </a:extLst>
          </p:cNvPr>
          <p:cNvGrpSpPr>
            <a:grpSpLocks noChangeAspect="1"/>
          </p:cNvGrpSpPr>
          <p:nvPr/>
        </p:nvGrpSpPr>
        <p:grpSpPr>
          <a:xfrm>
            <a:off x="5923004" y="5379999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845AA31-913D-4747-BF48-32A8AA042C69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4E3BC7B5-C9D1-4AA0-B1BC-3B691C658D69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94B232D-08BB-4948-9101-5FCE2F09811E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7918DBE-A8EA-4C3C-9770-6776AF9FF0E5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DC7D00CD-F0DF-4094-BC46-F3EAFF5D46CD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926E22F-8750-4661-8AB0-EF2EE1841C90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D073E3A-DD09-4BEC-B73D-D485E4B5FC0C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00C1750-F198-4183-8798-BEEF47D8B082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71A577FA-5CDF-408C-9A40-EDAAF0C122BC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BDC3912-69DA-4A5D-AE26-8DE6D9DE572D}"/>
                </a:ext>
              </a:extLst>
            </p:cNvPr>
            <p:cNvCxnSpPr>
              <a:cxnSpLocks/>
              <a:stCxn id="276" idx="6"/>
              <a:endCxn id="272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B957E94-F77D-4573-B16B-5BE4CE1B144F}"/>
                </a:ext>
              </a:extLst>
            </p:cNvPr>
            <p:cNvCxnSpPr>
              <a:cxnSpLocks/>
              <a:stCxn id="272" idx="6"/>
              <a:endCxn id="277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0882D901-4050-4ECF-B1A3-8C01A303CCAC}"/>
                </a:ext>
              </a:extLst>
            </p:cNvPr>
            <p:cNvCxnSpPr>
              <a:cxnSpLocks/>
              <a:stCxn id="273" idx="6"/>
              <a:endCxn id="278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334C074-3171-4BD5-AAE3-FB17ADCB9FBE}"/>
                </a:ext>
              </a:extLst>
            </p:cNvPr>
            <p:cNvCxnSpPr>
              <a:cxnSpLocks/>
              <a:stCxn id="274" idx="6"/>
              <a:endCxn id="279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23F799D-88E2-4BBC-88CD-FFF2EAE04745}"/>
                </a:ext>
              </a:extLst>
            </p:cNvPr>
            <p:cNvCxnSpPr>
              <a:cxnSpLocks/>
              <a:stCxn id="272" idx="6"/>
              <a:endCxn id="278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FFADA3D-C9AE-4198-9465-DC058AB4FB1D}"/>
                </a:ext>
              </a:extLst>
            </p:cNvPr>
            <p:cNvCxnSpPr>
              <a:cxnSpLocks/>
              <a:stCxn id="272" idx="6"/>
              <a:endCxn id="279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53A3D6A-8260-4B4B-A0B2-0B7F636E89A6}"/>
                </a:ext>
              </a:extLst>
            </p:cNvPr>
            <p:cNvCxnSpPr>
              <a:cxnSpLocks/>
              <a:stCxn id="273" idx="6"/>
              <a:endCxn id="277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C334F5-672B-42DC-8C9A-69CFD150583C}"/>
                </a:ext>
              </a:extLst>
            </p:cNvPr>
            <p:cNvCxnSpPr>
              <a:cxnSpLocks/>
              <a:stCxn id="274" idx="6"/>
              <a:endCxn id="277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26D800C-0B37-4E8E-9508-DA0CB99C4865}"/>
                </a:ext>
              </a:extLst>
            </p:cNvPr>
            <p:cNvCxnSpPr>
              <a:cxnSpLocks/>
              <a:stCxn id="273" idx="6"/>
              <a:endCxn id="279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2D08C4F-A304-40A0-AD10-5E36255873FD}"/>
                </a:ext>
              </a:extLst>
            </p:cNvPr>
            <p:cNvCxnSpPr>
              <a:cxnSpLocks/>
              <a:stCxn id="274" idx="6"/>
              <a:endCxn id="278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7B761B7-52D7-4D3C-882E-2AD533D0BEE5}"/>
                </a:ext>
              </a:extLst>
            </p:cNvPr>
            <p:cNvCxnSpPr>
              <a:cxnSpLocks/>
              <a:stCxn id="275" idx="2"/>
              <a:endCxn id="277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E41BD443-0DC7-42FD-B972-FA496E513584}"/>
                </a:ext>
              </a:extLst>
            </p:cNvPr>
            <p:cNvCxnSpPr>
              <a:cxnSpLocks/>
              <a:stCxn id="275" idx="2"/>
              <a:endCxn id="278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1E4229F-0DED-45EA-B0FF-8432C5BAE92A}"/>
                </a:ext>
              </a:extLst>
            </p:cNvPr>
            <p:cNvCxnSpPr>
              <a:cxnSpLocks/>
              <a:stCxn id="275" idx="2"/>
              <a:endCxn id="279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A90C9848-EE9B-4719-AE99-985E2F146511}"/>
                </a:ext>
              </a:extLst>
            </p:cNvPr>
            <p:cNvCxnSpPr>
              <a:cxnSpLocks/>
              <a:stCxn id="276" idx="6"/>
              <a:endCxn id="273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2A3381D8-B34E-4DE4-B69F-FB9F6220837B}"/>
                </a:ext>
              </a:extLst>
            </p:cNvPr>
            <p:cNvCxnSpPr>
              <a:cxnSpLocks/>
              <a:stCxn id="276" idx="6"/>
              <a:endCxn id="274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1F7E3050-33C3-4CAA-B29C-8F08C8AA92F4}"/>
                </a:ext>
              </a:extLst>
            </p:cNvPr>
            <p:cNvCxnSpPr>
              <a:cxnSpLocks/>
              <a:stCxn id="280" idx="6"/>
              <a:endCxn id="274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DED4FE3-4497-4FD7-972F-2B49733157DB}"/>
                </a:ext>
              </a:extLst>
            </p:cNvPr>
            <p:cNvCxnSpPr>
              <a:cxnSpLocks/>
              <a:stCxn id="280" idx="6"/>
              <a:endCxn id="273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7BE944C-F101-4CA7-BB0A-EDBF91450871}"/>
                </a:ext>
              </a:extLst>
            </p:cNvPr>
            <p:cNvCxnSpPr>
              <a:cxnSpLocks/>
              <a:stCxn id="280" idx="6"/>
              <a:endCxn id="272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5CF6D0B1-8D82-4C0B-9711-C527F95B24DF}"/>
              </a:ext>
            </a:extLst>
          </p:cNvPr>
          <p:cNvCxnSpPr>
            <a:cxnSpLocks/>
          </p:cNvCxnSpPr>
          <p:nvPr/>
        </p:nvCxnSpPr>
        <p:spPr>
          <a:xfrm flipV="1">
            <a:off x="5562898" y="5509147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9075E8BB-4E5F-48CE-A325-BF651A74978F}"/>
              </a:ext>
            </a:extLst>
          </p:cNvPr>
          <p:cNvCxnSpPr>
            <a:cxnSpLocks/>
          </p:cNvCxnSpPr>
          <p:nvPr/>
        </p:nvCxnSpPr>
        <p:spPr>
          <a:xfrm flipV="1">
            <a:off x="4251973" y="5515606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3" name="Graphic 352" descr="Processor with solid fill">
            <a:extLst>
              <a:ext uri="{FF2B5EF4-FFF2-40B4-BE49-F238E27FC236}">
                <a16:creationId xmlns:a16="http://schemas.microsoft.com/office/drawing/2014/main" id="{05CE6EAA-96FA-4791-9CBE-9A3FAA6F1B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7205" y="5325831"/>
            <a:ext cx="365760" cy="365760"/>
          </a:xfrm>
          <a:prstGeom prst="rect">
            <a:avLst/>
          </a:prstGeom>
        </p:spPr>
      </p:pic>
      <p:sp>
        <p:nvSpPr>
          <p:cNvPr id="354" name="TextBox 353">
            <a:extLst>
              <a:ext uri="{FF2B5EF4-FFF2-40B4-BE49-F238E27FC236}">
                <a16:creationId xmlns:a16="http://schemas.microsoft.com/office/drawing/2014/main" id="{977C7D48-EDA5-48AE-9FCC-AE8BA5AFD185}"/>
              </a:ext>
            </a:extLst>
          </p:cNvPr>
          <p:cNvSpPr txBox="1"/>
          <p:nvPr/>
        </p:nvSpPr>
        <p:spPr>
          <a:xfrm>
            <a:off x="3163992" y="5370212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384" name="Graphic 383" descr="Processor with solid fill">
            <a:extLst>
              <a:ext uri="{FF2B5EF4-FFF2-40B4-BE49-F238E27FC236}">
                <a16:creationId xmlns:a16="http://schemas.microsoft.com/office/drawing/2014/main" id="{57624AE4-AF9B-48A1-8651-52351DB84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3325" y="5330202"/>
            <a:ext cx="365760" cy="365760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C31F0753-BAB9-4C02-B022-C999F11184A1}"/>
              </a:ext>
            </a:extLst>
          </p:cNvPr>
          <p:cNvSpPr txBox="1"/>
          <p:nvPr/>
        </p:nvSpPr>
        <p:spPr>
          <a:xfrm>
            <a:off x="4470112" y="5374583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414" name="Graphic 413" descr="Processor with solid fill">
            <a:extLst>
              <a:ext uri="{FF2B5EF4-FFF2-40B4-BE49-F238E27FC236}">
                <a16:creationId xmlns:a16="http://schemas.microsoft.com/office/drawing/2014/main" id="{17369060-2A80-4A37-9833-AC58B15FBE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5991" y="5325096"/>
            <a:ext cx="365760" cy="36576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C7D3BD9A-54B4-4229-8BA2-D232DB6F906F}"/>
              </a:ext>
            </a:extLst>
          </p:cNvPr>
          <p:cNvSpPr txBox="1"/>
          <p:nvPr/>
        </p:nvSpPr>
        <p:spPr>
          <a:xfrm>
            <a:off x="5792778" y="5369477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CC7F8254-4003-4DF2-A319-E604B7049966}"/>
              </a:ext>
            </a:extLst>
          </p:cNvPr>
          <p:cNvSpPr txBox="1"/>
          <p:nvPr/>
        </p:nvSpPr>
        <p:spPr>
          <a:xfrm>
            <a:off x="246760" y="5057164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Level 2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797F261F-E555-47CB-8733-0ABC3F4A1A29}"/>
              </a:ext>
            </a:extLst>
          </p:cNvPr>
          <p:cNvSpPr txBox="1"/>
          <p:nvPr/>
        </p:nvSpPr>
        <p:spPr>
          <a:xfrm>
            <a:off x="3031107" y="4130590"/>
            <a:ext cx="4822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Accelerator design can also change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E3089DFC-1687-4750-B03D-B7C34230A0F9}"/>
              </a:ext>
            </a:extLst>
          </p:cNvPr>
          <p:cNvCxnSpPr>
            <a:cxnSpLocks/>
          </p:cNvCxnSpPr>
          <p:nvPr/>
        </p:nvCxnSpPr>
        <p:spPr>
          <a:xfrm>
            <a:off x="6485306" y="4541223"/>
            <a:ext cx="1" cy="3211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adge Tick1 with solid fill">
            <a:extLst>
              <a:ext uri="{FF2B5EF4-FFF2-40B4-BE49-F238E27FC236}">
                <a16:creationId xmlns:a16="http://schemas.microsoft.com/office/drawing/2014/main" id="{6043E630-DB66-46FD-A28E-8B130F4176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5352" y="4091250"/>
            <a:ext cx="548640" cy="548640"/>
          </a:xfrm>
          <a:prstGeom prst="rect">
            <a:avLst/>
          </a:prstGeom>
        </p:spPr>
      </p:pic>
      <p:sp>
        <p:nvSpPr>
          <p:cNvPr id="251" name="Cloud 250">
            <a:extLst>
              <a:ext uri="{FF2B5EF4-FFF2-40B4-BE49-F238E27FC236}">
                <a16:creationId xmlns:a16="http://schemas.microsoft.com/office/drawing/2014/main" id="{0D823926-0BA4-4F9E-BD93-0CFCA97B827D}"/>
              </a:ext>
            </a:extLst>
          </p:cNvPr>
          <p:cNvSpPr/>
          <p:nvPr/>
        </p:nvSpPr>
        <p:spPr>
          <a:xfrm>
            <a:off x="286302" y="1535867"/>
            <a:ext cx="4577436" cy="914400"/>
          </a:xfrm>
          <a:prstGeom prst="cloud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Our major focus</a:t>
            </a:r>
          </a:p>
        </p:txBody>
      </p:sp>
      <p:cxnSp>
        <p:nvCxnSpPr>
          <p:cNvPr id="252" name="Connector: Curved 251">
            <a:extLst>
              <a:ext uri="{FF2B5EF4-FFF2-40B4-BE49-F238E27FC236}">
                <a16:creationId xmlns:a16="http://schemas.microsoft.com/office/drawing/2014/main" id="{BC5955C1-FB26-462C-A96E-3B8062093584}"/>
              </a:ext>
            </a:extLst>
          </p:cNvPr>
          <p:cNvCxnSpPr>
            <a:cxnSpLocks/>
          </p:cNvCxnSpPr>
          <p:nvPr/>
        </p:nvCxnSpPr>
        <p:spPr>
          <a:xfrm rot="5400000">
            <a:off x="376601" y="2998444"/>
            <a:ext cx="2364650" cy="1517648"/>
          </a:xfrm>
          <a:prstGeom prst="curvedConnector3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5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09733-5B1A-4645-B1A1-78005600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039A6-EE8F-46DA-A512-89402046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2 Co-Design for DNN/Accelerator</a:t>
            </a:r>
          </a:p>
        </p:txBody>
      </p:sp>
      <p:pic>
        <p:nvPicPr>
          <p:cNvPr id="83" name="Graphic 82" descr="Processor with solid fill">
            <a:extLst>
              <a:ext uri="{FF2B5EF4-FFF2-40B4-BE49-F238E27FC236}">
                <a16:creationId xmlns:a16="http://schemas.microsoft.com/office/drawing/2014/main" id="{B9A9B13F-346A-4B9B-AECD-E8928082B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457" y="5015088"/>
            <a:ext cx="914400" cy="914400"/>
          </a:xfrm>
          <a:prstGeom prst="rect">
            <a:avLst/>
          </a:prstGeom>
        </p:spPr>
      </p:pic>
      <p:pic>
        <p:nvPicPr>
          <p:cNvPr id="84" name="Graphic 83" descr="Processor outline">
            <a:extLst>
              <a:ext uri="{FF2B5EF4-FFF2-40B4-BE49-F238E27FC236}">
                <a16:creationId xmlns:a16="http://schemas.microsoft.com/office/drawing/2014/main" id="{4C09D137-43E1-4A4A-B01E-F9CE185A0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3107" y="5016106"/>
            <a:ext cx="914400" cy="91440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D8A774D-5657-4ACB-8071-F3CFBAF54C00}"/>
              </a:ext>
            </a:extLst>
          </p:cNvPr>
          <p:cNvCxnSpPr>
            <a:cxnSpLocks/>
          </p:cNvCxnSpPr>
          <p:nvPr/>
        </p:nvCxnSpPr>
        <p:spPr>
          <a:xfrm flipV="1">
            <a:off x="5745778" y="5334419"/>
            <a:ext cx="447329" cy="91440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BC83687-F808-42A4-9F01-8979C6800E25}"/>
              </a:ext>
            </a:extLst>
          </p:cNvPr>
          <p:cNvSpPr/>
          <p:nvPr/>
        </p:nvSpPr>
        <p:spPr>
          <a:xfrm>
            <a:off x="9089010" y="5013811"/>
            <a:ext cx="1669637" cy="659743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Fine-tune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9D6476-54BF-4410-857C-5EB46EC9F6B5}"/>
              </a:ext>
            </a:extLst>
          </p:cNvPr>
          <p:cNvSpPr/>
          <p:nvPr/>
        </p:nvSpPr>
        <p:spPr>
          <a:xfrm>
            <a:off x="1730970" y="5209147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FEAFD07-78D7-4C34-99DD-D3A739963514}"/>
              </a:ext>
            </a:extLst>
          </p:cNvPr>
          <p:cNvCxnSpPr>
            <a:cxnSpLocks/>
            <a:stCxn id="101" idx="3"/>
            <a:endCxn id="107" idx="1"/>
          </p:cNvCxnSpPr>
          <p:nvPr/>
        </p:nvCxnSpPr>
        <p:spPr>
          <a:xfrm>
            <a:off x="2145594" y="5346934"/>
            <a:ext cx="301463" cy="1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F2A6FE-12C7-4B81-8900-0F8557A58FCF}"/>
              </a:ext>
            </a:extLst>
          </p:cNvPr>
          <p:cNvCxnSpPr>
            <a:cxnSpLocks/>
            <a:stCxn id="126" idx="3"/>
            <a:endCxn id="100" idx="1"/>
          </p:cNvCxnSpPr>
          <p:nvPr/>
        </p:nvCxnSpPr>
        <p:spPr>
          <a:xfrm flipV="1">
            <a:off x="7499204" y="5343683"/>
            <a:ext cx="1589806" cy="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18B54B-9519-4D7D-875C-F7168D8C9D16}"/>
              </a:ext>
            </a:extLst>
          </p:cNvPr>
          <p:cNvSpPr/>
          <p:nvPr/>
        </p:nvSpPr>
        <p:spPr>
          <a:xfrm>
            <a:off x="11203651" y="5205894"/>
            <a:ext cx="413808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060581E-CD20-4EE5-BC13-7431E32AB828}"/>
              </a:ext>
            </a:extLst>
          </p:cNvPr>
          <p:cNvCxnSpPr>
            <a:cxnSpLocks/>
            <a:stCxn id="100" idx="3"/>
            <a:endCxn id="104" idx="1"/>
          </p:cNvCxnSpPr>
          <p:nvPr/>
        </p:nvCxnSpPr>
        <p:spPr>
          <a:xfrm flipV="1">
            <a:off x="10758647" y="5343681"/>
            <a:ext cx="445004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9F4BEEF-9D68-4E25-90D3-23DDDB38367B}"/>
              </a:ext>
            </a:extLst>
          </p:cNvPr>
          <p:cNvSpPr txBox="1"/>
          <p:nvPr/>
        </p:nvSpPr>
        <p:spPr>
          <a:xfrm>
            <a:off x="2145594" y="5777479"/>
            <a:ext cx="557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True DNN and Accelerator Co-Design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B982F83-77D8-4A19-A41C-4D6BE75B250B}"/>
              </a:ext>
            </a:extLst>
          </p:cNvPr>
          <p:cNvSpPr/>
          <p:nvPr/>
        </p:nvSpPr>
        <p:spPr>
          <a:xfrm>
            <a:off x="2447057" y="4891431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39B1818-1AD1-48B5-AD53-060BF4CE7EAB}"/>
              </a:ext>
            </a:extLst>
          </p:cNvPr>
          <p:cNvSpPr txBox="1"/>
          <p:nvPr/>
        </p:nvSpPr>
        <p:spPr>
          <a:xfrm>
            <a:off x="7559307" y="4750224"/>
            <a:ext cx="1422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 + Accelerator</a:t>
            </a:r>
          </a:p>
        </p:txBody>
      </p:sp>
      <p:pic>
        <p:nvPicPr>
          <p:cNvPr id="115" name="Graphic 114" descr="Processor outline">
            <a:extLst>
              <a:ext uri="{FF2B5EF4-FFF2-40B4-BE49-F238E27FC236}">
                <a16:creationId xmlns:a16="http://schemas.microsoft.com/office/drawing/2014/main" id="{85285453-B9C1-4EAA-AEF1-C179EDF84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2887" y="5307794"/>
            <a:ext cx="365760" cy="36576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981D77B-D29C-48BB-ACE5-8D2E438A8C5D}"/>
              </a:ext>
            </a:extLst>
          </p:cNvPr>
          <p:cNvSpPr/>
          <p:nvPr/>
        </p:nvSpPr>
        <p:spPr>
          <a:xfrm>
            <a:off x="2858880" y="4887408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003057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91DAD2-C3C2-4161-ACC5-242EAEAB33A1}"/>
              </a:ext>
            </a:extLst>
          </p:cNvPr>
          <p:cNvSpPr txBox="1"/>
          <p:nvPr/>
        </p:nvSpPr>
        <p:spPr>
          <a:xfrm>
            <a:off x="3403585" y="4862328"/>
            <a:ext cx="3462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DNN and Accelerator </a:t>
            </a:r>
            <a:r>
              <a:rPr lang="en-US" altLang="zh-CN" b="1" dirty="0">
                <a:solidFill>
                  <a:schemeClr val="bg1"/>
                </a:solidFill>
                <a:latin typeface="Corbel" panose="020B0503020204020204" pitchFamily="34" charset="0"/>
              </a:rPr>
              <a:t>Co-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A732A30-F773-4CA9-8104-2EB196B7B84B}"/>
              </a:ext>
            </a:extLst>
          </p:cNvPr>
          <p:cNvGrpSpPr>
            <a:grpSpLocks noChangeAspect="1"/>
          </p:cNvGrpSpPr>
          <p:nvPr/>
        </p:nvGrpSpPr>
        <p:grpSpPr>
          <a:xfrm>
            <a:off x="3285488" y="537155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5167A5F6-5594-4B15-A602-C8261556B9BB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A8112B2-AD6E-4A1E-A262-2DD42FA515B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3027FF0-AC06-4D2C-A1AC-1C3233F2ACC7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A08D227-FD48-491C-999A-13000B48851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CCF0A0D-A73E-4A61-B044-93FFF024C607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CCB6FAF-D93B-4B90-8F02-82C14871D4D7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1B2C366-FF63-485E-B2D7-01DD8D205170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FFCAF1B7-B206-49A4-8496-B1B700EEC298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1DC733AC-3CFA-4125-95E4-5925B5E9AA9E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4C1F2F3C-27D4-4BA3-ACFC-01EACDD9D889}"/>
                </a:ext>
              </a:extLst>
            </p:cNvPr>
            <p:cNvCxnSpPr>
              <a:cxnSpLocks/>
              <a:stCxn id="330" idx="6"/>
              <a:endCxn id="326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77C56F5-999A-44E8-A85A-28B7F153A25F}"/>
                </a:ext>
              </a:extLst>
            </p:cNvPr>
            <p:cNvCxnSpPr>
              <a:cxnSpLocks/>
              <a:stCxn id="326" idx="6"/>
              <a:endCxn id="331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F805CAE-2D6B-47BA-8656-AC083A6DC7A8}"/>
                </a:ext>
              </a:extLst>
            </p:cNvPr>
            <p:cNvCxnSpPr>
              <a:cxnSpLocks/>
              <a:stCxn id="327" idx="6"/>
              <a:endCxn id="332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0B58CB2-F6B8-4B3C-AEAA-BD8C12FD248A}"/>
                </a:ext>
              </a:extLst>
            </p:cNvPr>
            <p:cNvCxnSpPr>
              <a:cxnSpLocks/>
              <a:stCxn id="328" idx="6"/>
              <a:endCxn id="333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2B1EB38-FB49-488A-8956-69A1CA5A6859}"/>
                </a:ext>
              </a:extLst>
            </p:cNvPr>
            <p:cNvCxnSpPr>
              <a:cxnSpLocks/>
              <a:stCxn id="326" idx="6"/>
              <a:endCxn id="332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89C3F39-C864-4EF3-B2E7-7D689CBEBF15}"/>
                </a:ext>
              </a:extLst>
            </p:cNvPr>
            <p:cNvCxnSpPr>
              <a:cxnSpLocks/>
              <a:stCxn id="326" idx="6"/>
              <a:endCxn id="333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DE08D5E-62E4-48A3-AD8B-97FAB024BDD9}"/>
                </a:ext>
              </a:extLst>
            </p:cNvPr>
            <p:cNvCxnSpPr>
              <a:cxnSpLocks/>
              <a:stCxn id="327" idx="6"/>
              <a:endCxn id="331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65AB298-644C-4AFC-BFB9-ECDC9584E8AD}"/>
                </a:ext>
              </a:extLst>
            </p:cNvPr>
            <p:cNvCxnSpPr>
              <a:cxnSpLocks/>
              <a:stCxn id="328" idx="6"/>
              <a:endCxn id="331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26CF8719-3636-47AB-AF12-BE96E62E48E9}"/>
                </a:ext>
              </a:extLst>
            </p:cNvPr>
            <p:cNvCxnSpPr>
              <a:cxnSpLocks/>
              <a:stCxn id="327" idx="6"/>
              <a:endCxn id="333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3B95A31-D2F6-4E89-BE2F-641232349259}"/>
                </a:ext>
              </a:extLst>
            </p:cNvPr>
            <p:cNvCxnSpPr>
              <a:cxnSpLocks/>
              <a:stCxn id="328" idx="6"/>
              <a:endCxn id="332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63343ED-8102-41F9-9FAD-91342966CF4C}"/>
                </a:ext>
              </a:extLst>
            </p:cNvPr>
            <p:cNvCxnSpPr>
              <a:cxnSpLocks/>
              <a:stCxn id="329" idx="2"/>
              <a:endCxn id="331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0E7556F-8B0B-4BD7-B0ED-ED2DB7FAA2EB}"/>
                </a:ext>
              </a:extLst>
            </p:cNvPr>
            <p:cNvCxnSpPr>
              <a:cxnSpLocks/>
              <a:stCxn id="329" idx="2"/>
              <a:endCxn id="332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5325F123-1D8A-46D8-B81E-FE897D08C06A}"/>
                </a:ext>
              </a:extLst>
            </p:cNvPr>
            <p:cNvCxnSpPr>
              <a:cxnSpLocks/>
              <a:stCxn id="329" idx="2"/>
              <a:endCxn id="333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21DE919-1B85-4B0F-B648-EB311BC8D44D}"/>
                </a:ext>
              </a:extLst>
            </p:cNvPr>
            <p:cNvCxnSpPr>
              <a:cxnSpLocks/>
              <a:stCxn id="330" idx="6"/>
              <a:endCxn id="327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0DBD125-B3BD-4E45-9DC4-3B8DF2147983}"/>
                </a:ext>
              </a:extLst>
            </p:cNvPr>
            <p:cNvCxnSpPr>
              <a:cxnSpLocks/>
              <a:stCxn id="330" idx="6"/>
              <a:endCxn id="328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1927232-78D7-4AA2-A2EA-E4D66D4065C5}"/>
                </a:ext>
              </a:extLst>
            </p:cNvPr>
            <p:cNvCxnSpPr>
              <a:cxnSpLocks/>
              <a:stCxn id="334" idx="6"/>
              <a:endCxn id="328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73F2B37F-344A-4397-8ED0-CA18A627FB31}"/>
                </a:ext>
              </a:extLst>
            </p:cNvPr>
            <p:cNvCxnSpPr>
              <a:cxnSpLocks/>
              <a:stCxn id="334" idx="6"/>
              <a:endCxn id="327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58B98D8-8C56-41E5-ADBB-9D5B9BE64ECF}"/>
                </a:ext>
              </a:extLst>
            </p:cNvPr>
            <p:cNvCxnSpPr>
              <a:cxnSpLocks/>
              <a:stCxn id="334" idx="6"/>
              <a:endCxn id="326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CD9C24D-3F95-4EAC-98B8-5F262F894751}"/>
              </a:ext>
            </a:extLst>
          </p:cNvPr>
          <p:cNvGrpSpPr>
            <a:grpSpLocks noChangeAspect="1"/>
          </p:cNvGrpSpPr>
          <p:nvPr/>
        </p:nvGrpSpPr>
        <p:grpSpPr>
          <a:xfrm>
            <a:off x="4600617" y="5369506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C2656F17-4429-4A62-AA14-FBBDDA816D6E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8699C5DC-F9C8-4A32-A5A8-00954A2863A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CDE6189-CAB3-41D9-B82B-57CB042BCE2B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5258F30-0496-4DB0-A297-6A5A56CE84CA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970B2F2-09BB-4D81-9DEB-423F49EDD3E1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9C876BF-6BA2-4482-BBE8-4BB27B1BB59C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B9D111D8-35A9-4C08-BC37-1E3334B6C3F2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F15C47EC-16EF-4021-BDA9-ED497C40E379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ABF4736-204D-4CBF-B29A-951BBFA31DB1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C64ECB4-10A6-467D-8B0E-A34EAC2E799C}"/>
                </a:ext>
              </a:extLst>
            </p:cNvPr>
            <p:cNvCxnSpPr>
              <a:cxnSpLocks/>
              <a:stCxn id="303" idx="6"/>
              <a:endCxn id="299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54992CE-DA6A-444C-BC5C-378258EC8E1A}"/>
                </a:ext>
              </a:extLst>
            </p:cNvPr>
            <p:cNvCxnSpPr>
              <a:cxnSpLocks/>
              <a:stCxn id="299" idx="6"/>
              <a:endCxn id="304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D567863-D54B-4D14-BBB4-22B503D1951A}"/>
                </a:ext>
              </a:extLst>
            </p:cNvPr>
            <p:cNvCxnSpPr>
              <a:cxnSpLocks/>
              <a:stCxn id="300" idx="6"/>
              <a:endCxn id="305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A9B2205-60C0-475F-AB90-737AFA485EC1}"/>
                </a:ext>
              </a:extLst>
            </p:cNvPr>
            <p:cNvCxnSpPr>
              <a:cxnSpLocks/>
              <a:stCxn id="301" idx="6"/>
              <a:endCxn id="306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08C25EC0-0894-4F69-AC68-90AF148F5339}"/>
                </a:ext>
              </a:extLst>
            </p:cNvPr>
            <p:cNvCxnSpPr>
              <a:cxnSpLocks/>
              <a:stCxn id="299" idx="6"/>
              <a:endCxn id="305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B564237-71CA-4320-B379-BAD3A7A86B7D}"/>
                </a:ext>
              </a:extLst>
            </p:cNvPr>
            <p:cNvCxnSpPr>
              <a:cxnSpLocks/>
              <a:stCxn id="299" idx="6"/>
              <a:endCxn id="306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F452A468-72D4-43E2-8434-7888C872650B}"/>
                </a:ext>
              </a:extLst>
            </p:cNvPr>
            <p:cNvCxnSpPr>
              <a:cxnSpLocks/>
              <a:stCxn id="300" idx="6"/>
              <a:endCxn id="304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858BBABE-49F7-4547-941C-195E9D1D9CA0}"/>
                </a:ext>
              </a:extLst>
            </p:cNvPr>
            <p:cNvCxnSpPr>
              <a:cxnSpLocks/>
              <a:stCxn id="301" idx="6"/>
              <a:endCxn id="304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CA57E8F-78CE-4A71-A15C-65D647708BE0}"/>
                </a:ext>
              </a:extLst>
            </p:cNvPr>
            <p:cNvCxnSpPr>
              <a:cxnSpLocks/>
              <a:stCxn id="300" idx="6"/>
              <a:endCxn id="306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D890536-47DA-43B4-968F-17A426AD9D63}"/>
                </a:ext>
              </a:extLst>
            </p:cNvPr>
            <p:cNvCxnSpPr>
              <a:cxnSpLocks/>
              <a:stCxn id="301" idx="6"/>
              <a:endCxn id="305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D797052-2903-4BD1-B51D-CD1F8ED3448C}"/>
                </a:ext>
              </a:extLst>
            </p:cNvPr>
            <p:cNvCxnSpPr>
              <a:cxnSpLocks/>
              <a:stCxn id="302" idx="2"/>
              <a:endCxn id="304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ABE06F5-7FD5-46F9-A5DF-7E624FA993C6}"/>
                </a:ext>
              </a:extLst>
            </p:cNvPr>
            <p:cNvCxnSpPr>
              <a:cxnSpLocks/>
              <a:stCxn id="302" idx="2"/>
              <a:endCxn id="305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2BDD758-6C7C-4E66-9437-87F0B87BAC10}"/>
                </a:ext>
              </a:extLst>
            </p:cNvPr>
            <p:cNvCxnSpPr>
              <a:cxnSpLocks/>
              <a:stCxn id="302" idx="2"/>
              <a:endCxn id="306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DD3FE85-6C4D-420C-9EE1-794E52B53433}"/>
                </a:ext>
              </a:extLst>
            </p:cNvPr>
            <p:cNvCxnSpPr>
              <a:cxnSpLocks/>
              <a:stCxn id="303" idx="6"/>
              <a:endCxn id="30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6E459CA-3C5C-4208-A5F3-E556EE7615BC}"/>
                </a:ext>
              </a:extLst>
            </p:cNvPr>
            <p:cNvCxnSpPr>
              <a:cxnSpLocks/>
              <a:stCxn id="303" idx="6"/>
              <a:endCxn id="30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9714B44-791C-47B0-89EA-D5D926ACD34C}"/>
                </a:ext>
              </a:extLst>
            </p:cNvPr>
            <p:cNvCxnSpPr>
              <a:cxnSpLocks/>
              <a:stCxn id="307" idx="6"/>
              <a:endCxn id="30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C66752B-6DAF-4D63-A9BD-A19F9CD89DB3}"/>
                </a:ext>
              </a:extLst>
            </p:cNvPr>
            <p:cNvCxnSpPr>
              <a:cxnSpLocks/>
              <a:stCxn id="307" idx="6"/>
              <a:endCxn id="30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A43E8EC-88CF-41A1-8C62-AE8741322C93}"/>
                </a:ext>
              </a:extLst>
            </p:cNvPr>
            <p:cNvCxnSpPr>
              <a:cxnSpLocks/>
              <a:stCxn id="307" idx="6"/>
              <a:endCxn id="299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A9D97D4-4799-4A11-8D7E-D6BE3FA3D44A}"/>
              </a:ext>
            </a:extLst>
          </p:cNvPr>
          <p:cNvGrpSpPr>
            <a:grpSpLocks noChangeAspect="1"/>
          </p:cNvGrpSpPr>
          <p:nvPr/>
        </p:nvGrpSpPr>
        <p:grpSpPr>
          <a:xfrm>
            <a:off x="5923004" y="5379999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845AA31-913D-4747-BF48-32A8AA042C69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4E3BC7B5-C9D1-4AA0-B1BC-3B691C658D69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94B232D-08BB-4948-9101-5FCE2F09811E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7918DBE-A8EA-4C3C-9770-6776AF9FF0E5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DC7D00CD-F0DF-4094-BC46-F3EAFF5D46CD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926E22F-8750-4661-8AB0-EF2EE1841C90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D073E3A-DD09-4BEC-B73D-D485E4B5FC0C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00C1750-F198-4183-8798-BEEF47D8B082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71A577FA-5CDF-408C-9A40-EDAAF0C122BC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BDC3912-69DA-4A5D-AE26-8DE6D9DE572D}"/>
                </a:ext>
              </a:extLst>
            </p:cNvPr>
            <p:cNvCxnSpPr>
              <a:cxnSpLocks/>
              <a:stCxn id="276" idx="6"/>
              <a:endCxn id="272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B957E94-F77D-4573-B16B-5BE4CE1B144F}"/>
                </a:ext>
              </a:extLst>
            </p:cNvPr>
            <p:cNvCxnSpPr>
              <a:cxnSpLocks/>
              <a:stCxn id="272" idx="6"/>
              <a:endCxn id="277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0882D901-4050-4ECF-B1A3-8C01A303CCAC}"/>
                </a:ext>
              </a:extLst>
            </p:cNvPr>
            <p:cNvCxnSpPr>
              <a:cxnSpLocks/>
              <a:stCxn id="273" idx="6"/>
              <a:endCxn id="278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334C074-3171-4BD5-AAE3-FB17ADCB9FBE}"/>
                </a:ext>
              </a:extLst>
            </p:cNvPr>
            <p:cNvCxnSpPr>
              <a:cxnSpLocks/>
              <a:stCxn id="274" idx="6"/>
              <a:endCxn id="279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23F799D-88E2-4BBC-88CD-FFF2EAE04745}"/>
                </a:ext>
              </a:extLst>
            </p:cNvPr>
            <p:cNvCxnSpPr>
              <a:cxnSpLocks/>
              <a:stCxn id="272" idx="6"/>
              <a:endCxn id="278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FFADA3D-C9AE-4198-9465-DC058AB4FB1D}"/>
                </a:ext>
              </a:extLst>
            </p:cNvPr>
            <p:cNvCxnSpPr>
              <a:cxnSpLocks/>
              <a:stCxn id="272" idx="6"/>
              <a:endCxn id="279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53A3D6A-8260-4B4B-A0B2-0B7F636E89A6}"/>
                </a:ext>
              </a:extLst>
            </p:cNvPr>
            <p:cNvCxnSpPr>
              <a:cxnSpLocks/>
              <a:stCxn id="273" idx="6"/>
              <a:endCxn id="277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C334F5-672B-42DC-8C9A-69CFD150583C}"/>
                </a:ext>
              </a:extLst>
            </p:cNvPr>
            <p:cNvCxnSpPr>
              <a:cxnSpLocks/>
              <a:stCxn id="274" idx="6"/>
              <a:endCxn id="277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26D800C-0B37-4E8E-9508-DA0CB99C4865}"/>
                </a:ext>
              </a:extLst>
            </p:cNvPr>
            <p:cNvCxnSpPr>
              <a:cxnSpLocks/>
              <a:stCxn id="273" idx="6"/>
              <a:endCxn id="279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2D08C4F-A304-40A0-AD10-5E36255873FD}"/>
                </a:ext>
              </a:extLst>
            </p:cNvPr>
            <p:cNvCxnSpPr>
              <a:cxnSpLocks/>
              <a:stCxn id="274" idx="6"/>
              <a:endCxn id="278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7B761B7-52D7-4D3C-882E-2AD533D0BEE5}"/>
                </a:ext>
              </a:extLst>
            </p:cNvPr>
            <p:cNvCxnSpPr>
              <a:cxnSpLocks/>
              <a:stCxn id="275" idx="2"/>
              <a:endCxn id="277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E41BD443-0DC7-42FD-B972-FA496E513584}"/>
                </a:ext>
              </a:extLst>
            </p:cNvPr>
            <p:cNvCxnSpPr>
              <a:cxnSpLocks/>
              <a:stCxn id="275" idx="2"/>
              <a:endCxn id="278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1E4229F-0DED-45EA-B0FF-8432C5BAE92A}"/>
                </a:ext>
              </a:extLst>
            </p:cNvPr>
            <p:cNvCxnSpPr>
              <a:cxnSpLocks/>
              <a:stCxn id="275" idx="2"/>
              <a:endCxn id="279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A90C9848-EE9B-4719-AE99-985E2F146511}"/>
                </a:ext>
              </a:extLst>
            </p:cNvPr>
            <p:cNvCxnSpPr>
              <a:cxnSpLocks/>
              <a:stCxn id="276" idx="6"/>
              <a:endCxn id="273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2A3381D8-B34E-4DE4-B69F-FB9F6220837B}"/>
                </a:ext>
              </a:extLst>
            </p:cNvPr>
            <p:cNvCxnSpPr>
              <a:cxnSpLocks/>
              <a:stCxn id="276" idx="6"/>
              <a:endCxn id="274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1F7E3050-33C3-4CAA-B29C-8F08C8AA92F4}"/>
                </a:ext>
              </a:extLst>
            </p:cNvPr>
            <p:cNvCxnSpPr>
              <a:cxnSpLocks/>
              <a:stCxn id="280" idx="6"/>
              <a:endCxn id="274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DED4FE3-4497-4FD7-972F-2B49733157DB}"/>
                </a:ext>
              </a:extLst>
            </p:cNvPr>
            <p:cNvCxnSpPr>
              <a:cxnSpLocks/>
              <a:stCxn id="280" idx="6"/>
              <a:endCxn id="273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7BE944C-F101-4CA7-BB0A-EDBF91450871}"/>
                </a:ext>
              </a:extLst>
            </p:cNvPr>
            <p:cNvCxnSpPr>
              <a:cxnSpLocks/>
              <a:stCxn id="280" idx="6"/>
              <a:endCxn id="272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5CF6D0B1-8D82-4C0B-9711-C527F95B24DF}"/>
              </a:ext>
            </a:extLst>
          </p:cNvPr>
          <p:cNvCxnSpPr>
            <a:cxnSpLocks/>
          </p:cNvCxnSpPr>
          <p:nvPr/>
        </p:nvCxnSpPr>
        <p:spPr>
          <a:xfrm flipV="1">
            <a:off x="5562898" y="5509147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9075E8BB-4E5F-48CE-A325-BF651A74978F}"/>
              </a:ext>
            </a:extLst>
          </p:cNvPr>
          <p:cNvCxnSpPr>
            <a:cxnSpLocks/>
          </p:cNvCxnSpPr>
          <p:nvPr/>
        </p:nvCxnSpPr>
        <p:spPr>
          <a:xfrm flipV="1">
            <a:off x="4251973" y="5515606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3" name="Graphic 352" descr="Processor with solid fill">
            <a:extLst>
              <a:ext uri="{FF2B5EF4-FFF2-40B4-BE49-F238E27FC236}">
                <a16:creationId xmlns:a16="http://schemas.microsoft.com/office/drawing/2014/main" id="{05CE6EAA-96FA-4791-9CBE-9A3FAA6F1B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7205" y="5325831"/>
            <a:ext cx="365760" cy="365760"/>
          </a:xfrm>
          <a:prstGeom prst="rect">
            <a:avLst/>
          </a:prstGeom>
        </p:spPr>
      </p:pic>
      <p:sp>
        <p:nvSpPr>
          <p:cNvPr id="354" name="TextBox 353">
            <a:extLst>
              <a:ext uri="{FF2B5EF4-FFF2-40B4-BE49-F238E27FC236}">
                <a16:creationId xmlns:a16="http://schemas.microsoft.com/office/drawing/2014/main" id="{977C7D48-EDA5-48AE-9FCC-AE8BA5AFD185}"/>
              </a:ext>
            </a:extLst>
          </p:cNvPr>
          <p:cNvSpPr txBox="1"/>
          <p:nvPr/>
        </p:nvSpPr>
        <p:spPr>
          <a:xfrm>
            <a:off x="3163992" y="5370212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384" name="Graphic 383" descr="Processor with solid fill">
            <a:extLst>
              <a:ext uri="{FF2B5EF4-FFF2-40B4-BE49-F238E27FC236}">
                <a16:creationId xmlns:a16="http://schemas.microsoft.com/office/drawing/2014/main" id="{57624AE4-AF9B-48A1-8651-52351DB84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3325" y="5330202"/>
            <a:ext cx="365760" cy="365760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C31F0753-BAB9-4C02-B022-C999F11184A1}"/>
              </a:ext>
            </a:extLst>
          </p:cNvPr>
          <p:cNvSpPr txBox="1"/>
          <p:nvPr/>
        </p:nvSpPr>
        <p:spPr>
          <a:xfrm>
            <a:off x="4470112" y="5374583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414" name="Graphic 413" descr="Processor with solid fill">
            <a:extLst>
              <a:ext uri="{FF2B5EF4-FFF2-40B4-BE49-F238E27FC236}">
                <a16:creationId xmlns:a16="http://schemas.microsoft.com/office/drawing/2014/main" id="{17369060-2A80-4A37-9833-AC58B15FBE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5991" y="5325096"/>
            <a:ext cx="365760" cy="36576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C7D3BD9A-54B4-4229-8BA2-D232DB6F906F}"/>
              </a:ext>
            </a:extLst>
          </p:cNvPr>
          <p:cNvSpPr txBox="1"/>
          <p:nvPr/>
        </p:nvSpPr>
        <p:spPr>
          <a:xfrm>
            <a:off x="5792778" y="5369477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CC7F8254-4003-4DF2-A319-E604B7049966}"/>
              </a:ext>
            </a:extLst>
          </p:cNvPr>
          <p:cNvSpPr txBox="1"/>
          <p:nvPr/>
        </p:nvSpPr>
        <p:spPr>
          <a:xfrm>
            <a:off x="246760" y="5057164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Level 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E3089DFC-1687-4750-B03D-B7C34230A0F9}"/>
              </a:ext>
            </a:extLst>
          </p:cNvPr>
          <p:cNvCxnSpPr>
            <a:cxnSpLocks/>
          </p:cNvCxnSpPr>
          <p:nvPr/>
        </p:nvCxnSpPr>
        <p:spPr>
          <a:xfrm>
            <a:off x="6485306" y="4541223"/>
            <a:ext cx="1" cy="3211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adge Tick1 with solid fill">
            <a:extLst>
              <a:ext uri="{FF2B5EF4-FFF2-40B4-BE49-F238E27FC236}">
                <a16:creationId xmlns:a16="http://schemas.microsoft.com/office/drawing/2014/main" id="{6043E630-DB66-46FD-A28E-8B130F4176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5352" y="4091250"/>
            <a:ext cx="548640" cy="548640"/>
          </a:xfrm>
          <a:prstGeom prst="rect">
            <a:avLst/>
          </a:prstGeom>
        </p:spPr>
      </p:pic>
      <p:sp>
        <p:nvSpPr>
          <p:cNvPr id="123" name="Cloud 122">
            <a:extLst>
              <a:ext uri="{FF2B5EF4-FFF2-40B4-BE49-F238E27FC236}">
                <a16:creationId xmlns:a16="http://schemas.microsoft.com/office/drawing/2014/main" id="{B8D8EA5B-E937-4271-9D64-A563C841FDCB}"/>
              </a:ext>
            </a:extLst>
          </p:cNvPr>
          <p:cNvSpPr/>
          <p:nvPr/>
        </p:nvSpPr>
        <p:spPr>
          <a:xfrm>
            <a:off x="286302" y="1535867"/>
            <a:ext cx="4577436" cy="914400"/>
          </a:xfrm>
          <a:prstGeom prst="cloud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Our major focus</a:t>
            </a:r>
          </a:p>
        </p:txBody>
      </p:sp>
      <p:cxnSp>
        <p:nvCxnSpPr>
          <p:cNvPr id="124" name="Connector: Curved 123">
            <a:extLst>
              <a:ext uri="{FF2B5EF4-FFF2-40B4-BE49-F238E27FC236}">
                <a16:creationId xmlns:a16="http://schemas.microsoft.com/office/drawing/2014/main" id="{368A9407-F402-475F-A337-D65693EC8E96}"/>
              </a:ext>
            </a:extLst>
          </p:cNvPr>
          <p:cNvCxnSpPr>
            <a:cxnSpLocks/>
          </p:cNvCxnSpPr>
          <p:nvPr/>
        </p:nvCxnSpPr>
        <p:spPr>
          <a:xfrm rot="5400000">
            <a:off x="376601" y="2998444"/>
            <a:ext cx="2364650" cy="1517648"/>
          </a:xfrm>
          <a:prstGeom prst="curvedConnector3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A8BE6771-5D6C-40E8-A7B3-DE721646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878" y="1392043"/>
            <a:ext cx="7006085" cy="523220"/>
          </a:xfrm>
          <a:noFill/>
        </p:spPr>
        <p:txBody>
          <a:bodyPr wrap="none" rtlCol="0">
            <a:spAutoFit/>
          </a:bodyPr>
          <a:lstStyle/>
          <a:p>
            <a:pPr marL="0" indent="0" defTabSz="457200">
              <a:buNone/>
            </a:pPr>
            <a:r>
              <a:rPr lang="en-US" sz="2800" dirty="0">
                <a:latin typeface="Corbel" panose="020B0503020204020204" pitchFamily="34" charset="0"/>
              </a:rPr>
              <a:t>Software:  Neural Architecture Search (NAS)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A0054B6-48C0-4E68-BC7A-115F8E536B2C}"/>
              </a:ext>
            </a:extLst>
          </p:cNvPr>
          <p:cNvSpPr/>
          <p:nvPr/>
        </p:nvSpPr>
        <p:spPr>
          <a:xfrm>
            <a:off x="5091878" y="2051723"/>
            <a:ext cx="5523500" cy="52322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orbel" panose="020B0503020204020204" pitchFamily="34" charset="0"/>
              </a:rPr>
              <a:t>Hardware: Implementation Search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AC9DA32-C506-4BE9-A129-82683F47D56C}"/>
              </a:ext>
            </a:extLst>
          </p:cNvPr>
          <p:cNvSpPr txBox="1"/>
          <p:nvPr/>
        </p:nvSpPr>
        <p:spPr>
          <a:xfrm>
            <a:off x="3031107" y="4130590"/>
            <a:ext cx="4822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Accelerator design can also change</a:t>
            </a:r>
          </a:p>
        </p:txBody>
      </p:sp>
    </p:spTree>
    <p:extLst>
      <p:ext uri="{BB962C8B-B14F-4D97-AF65-F5344CB8AC3E}">
        <p14:creationId xmlns:p14="http://schemas.microsoft.com/office/powerpoint/2010/main" val="412965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249">
            <a:extLst>
              <a:ext uri="{FF2B5EF4-FFF2-40B4-BE49-F238E27FC236}">
                <a16:creationId xmlns:a16="http://schemas.microsoft.com/office/drawing/2014/main" id="{03637D90-2A8D-4EE5-B33C-E6BFC4042BCD}"/>
              </a:ext>
            </a:extLst>
          </p:cNvPr>
          <p:cNvSpPr/>
          <p:nvPr/>
        </p:nvSpPr>
        <p:spPr>
          <a:xfrm>
            <a:off x="9405939" y="2130953"/>
            <a:ext cx="228600" cy="36476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1A9564FD-ABB2-4529-BD87-7BC1DAA8DE39}"/>
              </a:ext>
            </a:extLst>
          </p:cNvPr>
          <p:cNvSpPr/>
          <p:nvPr/>
        </p:nvSpPr>
        <p:spPr>
          <a:xfrm>
            <a:off x="6848888" y="2130953"/>
            <a:ext cx="123412" cy="36476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7BEA4D08-C591-4BCE-8D13-C63C6EB053F3}"/>
              </a:ext>
            </a:extLst>
          </p:cNvPr>
          <p:cNvSpPr/>
          <p:nvPr/>
        </p:nvSpPr>
        <p:spPr>
          <a:xfrm>
            <a:off x="9864945" y="1450587"/>
            <a:ext cx="258360" cy="3647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60AA6693-1D46-4030-9103-D5A734101F83}"/>
              </a:ext>
            </a:extLst>
          </p:cNvPr>
          <p:cNvSpPr/>
          <p:nvPr/>
        </p:nvSpPr>
        <p:spPr>
          <a:xfrm>
            <a:off x="7915688" y="1450587"/>
            <a:ext cx="258360" cy="3647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1A09A-64B3-4630-8771-463FB27E67D3}"/>
              </a:ext>
            </a:extLst>
          </p:cNvPr>
          <p:cNvSpPr/>
          <p:nvPr/>
        </p:nvSpPr>
        <p:spPr>
          <a:xfrm>
            <a:off x="6848888" y="1450587"/>
            <a:ext cx="258360" cy="3647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09733-5B1A-4645-B1A1-78005600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039A6-EE8F-46DA-A512-89402046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2 Co-Design for DNN/Accelerator</a:t>
            </a:r>
          </a:p>
        </p:txBody>
      </p:sp>
      <p:pic>
        <p:nvPicPr>
          <p:cNvPr id="83" name="Graphic 82" descr="Processor with solid fill">
            <a:extLst>
              <a:ext uri="{FF2B5EF4-FFF2-40B4-BE49-F238E27FC236}">
                <a16:creationId xmlns:a16="http://schemas.microsoft.com/office/drawing/2014/main" id="{B9A9B13F-346A-4B9B-AECD-E8928082B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457" y="5015088"/>
            <a:ext cx="914400" cy="914400"/>
          </a:xfrm>
          <a:prstGeom prst="rect">
            <a:avLst/>
          </a:prstGeom>
        </p:spPr>
      </p:pic>
      <p:pic>
        <p:nvPicPr>
          <p:cNvPr id="84" name="Graphic 83" descr="Processor outline">
            <a:extLst>
              <a:ext uri="{FF2B5EF4-FFF2-40B4-BE49-F238E27FC236}">
                <a16:creationId xmlns:a16="http://schemas.microsoft.com/office/drawing/2014/main" id="{4C09D137-43E1-4A4A-B01E-F9CE185A0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3107" y="5016106"/>
            <a:ext cx="914400" cy="91440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D8A774D-5657-4ACB-8071-F3CFBAF54C00}"/>
              </a:ext>
            </a:extLst>
          </p:cNvPr>
          <p:cNvCxnSpPr>
            <a:cxnSpLocks/>
          </p:cNvCxnSpPr>
          <p:nvPr/>
        </p:nvCxnSpPr>
        <p:spPr>
          <a:xfrm flipV="1">
            <a:off x="5745778" y="5334419"/>
            <a:ext cx="447329" cy="91440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BC83687-F808-42A4-9F01-8979C6800E25}"/>
              </a:ext>
            </a:extLst>
          </p:cNvPr>
          <p:cNvSpPr/>
          <p:nvPr/>
        </p:nvSpPr>
        <p:spPr>
          <a:xfrm>
            <a:off x="9089010" y="5013811"/>
            <a:ext cx="1669637" cy="659743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Fine-tune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9D6476-54BF-4410-857C-5EB46EC9F6B5}"/>
              </a:ext>
            </a:extLst>
          </p:cNvPr>
          <p:cNvSpPr/>
          <p:nvPr/>
        </p:nvSpPr>
        <p:spPr>
          <a:xfrm>
            <a:off x="1730970" y="5209147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FEAFD07-78D7-4C34-99DD-D3A739963514}"/>
              </a:ext>
            </a:extLst>
          </p:cNvPr>
          <p:cNvCxnSpPr>
            <a:cxnSpLocks/>
            <a:stCxn id="101" idx="3"/>
            <a:endCxn id="107" idx="1"/>
          </p:cNvCxnSpPr>
          <p:nvPr/>
        </p:nvCxnSpPr>
        <p:spPr>
          <a:xfrm>
            <a:off x="2145594" y="5346934"/>
            <a:ext cx="301463" cy="1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F2A6FE-12C7-4B81-8900-0F8557A58FCF}"/>
              </a:ext>
            </a:extLst>
          </p:cNvPr>
          <p:cNvCxnSpPr>
            <a:cxnSpLocks/>
            <a:stCxn id="126" idx="3"/>
            <a:endCxn id="100" idx="1"/>
          </p:cNvCxnSpPr>
          <p:nvPr/>
        </p:nvCxnSpPr>
        <p:spPr>
          <a:xfrm flipV="1">
            <a:off x="7499204" y="5343683"/>
            <a:ext cx="1589806" cy="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18B54B-9519-4D7D-875C-F7168D8C9D16}"/>
              </a:ext>
            </a:extLst>
          </p:cNvPr>
          <p:cNvSpPr/>
          <p:nvPr/>
        </p:nvSpPr>
        <p:spPr>
          <a:xfrm>
            <a:off x="11203651" y="5205894"/>
            <a:ext cx="413808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060581E-CD20-4EE5-BC13-7431E32AB828}"/>
              </a:ext>
            </a:extLst>
          </p:cNvPr>
          <p:cNvCxnSpPr>
            <a:cxnSpLocks/>
            <a:stCxn id="100" idx="3"/>
            <a:endCxn id="104" idx="1"/>
          </p:cNvCxnSpPr>
          <p:nvPr/>
        </p:nvCxnSpPr>
        <p:spPr>
          <a:xfrm flipV="1">
            <a:off x="10758647" y="5343681"/>
            <a:ext cx="445004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9F4BEEF-9D68-4E25-90D3-23DDDB38367B}"/>
              </a:ext>
            </a:extLst>
          </p:cNvPr>
          <p:cNvSpPr txBox="1"/>
          <p:nvPr/>
        </p:nvSpPr>
        <p:spPr>
          <a:xfrm>
            <a:off x="2145594" y="5777479"/>
            <a:ext cx="557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True DNN and Accelerator Co-Design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B982F83-77D8-4A19-A41C-4D6BE75B250B}"/>
              </a:ext>
            </a:extLst>
          </p:cNvPr>
          <p:cNvSpPr/>
          <p:nvPr/>
        </p:nvSpPr>
        <p:spPr>
          <a:xfrm>
            <a:off x="2447057" y="4891431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39B1818-1AD1-48B5-AD53-060BF4CE7EAB}"/>
              </a:ext>
            </a:extLst>
          </p:cNvPr>
          <p:cNvSpPr txBox="1"/>
          <p:nvPr/>
        </p:nvSpPr>
        <p:spPr>
          <a:xfrm>
            <a:off x="7559307" y="4750224"/>
            <a:ext cx="1422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Searched DNN + Accelerator</a:t>
            </a:r>
          </a:p>
        </p:txBody>
      </p:sp>
      <p:pic>
        <p:nvPicPr>
          <p:cNvPr id="115" name="Graphic 114" descr="Processor outline">
            <a:extLst>
              <a:ext uri="{FF2B5EF4-FFF2-40B4-BE49-F238E27FC236}">
                <a16:creationId xmlns:a16="http://schemas.microsoft.com/office/drawing/2014/main" id="{85285453-B9C1-4EAA-AEF1-C179EDF84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2887" y="5307794"/>
            <a:ext cx="365760" cy="36576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981D77B-D29C-48BB-ACE5-8D2E438A8C5D}"/>
              </a:ext>
            </a:extLst>
          </p:cNvPr>
          <p:cNvSpPr/>
          <p:nvPr/>
        </p:nvSpPr>
        <p:spPr>
          <a:xfrm>
            <a:off x="2858880" y="4887408"/>
            <a:ext cx="4640324" cy="914400"/>
          </a:xfrm>
          <a:prstGeom prst="roundRect">
            <a:avLst>
              <a:gd name="adj" fmla="val 50000"/>
            </a:avLst>
          </a:prstGeom>
          <a:solidFill>
            <a:srgbClr val="003057">
              <a:alpha val="3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91DAD2-C3C2-4161-ACC5-242EAEAB33A1}"/>
              </a:ext>
            </a:extLst>
          </p:cNvPr>
          <p:cNvSpPr txBox="1"/>
          <p:nvPr/>
        </p:nvSpPr>
        <p:spPr>
          <a:xfrm>
            <a:off x="3403585" y="4862328"/>
            <a:ext cx="3462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DNN and Accelerator </a:t>
            </a:r>
            <a:r>
              <a:rPr lang="en-US" altLang="zh-CN" b="1" dirty="0">
                <a:solidFill>
                  <a:schemeClr val="bg1"/>
                </a:solidFill>
                <a:latin typeface="Corbel" panose="020B0503020204020204" pitchFamily="34" charset="0"/>
              </a:rPr>
              <a:t>Co-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A732A30-F773-4CA9-8104-2EB196B7B84B}"/>
              </a:ext>
            </a:extLst>
          </p:cNvPr>
          <p:cNvGrpSpPr>
            <a:grpSpLocks noChangeAspect="1"/>
          </p:cNvGrpSpPr>
          <p:nvPr/>
        </p:nvGrpSpPr>
        <p:grpSpPr>
          <a:xfrm>
            <a:off x="3285488" y="537155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5167A5F6-5594-4B15-A602-C8261556B9BB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A8112B2-AD6E-4A1E-A262-2DD42FA515B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3027FF0-AC06-4D2C-A1AC-1C3233F2ACC7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A08D227-FD48-491C-999A-13000B48851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4CCF0A0D-A73E-4A61-B044-93FFF024C607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CCB6FAF-D93B-4B90-8F02-82C14871D4D7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1B2C366-FF63-485E-B2D7-01DD8D205170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FFCAF1B7-B206-49A4-8496-B1B700EEC298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1DC733AC-3CFA-4125-95E4-5925B5E9AA9E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4C1F2F3C-27D4-4BA3-ACFC-01EACDD9D889}"/>
                </a:ext>
              </a:extLst>
            </p:cNvPr>
            <p:cNvCxnSpPr>
              <a:cxnSpLocks/>
              <a:stCxn id="330" idx="6"/>
              <a:endCxn id="326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77C56F5-999A-44E8-A85A-28B7F153A25F}"/>
                </a:ext>
              </a:extLst>
            </p:cNvPr>
            <p:cNvCxnSpPr>
              <a:cxnSpLocks/>
              <a:stCxn id="326" idx="6"/>
              <a:endCxn id="331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F805CAE-2D6B-47BA-8656-AC083A6DC7A8}"/>
                </a:ext>
              </a:extLst>
            </p:cNvPr>
            <p:cNvCxnSpPr>
              <a:cxnSpLocks/>
              <a:stCxn id="327" idx="6"/>
              <a:endCxn id="332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0B58CB2-F6B8-4B3C-AEAA-BD8C12FD248A}"/>
                </a:ext>
              </a:extLst>
            </p:cNvPr>
            <p:cNvCxnSpPr>
              <a:cxnSpLocks/>
              <a:stCxn id="328" idx="6"/>
              <a:endCxn id="333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2B1EB38-FB49-488A-8956-69A1CA5A6859}"/>
                </a:ext>
              </a:extLst>
            </p:cNvPr>
            <p:cNvCxnSpPr>
              <a:cxnSpLocks/>
              <a:stCxn id="326" idx="6"/>
              <a:endCxn id="332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89C3F39-C864-4EF3-B2E7-7D689CBEBF15}"/>
                </a:ext>
              </a:extLst>
            </p:cNvPr>
            <p:cNvCxnSpPr>
              <a:cxnSpLocks/>
              <a:stCxn id="326" idx="6"/>
              <a:endCxn id="333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DE08D5E-62E4-48A3-AD8B-97FAB024BDD9}"/>
                </a:ext>
              </a:extLst>
            </p:cNvPr>
            <p:cNvCxnSpPr>
              <a:cxnSpLocks/>
              <a:stCxn id="327" idx="6"/>
              <a:endCxn id="331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65AB298-644C-4AFC-BFB9-ECDC9584E8AD}"/>
                </a:ext>
              </a:extLst>
            </p:cNvPr>
            <p:cNvCxnSpPr>
              <a:cxnSpLocks/>
              <a:stCxn id="328" idx="6"/>
              <a:endCxn id="331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26CF8719-3636-47AB-AF12-BE96E62E48E9}"/>
                </a:ext>
              </a:extLst>
            </p:cNvPr>
            <p:cNvCxnSpPr>
              <a:cxnSpLocks/>
              <a:stCxn id="327" idx="6"/>
              <a:endCxn id="333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3B95A31-D2F6-4E89-BE2F-641232349259}"/>
                </a:ext>
              </a:extLst>
            </p:cNvPr>
            <p:cNvCxnSpPr>
              <a:cxnSpLocks/>
              <a:stCxn id="328" idx="6"/>
              <a:endCxn id="332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63343ED-8102-41F9-9FAD-91342966CF4C}"/>
                </a:ext>
              </a:extLst>
            </p:cNvPr>
            <p:cNvCxnSpPr>
              <a:cxnSpLocks/>
              <a:stCxn id="329" idx="2"/>
              <a:endCxn id="331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0E7556F-8B0B-4BD7-B0ED-ED2DB7FAA2EB}"/>
                </a:ext>
              </a:extLst>
            </p:cNvPr>
            <p:cNvCxnSpPr>
              <a:cxnSpLocks/>
              <a:stCxn id="329" idx="2"/>
              <a:endCxn id="332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5325F123-1D8A-46D8-B81E-FE897D08C06A}"/>
                </a:ext>
              </a:extLst>
            </p:cNvPr>
            <p:cNvCxnSpPr>
              <a:cxnSpLocks/>
              <a:stCxn id="329" idx="2"/>
              <a:endCxn id="333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21DE919-1B85-4B0F-B648-EB311BC8D44D}"/>
                </a:ext>
              </a:extLst>
            </p:cNvPr>
            <p:cNvCxnSpPr>
              <a:cxnSpLocks/>
              <a:stCxn id="330" idx="6"/>
              <a:endCxn id="327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0DBD125-B3BD-4E45-9DC4-3B8DF2147983}"/>
                </a:ext>
              </a:extLst>
            </p:cNvPr>
            <p:cNvCxnSpPr>
              <a:cxnSpLocks/>
              <a:stCxn id="330" idx="6"/>
              <a:endCxn id="328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1927232-78D7-4AA2-A2EA-E4D66D4065C5}"/>
                </a:ext>
              </a:extLst>
            </p:cNvPr>
            <p:cNvCxnSpPr>
              <a:cxnSpLocks/>
              <a:stCxn id="334" idx="6"/>
              <a:endCxn id="328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73F2B37F-344A-4397-8ED0-CA18A627FB31}"/>
                </a:ext>
              </a:extLst>
            </p:cNvPr>
            <p:cNvCxnSpPr>
              <a:cxnSpLocks/>
              <a:stCxn id="334" idx="6"/>
              <a:endCxn id="327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58B98D8-8C56-41E5-ADBB-9D5B9BE64ECF}"/>
                </a:ext>
              </a:extLst>
            </p:cNvPr>
            <p:cNvCxnSpPr>
              <a:cxnSpLocks/>
              <a:stCxn id="334" idx="6"/>
              <a:endCxn id="326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CD9C24D-3F95-4EAC-98B8-5F262F894751}"/>
              </a:ext>
            </a:extLst>
          </p:cNvPr>
          <p:cNvGrpSpPr>
            <a:grpSpLocks noChangeAspect="1"/>
          </p:cNvGrpSpPr>
          <p:nvPr/>
        </p:nvGrpSpPr>
        <p:grpSpPr>
          <a:xfrm>
            <a:off x="4600617" y="5369506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C2656F17-4429-4A62-AA14-FBBDDA816D6E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8699C5DC-F9C8-4A32-A5A8-00954A2863A3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CDE6189-CAB3-41D9-B82B-57CB042BCE2B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5258F30-0496-4DB0-A297-6A5A56CE84CA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970B2F2-09BB-4D81-9DEB-423F49EDD3E1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9C876BF-6BA2-4482-BBE8-4BB27B1BB59C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B9D111D8-35A9-4C08-BC37-1E3334B6C3F2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F15C47EC-16EF-4021-BDA9-ED497C40E379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ABF4736-204D-4CBF-B29A-951BBFA31DB1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C64ECB4-10A6-467D-8B0E-A34EAC2E799C}"/>
                </a:ext>
              </a:extLst>
            </p:cNvPr>
            <p:cNvCxnSpPr>
              <a:cxnSpLocks/>
              <a:stCxn id="303" idx="6"/>
              <a:endCxn id="299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54992CE-DA6A-444C-BC5C-378258EC8E1A}"/>
                </a:ext>
              </a:extLst>
            </p:cNvPr>
            <p:cNvCxnSpPr>
              <a:cxnSpLocks/>
              <a:stCxn id="299" idx="6"/>
              <a:endCxn id="304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D567863-D54B-4D14-BBB4-22B503D1951A}"/>
                </a:ext>
              </a:extLst>
            </p:cNvPr>
            <p:cNvCxnSpPr>
              <a:cxnSpLocks/>
              <a:stCxn id="300" idx="6"/>
              <a:endCxn id="305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A9B2205-60C0-475F-AB90-737AFA485EC1}"/>
                </a:ext>
              </a:extLst>
            </p:cNvPr>
            <p:cNvCxnSpPr>
              <a:cxnSpLocks/>
              <a:stCxn id="301" idx="6"/>
              <a:endCxn id="306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08C25EC0-0894-4F69-AC68-90AF148F5339}"/>
                </a:ext>
              </a:extLst>
            </p:cNvPr>
            <p:cNvCxnSpPr>
              <a:cxnSpLocks/>
              <a:stCxn id="299" idx="6"/>
              <a:endCxn id="305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B564237-71CA-4320-B379-BAD3A7A86B7D}"/>
                </a:ext>
              </a:extLst>
            </p:cNvPr>
            <p:cNvCxnSpPr>
              <a:cxnSpLocks/>
              <a:stCxn id="299" idx="6"/>
              <a:endCxn id="306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F452A468-72D4-43E2-8434-7888C872650B}"/>
                </a:ext>
              </a:extLst>
            </p:cNvPr>
            <p:cNvCxnSpPr>
              <a:cxnSpLocks/>
              <a:stCxn id="300" idx="6"/>
              <a:endCxn id="304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858BBABE-49F7-4547-941C-195E9D1D9CA0}"/>
                </a:ext>
              </a:extLst>
            </p:cNvPr>
            <p:cNvCxnSpPr>
              <a:cxnSpLocks/>
              <a:stCxn id="301" idx="6"/>
              <a:endCxn id="304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CA57E8F-78CE-4A71-A15C-65D647708BE0}"/>
                </a:ext>
              </a:extLst>
            </p:cNvPr>
            <p:cNvCxnSpPr>
              <a:cxnSpLocks/>
              <a:stCxn id="300" idx="6"/>
              <a:endCxn id="306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D890536-47DA-43B4-968F-17A426AD9D63}"/>
                </a:ext>
              </a:extLst>
            </p:cNvPr>
            <p:cNvCxnSpPr>
              <a:cxnSpLocks/>
              <a:stCxn id="301" idx="6"/>
              <a:endCxn id="305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D797052-2903-4BD1-B51D-CD1F8ED3448C}"/>
                </a:ext>
              </a:extLst>
            </p:cNvPr>
            <p:cNvCxnSpPr>
              <a:cxnSpLocks/>
              <a:stCxn id="302" idx="2"/>
              <a:endCxn id="304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ABE06F5-7FD5-46F9-A5DF-7E624FA993C6}"/>
                </a:ext>
              </a:extLst>
            </p:cNvPr>
            <p:cNvCxnSpPr>
              <a:cxnSpLocks/>
              <a:stCxn id="302" idx="2"/>
              <a:endCxn id="305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2BDD758-6C7C-4E66-9437-87F0B87BAC10}"/>
                </a:ext>
              </a:extLst>
            </p:cNvPr>
            <p:cNvCxnSpPr>
              <a:cxnSpLocks/>
              <a:stCxn id="302" idx="2"/>
              <a:endCxn id="306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DD3FE85-6C4D-420C-9EE1-794E52B53433}"/>
                </a:ext>
              </a:extLst>
            </p:cNvPr>
            <p:cNvCxnSpPr>
              <a:cxnSpLocks/>
              <a:stCxn id="303" idx="6"/>
              <a:endCxn id="30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6E459CA-3C5C-4208-A5F3-E556EE7615BC}"/>
                </a:ext>
              </a:extLst>
            </p:cNvPr>
            <p:cNvCxnSpPr>
              <a:cxnSpLocks/>
              <a:stCxn id="303" idx="6"/>
              <a:endCxn id="30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9714B44-791C-47B0-89EA-D5D926ACD34C}"/>
                </a:ext>
              </a:extLst>
            </p:cNvPr>
            <p:cNvCxnSpPr>
              <a:cxnSpLocks/>
              <a:stCxn id="307" idx="6"/>
              <a:endCxn id="30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C66752B-6DAF-4D63-A9BD-A19F9CD89DB3}"/>
                </a:ext>
              </a:extLst>
            </p:cNvPr>
            <p:cNvCxnSpPr>
              <a:cxnSpLocks/>
              <a:stCxn id="307" idx="6"/>
              <a:endCxn id="30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A43E8EC-88CF-41A1-8C62-AE8741322C93}"/>
                </a:ext>
              </a:extLst>
            </p:cNvPr>
            <p:cNvCxnSpPr>
              <a:cxnSpLocks/>
              <a:stCxn id="307" idx="6"/>
              <a:endCxn id="299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A9D97D4-4799-4A11-8D7E-D6BE3FA3D44A}"/>
              </a:ext>
            </a:extLst>
          </p:cNvPr>
          <p:cNvGrpSpPr>
            <a:grpSpLocks noChangeAspect="1"/>
          </p:cNvGrpSpPr>
          <p:nvPr/>
        </p:nvGrpSpPr>
        <p:grpSpPr>
          <a:xfrm>
            <a:off x="5923004" y="5379999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845AA31-913D-4747-BF48-32A8AA042C69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4E3BC7B5-C9D1-4AA0-B1BC-3B691C658D69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94B232D-08BB-4948-9101-5FCE2F09811E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7918DBE-A8EA-4C3C-9770-6776AF9FF0E5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DC7D00CD-F0DF-4094-BC46-F3EAFF5D46CD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926E22F-8750-4661-8AB0-EF2EE1841C90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D073E3A-DD09-4BEC-B73D-D485E4B5FC0C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00C1750-F198-4183-8798-BEEF47D8B082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71A577FA-5CDF-408C-9A40-EDAAF0C122BC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BDC3912-69DA-4A5D-AE26-8DE6D9DE572D}"/>
                </a:ext>
              </a:extLst>
            </p:cNvPr>
            <p:cNvCxnSpPr>
              <a:cxnSpLocks/>
              <a:stCxn id="276" idx="6"/>
              <a:endCxn id="272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B957E94-F77D-4573-B16B-5BE4CE1B144F}"/>
                </a:ext>
              </a:extLst>
            </p:cNvPr>
            <p:cNvCxnSpPr>
              <a:cxnSpLocks/>
              <a:stCxn id="272" idx="6"/>
              <a:endCxn id="277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0882D901-4050-4ECF-B1A3-8C01A303CCAC}"/>
                </a:ext>
              </a:extLst>
            </p:cNvPr>
            <p:cNvCxnSpPr>
              <a:cxnSpLocks/>
              <a:stCxn id="273" idx="6"/>
              <a:endCxn id="278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334C074-3171-4BD5-AAE3-FB17ADCB9FBE}"/>
                </a:ext>
              </a:extLst>
            </p:cNvPr>
            <p:cNvCxnSpPr>
              <a:cxnSpLocks/>
              <a:stCxn id="274" idx="6"/>
              <a:endCxn id="279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23F799D-88E2-4BBC-88CD-FFF2EAE04745}"/>
                </a:ext>
              </a:extLst>
            </p:cNvPr>
            <p:cNvCxnSpPr>
              <a:cxnSpLocks/>
              <a:stCxn id="272" idx="6"/>
              <a:endCxn id="278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FFADA3D-C9AE-4198-9465-DC058AB4FB1D}"/>
                </a:ext>
              </a:extLst>
            </p:cNvPr>
            <p:cNvCxnSpPr>
              <a:cxnSpLocks/>
              <a:stCxn id="272" idx="6"/>
              <a:endCxn id="279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53A3D6A-8260-4B4B-A0B2-0B7F636E89A6}"/>
                </a:ext>
              </a:extLst>
            </p:cNvPr>
            <p:cNvCxnSpPr>
              <a:cxnSpLocks/>
              <a:stCxn id="273" idx="6"/>
              <a:endCxn id="277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C334F5-672B-42DC-8C9A-69CFD150583C}"/>
                </a:ext>
              </a:extLst>
            </p:cNvPr>
            <p:cNvCxnSpPr>
              <a:cxnSpLocks/>
              <a:stCxn id="274" idx="6"/>
              <a:endCxn id="277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26D800C-0B37-4E8E-9508-DA0CB99C4865}"/>
                </a:ext>
              </a:extLst>
            </p:cNvPr>
            <p:cNvCxnSpPr>
              <a:cxnSpLocks/>
              <a:stCxn id="273" idx="6"/>
              <a:endCxn id="279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2D08C4F-A304-40A0-AD10-5E36255873FD}"/>
                </a:ext>
              </a:extLst>
            </p:cNvPr>
            <p:cNvCxnSpPr>
              <a:cxnSpLocks/>
              <a:stCxn id="274" idx="6"/>
              <a:endCxn id="278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7B761B7-52D7-4D3C-882E-2AD533D0BEE5}"/>
                </a:ext>
              </a:extLst>
            </p:cNvPr>
            <p:cNvCxnSpPr>
              <a:cxnSpLocks/>
              <a:stCxn id="275" idx="2"/>
              <a:endCxn id="277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E41BD443-0DC7-42FD-B972-FA496E513584}"/>
                </a:ext>
              </a:extLst>
            </p:cNvPr>
            <p:cNvCxnSpPr>
              <a:cxnSpLocks/>
              <a:stCxn id="275" idx="2"/>
              <a:endCxn id="278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1E4229F-0DED-45EA-B0FF-8432C5BAE92A}"/>
                </a:ext>
              </a:extLst>
            </p:cNvPr>
            <p:cNvCxnSpPr>
              <a:cxnSpLocks/>
              <a:stCxn id="275" idx="2"/>
              <a:endCxn id="279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A90C9848-EE9B-4719-AE99-985E2F146511}"/>
                </a:ext>
              </a:extLst>
            </p:cNvPr>
            <p:cNvCxnSpPr>
              <a:cxnSpLocks/>
              <a:stCxn id="276" idx="6"/>
              <a:endCxn id="273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2A3381D8-B34E-4DE4-B69F-FB9F6220837B}"/>
                </a:ext>
              </a:extLst>
            </p:cNvPr>
            <p:cNvCxnSpPr>
              <a:cxnSpLocks/>
              <a:stCxn id="276" idx="6"/>
              <a:endCxn id="274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1F7E3050-33C3-4CAA-B29C-8F08C8AA92F4}"/>
                </a:ext>
              </a:extLst>
            </p:cNvPr>
            <p:cNvCxnSpPr>
              <a:cxnSpLocks/>
              <a:stCxn id="280" idx="6"/>
              <a:endCxn id="274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DED4FE3-4497-4FD7-972F-2B49733157DB}"/>
                </a:ext>
              </a:extLst>
            </p:cNvPr>
            <p:cNvCxnSpPr>
              <a:cxnSpLocks/>
              <a:stCxn id="280" idx="6"/>
              <a:endCxn id="273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7BE944C-F101-4CA7-BB0A-EDBF91450871}"/>
                </a:ext>
              </a:extLst>
            </p:cNvPr>
            <p:cNvCxnSpPr>
              <a:cxnSpLocks/>
              <a:stCxn id="280" idx="6"/>
              <a:endCxn id="272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5CF6D0B1-8D82-4C0B-9711-C527F95B24DF}"/>
              </a:ext>
            </a:extLst>
          </p:cNvPr>
          <p:cNvCxnSpPr>
            <a:cxnSpLocks/>
          </p:cNvCxnSpPr>
          <p:nvPr/>
        </p:nvCxnSpPr>
        <p:spPr>
          <a:xfrm flipV="1">
            <a:off x="5562898" y="5509147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9075E8BB-4E5F-48CE-A325-BF651A74978F}"/>
              </a:ext>
            </a:extLst>
          </p:cNvPr>
          <p:cNvCxnSpPr>
            <a:cxnSpLocks/>
          </p:cNvCxnSpPr>
          <p:nvPr/>
        </p:nvCxnSpPr>
        <p:spPr>
          <a:xfrm flipV="1">
            <a:off x="4251973" y="5515606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3" name="Graphic 352" descr="Processor with solid fill">
            <a:extLst>
              <a:ext uri="{FF2B5EF4-FFF2-40B4-BE49-F238E27FC236}">
                <a16:creationId xmlns:a16="http://schemas.microsoft.com/office/drawing/2014/main" id="{05CE6EAA-96FA-4791-9CBE-9A3FAA6F1B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7205" y="5325831"/>
            <a:ext cx="365760" cy="365760"/>
          </a:xfrm>
          <a:prstGeom prst="rect">
            <a:avLst/>
          </a:prstGeom>
        </p:spPr>
      </p:pic>
      <p:sp>
        <p:nvSpPr>
          <p:cNvPr id="354" name="TextBox 353">
            <a:extLst>
              <a:ext uri="{FF2B5EF4-FFF2-40B4-BE49-F238E27FC236}">
                <a16:creationId xmlns:a16="http://schemas.microsoft.com/office/drawing/2014/main" id="{977C7D48-EDA5-48AE-9FCC-AE8BA5AFD185}"/>
              </a:ext>
            </a:extLst>
          </p:cNvPr>
          <p:cNvSpPr txBox="1"/>
          <p:nvPr/>
        </p:nvSpPr>
        <p:spPr>
          <a:xfrm>
            <a:off x="3163992" y="5370212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384" name="Graphic 383" descr="Processor with solid fill">
            <a:extLst>
              <a:ext uri="{FF2B5EF4-FFF2-40B4-BE49-F238E27FC236}">
                <a16:creationId xmlns:a16="http://schemas.microsoft.com/office/drawing/2014/main" id="{57624AE4-AF9B-48A1-8651-52351DB84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3325" y="5330202"/>
            <a:ext cx="365760" cy="365760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C31F0753-BAB9-4C02-B022-C999F11184A1}"/>
              </a:ext>
            </a:extLst>
          </p:cNvPr>
          <p:cNvSpPr txBox="1"/>
          <p:nvPr/>
        </p:nvSpPr>
        <p:spPr>
          <a:xfrm>
            <a:off x="4470112" y="5374583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pic>
        <p:nvPicPr>
          <p:cNvPr id="414" name="Graphic 413" descr="Processor with solid fill">
            <a:extLst>
              <a:ext uri="{FF2B5EF4-FFF2-40B4-BE49-F238E27FC236}">
                <a16:creationId xmlns:a16="http://schemas.microsoft.com/office/drawing/2014/main" id="{17369060-2A80-4A37-9833-AC58B15FBE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5991" y="5325096"/>
            <a:ext cx="365760" cy="36576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C7D3BD9A-54B4-4229-8BA2-D232DB6F906F}"/>
              </a:ext>
            </a:extLst>
          </p:cNvPr>
          <p:cNvSpPr txBox="1"/>
          <p:nvPr/>
        </p:nvSpPr>
        <p:spPr>
          <a:xfrm>
            <a:off x="5792778" y="5369477"/>
            <a:ext cx="1097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[                 ]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CC7F8254-4003-4DF2-A319-E604B7049966}"/>
              </a:ext>
            </a:extLst>
          </p:cNvPr>
          <p:cNvSpPr txBox="1"/>
          <p:nvPr/>
        </p:nvSpPr>
        <p:spPr>
          <a:xfrm>
            <a:off x="246760" y="5057164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Level 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E3089DFC-1687-4750-B03D-B7C34230A0F9}"/>
              </a:ext>
            </a:extLst>
          </p:cNvPr>
          <p:cNvCxnSpPr>
            <a:cxnSpLocks/>
          </p:cNvCxnSpPr>
          <p:nvPr/>
        </p:nvCxnSpPr>
        <p:spPr>
          <a:xfrm>
            <a:off x="6485306" y="4541223"/>
            <a:ext cx="1" cy="3211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adge Tick1 with solid fill">
            <a:extLst>
              <a:ext uri="{FF2B5EF4-FFF2-40B4-BE49-F238E27FC236}">
                <a16:creationId xmlns:a16="http://schemas.microsoft.com/office/drawing/2014/main" id="{6043E630-DB66-46FD-A28E-8B130F4176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5352" y="4091250"/>
            <a:ext cx="548640" cy="54864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FF96C46B-FB9C-4506-8E9D-FAEC05AD2140}"/>
              </a:ext>
            </a:extLst>
          </p:cNvPr>
          <p:cNvSpPr/>
          <p:nvPr/>
        </p:nvSpPr>
        <p:spPr>
          <a:xfrm>
            <a:off x="286302" y="1535867"/>
            <a:ext cx="4577436" cy="914400"/>
          </a:xfrm>
          <a:prstGeom prst="cloud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Our major focus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60F09EF-97B7-4CC0-8655-28C83BD86CC8}"/>
              </a:ext>
            </a:extLst>
          </p:cNvPr>
          <p:cNvCxnSpPr>
            <a:cxnSpLocks/>
          </p:cNvCxnSpPr>
          <p:nvPr/>
        </p:nvCxnSpPr>
        <p:spPr>
          <a:xfrm rot="5400000">
            <a:off x="376601" y="2998444"/>
            <a:ext cx="2364650" cy="1517648"/>
          </a:xfrm>
          <a:prstGeom prst="curvedConnector3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Content Placeholder 2">
            <a:extLst>
              <a:ext uri="{FF2B5EF4-FFF2-40B4-BE49-F238E27FC236}">
                <a16:creationId xmlns:a16="http://schemas.microsoft.com/office/drawing/2014/main" id="{F8297582-15D7-4703-BEB6-C89F161E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878" y="1392043"/>
            <a:ext cx="7006085" cy="523220"/>
          </a:xfrm>
          <a:noFill/>
        </p:spPr>
        <p:txBody>
          <a:bodyPr wrap="none" rtlCol="0">
            <a:spAutoFit/>
          </a:bodyPr>
          <a:lstStyle/>
          <a:p>
            <a:pPr marL="0" indent="0" defTabSz="457200">
              <a:buNone/>
            </a:pPr>
            <a:r>
              <a:rPr lang="en-US" sz="2800" dirty="0">
                <a:latin typeface="Corbel" panose="020B0503020204020204" pitchFamily="34" charset="0"/>
              </a:rPr>
              <a:t>Software:  </a:t>
            </a:r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N</a:t>
            </a:r>
            <a:r>
              <a:rPr lang="en-US" sz="2800" dirty="0">
                <a:latin typeface="Corbel" panose="020B0503020204020204" pitchFamily="34" charset="0"/>
              </a:rPr>
              <a:t>eural </a:t>
            </a:r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A</a:t>
            </a:r>
            <a:r>
              <a:rPr lang="en-US" sz="2800" dirty="0">
                <a:latin typeface="Corbel" panose="020B0503020204020204" pitchFamily="34" charset="0"/>
              </a:rPr>
              <a:t>rchitecture </a:t>
            </a:r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S</a:t>
            </a:r>
            <a:r>
              <a:rPr lang="en-US" sz="2800" dirty="0">
                <a:latin typeface="Corbel" panose="020B0503020204020204" pitchFamily="34" charset="0"/>
              </a:rPr>
              <a:t>earch (NAS)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BDEFB6F-131E-4029-A84F-3C501F556C82}"/>
              </a:ext>
            </a:extLst>
          </p:cNvPr>
          <p:cNvSpPr/>
          <p:nvPr/>
        </p:nvSpPr>
        <p:spPr>
          <a:xfrm>
            <a:off x="5091878" y="2051723"/>
            <a:ext cx="5523500" cy="52322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orbel" panose="020B0503020204020204" pitchFamily="34" charset="0"/>
              </a:rPr>
              <a:t>Hardware: 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2800" b="1" dirty="0">
                <a:latin typeface="Corbel" panose="020B0503020204020204" pitchFamily="34" charset="0"/>
              </a:rPr>
              <a:t>mplementation 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S</a:t>
            </a:r>
            <a:r>
              <a:rPr lang="en-US" sz="2800" b="1" dirty="0">
                <a:latin typeface="Corbel" panose="020B0503020204020204" pitchFamily="34" charset="0"/>
              </a:rPr>
              <a:t>earch</a:t>
            </a:r>
          </a:p>
        </p:txBody>
      </p:sp>
      <p:pic>
        <p:nvPicPr>
          <p:cNvPr id="10" name="Graphic 9" descr="Badge Follow with solid fill">
            <a:extLst>
              <a:ext uri="{FF2B5EF4-FFF2-40B4-BE49-F238E27FC236}">
                <a16:creationId xmlns:a16="http://schemas.microsoft.com/office/drawing/2014/main" id="{55D00118-6C8D-4C1A-9F93-5F04E790C7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48842" y="1815347"/>
            <a:ext cx="380468" cy="3804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F2F46E-B8C4-4513-B498-73B549E6E590}"/>
              </a:ext>
            </a:extLst>
          </p:cNvPr>
          <p:cNvSpPr txBox="1"/>
          <p:nvPr/>
        </p:nvSpPr>
        <p:spPr>
          <a:xfrm rot="5400000">
            <a:off x="8360191" y="227780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FB054E7-F231-44FA-A4CE-E6C4999F22FA}"/>
              </a:ext>
            </a:extLst>
          </p:cNvPr>
          <p:cNvSpPr txBox="1"/>
          <p:nvPr/>
        </p:nvSpPr>
        <p:spPr>
          <a:xfrm>
            <a:off x="7539353" y="2788207"/>
            <a:ext cx="1999446" cy="64079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pic>
        <p:nvPicPr>
          <p:cNvPr id="20" name="Graphic 19" descr="Thumbs up sign with solid fill">
            <a:extLst>
              <a:ext uri="{FF2B5EF4-FFF2-40B4-BE49-F238E27FC236}">
                <a16:creationId xmlns:a16="http://schemas.microsoft.com/office/drawing/2014/main" id="{24CA0C91-FCD1-4FF7-A062-EC674A4E40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87751" y="2633131"/>
            <a:ext cx="831405" cy="83140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96BA4135-D6D5-4ADF-A7BA-FB0559205E12}"/>
              </a:ext>
            </a:extLst>
          </p:cNvPr>
          <p:cNvSpPr txBox="1"/>
          <p:nvPr/>
        </p:nvSpPr>
        <p:spPr>
          <a:xfrm>
            <a:off x="3031107" y="4130590"/>
            <a:ext cx="4822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Accelerator design can also change</a:t>
            </a:r>
          </a:p>
        </p:txBody>
      </p:sp>
    </p:spTree>
    <p:extLst>
      <p:ext uri="{BB962C8B-B14F-4D97-AF65-F5344CB8AC3E}">
        <p14:creationId xmlns:p14="http://schemas.microsoft.com/office/powerpoint/2010/main" val="6236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D19DC-F093-4030-9E3E-5D07CFB1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7"/>
            <a:ext cx="11486417" cy="1129024"/>
          </a:xfrm>
        </p:spPr>
        <p:txBody>
          <a:bodyPr/>
          <a:lstStyle/>
          <a:p>
            <a:r>
              <a:rPr lang="en-US" dirty="0"/>
              <a:t>Independent NAS and Implementation search</a:t>
            </a:r>
          </a:p>
          <a:p>
            <a:pPr lvl="1">
              <a:buSzPct val="150000"/>
              <a:buFont typeface="Corbel" panose="020B0503020204020204" pitchFamily="34" charset="0"/>
              <a:buChar char="×"/>
            </a:pPr>
            <a:r>
              <a:rPr lang="en-US" dirty="0"/>
              <a:t>Long iterative procedure: time consuming</a:t>
            </a:r>
          </a:p>
          <a:p>
            <a:pPr lvl="1">
              <a:buSzPct val="150000"/>
              <a:buFont typeface="Corbel" panose="020B0503020204020204" pitchFamily="34" charset="0"/>
              <a:buChar char="×"/>
            </a:pPr>
            <a:r>
              <a:rPr lang="en-US" dirty="0"/>
              <a:t>Hardware-unfriendly DNN models: sub-optimal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5BB52-BB30-4FCC-B7F3-32158D1C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8AF677-1ACB-4C82-B2EC-B61BA539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Co-Design?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492817-C6A4-4AC0-BFCE-98E00CB2542C}"/>
              </a:ext>
            </a:extLst>
          </p:cNvPr>
          <p:cNvSpPr/>
          <p:nvPr/>
        </p:nvSpPr>
        <p:spPr>
          <a:xfrm>
            <a:off x="1071004" y="3466530"/>
            <a:ext cx="6338420" cy="44039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1. Software: DNN Model Search (</a:t>
            </a: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NAS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993689-E832-4E46-A7BC-DAD3D2ECFCD0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4240214" y="3906928"/>
            <a:ext cx="0" cy="628855"/>
          </a:xfrm>
          <a:prstGeom prst="straightConnector1">
            <a:avLst/>
          </a:prstGeom>
          <a:ln w="28575">
            <a:solidFill>
              <a:schemeClr val="tx1"/>
            </a:solidFill>
            <a:headEnd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EF1EB7-18B2-4A8D-9DAF-7E0A1F457F70}"/>
              </a:ext>
            </a:extLst>
          </p:cNvPr>
          <p:cNvCxnSpPr>
            <a:cxnSpLocks/>
            <a:stCxn id="19" idx="2"/>
            <a:endCxn id="15" idx="0"/>
          </p:cNvCxnSpPr>
          <p:nvPr/>
        </p:nvCxnSpPr>
        <p:spPr>
          <a:xfrm flipH="1">
            <a:off x="4240211" y="4976181"/>
            <a:ext cx="3" cy="4965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E698E98-97CB-4683-A94D-DB22028472A5}"/>
              </a:ext>
            </a:extLst>
          </p:cNvPr>
          <p:cNvSpPr txBox="1">
            <a:spLocks/>
          </p:cNvSpPr>
          <p:nvPr/>
        </p:nvSpPr>
        <p:spPr>
          <a:xfrm>
            <a:off x="2724832" y="5472755"/>
            <a:ext cx="3030757" cy="376306"/>
          </a:xfrm>
          <a:prstGeom prst="rect">
            <a:avLst/>
          </a:prstGeom>
        </p:spPr>
        <p:txBody>
          <a:bodyPr vert="horz" lIns="455507" tIns="227753" rIns="455507" bIns="2277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000" b="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Deployment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98C99E-5C30-44D7-A3C7-E623BBAF4471}"/>
              </a:ext>
            </a:extLst>
          </p:cNvPr>
          <p:cNvCxnSpPr>
            <a:cxnSpLocks/>
            <a:stCxn id="17" idx="2"/>
            <a:endCxn id="12" idx="0"/>
          </p:cNvCxnSpPr>
          <p:nvPr/>
        </p:nvCxnSpPr>
        <p:spPr>
          <a:xfrm>
            <a:off x="4240211" y="2865580"/>
            <a:ext cx="3" cy="600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53555D65-3A6B-4AA4-9110-5E75660408CF}"/>
              </a:ext>
            </a:extLst>
          </p:cNvPr>
          <p:cNvSpPr txBox="1">
            <a:spLocks/>
          </p:cNvSpPr>
          <p:nvPr/>
        </p:nvSpPr>
        <p:spPr>
          <a:xfrm>
            <a:off x="1717763" y="2399290"/>
            <a:ext cx="5044896" cy="466290"/>
          </a:xfrm>
          <a:prstGeom prst="rect">
            <a:avLst/>
          </a:prstGeom>
        </p:spPr>
        <p:txBody>
          <a:bodyPr vert="horz" lIns="455507" tIns="227753" rIns="455507" bIns="2277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Application, QoS &amp; </a:t>
            </a:r>
            <a:r>
              <a:rPr lang="en-US" sz="2000" b="0" dirty="0" err="1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QoR</a:t>
            </a:r>
            <a:r>
              <a:rPr lang="en-US" sz="2000" b="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Target, etc.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1E8D8E-7020-449D-AB38-FCB4CDB220D7}"/>
              </a:ext>
            </a:extLst>
          </p:cNvPr>
          <p:cNvSpPr/>
          <p:nvPr/>
        </p:nvSpPr>
        <p:spPr>
          <a:xfrm>
            <a:off x="426429" y="3990699"/>
            <a:ext cx="3707049" cy="657489"/>
          </a:xfrm>
          <a:prstGeom prst="rect">
            <a:avLst/>
          </a:prstGeom>
        </p:spPr>
        <p:txBody>
          <a:bodyPr vert="horz" lIns="455507" tIns="227753" rIns="455507" bIns="227753" rtlCol="0">
            <a:noAutofit/>
          </a:bodyPr>
          <a:lstStyle/>
          <a:p>
            <a:pPr>
              <a:spcBef>
                <a:spcPts val="2989"/>
              </a:spcBef>
            </a:pPr>
            <a:r>
              <a:rPr lang="en-US" sz="2000" i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Well designed DNN model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F5E76C6-CD17-48C2-97CE-2C1F89339865}"/>
              </a:ext>
            </a:extLst>
          </p:cNvPr>
          <p:cNvSpPr/>
          <p:nvPr/>
        </p:nvSpPr>
        <p:spPr>
          <a:xfrm>
            <a:off x="1071004" y="4535783"/>
            <a:ext cx="6338420" cy="440398"/>
          </a:xfrm>
          <a:prstGeom prst="roundRect">
            <a:avLst>
              <a:gd name="adj" fmla="val 50000"/>
            </a:avLst>
          </a:prstGeom>
          <a:solidFill>
            <a:srgbClr val="003057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2. Hardware: </a:t>
            </a: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mplementation Search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8C6C0-F14C-47C0-87F1-2895815A8E75}"/>
              </a:ext>
            </a:extLst>
          </p:cNvPr>
          <p:cNvSpPr/>
          <p:nvPr/>
        </p:nvSpPr>
        <p:spPr>
          <a:xfrm>
            <a:off x="901139" y="5880741"/>
            <a:ext cx="6678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693" algn="ctr"/>
            <a:r>
              <a:rPr lang="en-US" altLang="zh-CN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Independent NAS and implementation search</a:t>
            </a:r>
          </a:p>
        </p:txBody>
      </p:sp>
      <p:cxnSp>
        <p:nvCxnSpPr>
          <p:cNvPr id="8" name="Elbow Connector 19">
            <a:extLst>
              <a:ext uri="{FF2B5EF4-FFF2-40B4-BE49-F238E27FC236}">
                <a16:creationId xmlns:a16="http://schemas.microsoft.com/office/drawing/2014/main" id="{BAC2FF0B-4295-4248-AA1E-73004D4C2259}"/>
              </a:ext>
            </a:extLst>
          </p:cNvPr>
          <p:cNvCxnSpPr/>
          <p:nvPr/>
        </p:nvCxnSpPr>
        <p:spPr>
          <a:xfrm rot="5400000" flipH="1">
            <a:off x="5149690" y="3655490"/>
            <a:ext cx="440398" cy="25536"/>
          </a:xfrm>
          <a:prstGeom prst="bentConnector5">
            <a:avLst>
              <a:gd name="adj1" fmla="val -35797"/>
              <a:gd name="adj2" fmla="val -9555362"/>
              <a:gd name="adj3" fmla="val 137587"/>
            </a:avLst>
          </a:prstGeom>
          <a:ln w="28575">
            <a:solidFill>
              <a:schemeClr val="tx1"/>
            </a:solidFill>
            <a:prstDash val="sysDash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19">
            <a:extLst>
              <a:ext uri="{FF2B5EF4-FFF2-40B4-BE49-F238E27FC236}">
                <a16:creationId xmlns:a16="http://schemas.microsoft.com/office/drawing/2014/main" id="{C02CCF47-F03D-4781-85A1-F15B737C3D8F}"/>
              </a:ext>
            </a:extLst>
          </p:cNvPr>
          <p:cNvCxnSpPr/>
          <p:nvPr/>
        </p:nvCxnSpPr>
        <p:spPr>
          <a:xfrm rot="5400000" flipH="1">
            <a:off x="5162458" y="4763673"/>
            <a:ext cx="440398" cy="25536"/>
          </a:xfrm>
          <a:prstGeom prst="bentConnector5">
            <a:avLst>
              <a:gd name="adj1" fmla="val -35797"/>
              <a:gd name="adj2" fmla="val -9555362"/>
              <a:gd name="adj3" fmla="val 137587"/>
            </a:avLst>
          </a:prstGeom>
          <a:ln w="28575">
            <a:solidFill>
              <a:schemeClr val="tx1"/>
            </a:solidFill>
            <a:prstDash val="sysDash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1F93378-1A72-44CB-803C-8BBD8E3145A8}"/>
              </a:ext>
            </a:extLst>
          </p:cNvPr>
          <p:cNvSpPr/>
          <p:nvPr/>
        </p:nvSpPr>
        <p:spPr>
          <a:xfrm>
            <a:off x="5080000" y="2977766"/>
            <a:ext cx="3054350" cy="2489200"/>
          </a:xfrm>
          <a:custGeom>
            <a:avLst/>
            <a:gdLst>
              <a:gd name="connsiteX0" fmla="*/ 0 w 3054350"/>
              <a:gd name="connsiteY0" fmla="*/ 482600 h 2489200"/>
              <a:gd name="connsiteX1" fmla="*/ 0 w 3054350"/>
              <a:gd name="connsiteY1" fmla="*/ 0 h 2489200"/>
              <a:gd name="connsiteX2" fmla="*/ 3054350 w 3054350"/>
              <a:gd name="connsiteY2" fmla="*/ 0 h 2489200"/>
              <a:gd name="connsiteX3" fmla="*/ 3054350 w 3054350"/>
              <a:gd name="connsiteY3" fmla="*/ 2489200 h 2489200"/>
              <a:gd name="connsiteX4" fmla="*/ 38100 w 3054350"/>
              <a:gd name="connsiteY4" fmla="*/ 2489200 h 2489200"/>
              <a:gd name="connsiteX5" fmla="*/ 38100 w 3054350"/>
              <a:gd name="connsiteY5" fmla="*/ 1987550 h 24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350" h="2489200">
                <a:moveTo>
                  <a:pt x="0" y="482600"/>
                </a:moveTo>
                <a:lnTo>
                  <a:pt x="0" y="0"/>
                </a:lnTo>
                <a:lnTo>
                  <a:pt x="3054350" y="0"/>
                </a:lnTo>
                <a:lnTo>
                  <a:pt x="3054350" y="2489200"/>
                </a:lnTo>
                <a:lnTo>
                  <a:pt x="38100" y="2489200"/>
                </a:lnTo>
                <a:lnTo>
                  <a:pt x="38100" y="1987550"/>
                </a:lnTo>
              </a:path>
            </a:pathLst>
          </a:custGeom>
          <a:ln w="28575">
            <a:solidFill>
              <a:schemeClr val="tx1"/>
            </a:solidFill>
            <a:prstDash val="sysDash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Graphic 61" descr="Processor with solid fill">
            <a:extLst>
              <a:ext uri="{FF2B5EF4-FFF2-40B4-BE49-F238E27FC236}">
                <a16:creationId xmlns:a16="http://schemas.microsoft.com/office/drawing/2014/main" id="{FFF2E0C0-9AF3-4ED4-8CBD-47661DC0E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5310" y="1444520"/>
            <a:ext cx="648678" cy="648678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0DC7DE51-7242-49B9-95B0-60AB7954A4D3}"/>
              </a:ext>
            </a:extLst>
          </p:cNvPr>
          <p:cNvGrpSpPr>
            <a:grpSpLocks noChangeAspect="1"/>
          </p:cNvGrpSpPr>
          <p:nvPr/>
        </p:nvGrpSpPr>
        <p:grpSpPr>
          <a:xfrm>
            <a:off x="8945961" y="1334139"/>
            <a:ext cx="1448159" cy="91440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5D3C775-8C8C-4055-8594-93917C6E8956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F606777-BB50-4A62-936D-9CBEEE11AE3E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A3978B0B-D691-4023-BFAF-B7EB3EB9EC38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4DB889B6-A7BB-460E-AF07-DE246CFCD769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3A57759-E470-4DD9-8EC0-0133C30F18C6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B3B563F-7711-4E2F-A10A-F7207724E976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275BEC1-A9AC-4F51-81AA-0E11B5B467CB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C5E248A-4350-4119-A18E-83742249E024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C6EE815-D8A2-4D9C-B452-0837DE3B6AE7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47972B-AF48-4091-B6B5-55078EBA4E92}"/>
                </a:ext>
              </a:extLst>
            </p:cNvPr>
            <p:cNvCxnSpPr>
              <a:cxnSpLocks/>
              <a:stCxn id="127" idx="6"/>
              <a:endCxn id="123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8FF7E2F-2ADF-4A30-AC3F-BB87B204EC0C}"/>
                </a:ext>
              </a:extLst>
            </p:cNvPr>
            <p:cNvCxnSpPr>
              <a:cxnSpLocks/>
              <a:stCxn id="123" idx="6"/>
              <a:endCxn id="128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C604ECE-C240-4FD7-80B3-E4C8DC717449}"/>
                </a:ext>
              </a:extLst>
            </p:cNvPr>
            <p:cNvCxnSpPr>
              <a:cxnSpLocks/>
              <a:stCxn id="124" idx="6"/>
              <a:endCxn id="129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643D0F0-135B-4950-A19A-28190926AA90}"/>
                </a:ext>
              </a:extLst>
            </p:cNvPr>
            <p:cNvCxnSpPr>
              <a:cxnSpLocks/>
              <a:stCxn id="125" idx="6"/>
              <a:endCxn id="130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2617851-F300-453F-A01B-CC23A0522A17}"/>
                </a:ext>
              </a:extLst>
            </p:cNvPr>
            <p:cNvCxnSpPr>
              <a:cxnSpLocks/>
              <a:stCxn id="123" idx="6"/>
              <a:endCxn id="129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B7893E1-F834-4717-BE48-B48B971F05D5}"/>
                </a:ext>
              </a:extLst>
            </p:cNvPr>
            <p:cNvCxnSpPr>
              <a:cxnSpLocks/>
              <a:stCxn id="123" idx="6"/>
              <a:endCxn id="130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28D1CD7-5903-47EA-B050-1333D786944A}"/>
                </a:ext>
              </a:extLst>
            </p:cNvPr>
            <p:cNvCxnSpPr>
              <a:cxnSpLocks/>
              <a:stCxn id="124" idx="6"/>
              <a:endCxn id="128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C4F3B57-794E-4B2A-B0D4-C7D9ADDA943E}"/>
                </a:ext>
              </a:extLst>
            </p:cNvPr>
            <p:cNvCxnSpPr>
              <a:cxnSpLocks/>
              <a:stCxn id="125" idx="6"/>
              <a:endCxn id="128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D98E11A-FCD1-47D6-9DE1-07F198C5EF86}"/>
                </a:ext>
              </a:extLst>
            </p:cNvPr>
            <p:cNvCxnSpPr>
              <a:cxnSpLocks/>
              <a:stCxn id="124" idx="6"/>
              <a:endCxn id="130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CD88D42-94E6-4DC5-BC70-5665E03CB313}"/>
                </a:ext>
              </a:extLst>
            </p:cNvPr>
            <p:cNvCxnSpPr>
              <a:cxnSpLocks/>
              <a:stCxn id="125" idx="6"/>
              <a:endCxn id="129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BBC12F-92CD-4683-AB95-45F7CFF4289A}"/>
                </a:ext>
              </a:extLst>
            </p:cNvPr>
            <p:cNvCxnSpPr>
              <a:cxnSpLocks/>
              <a:stCxn id="126" idx="2"/>
              <a:endCxn id="128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88D35E1-B686-43B8-B5BD-3A4020CFC37F}"/>
                </a:ext>
              </a:extLst>
            </p:cNvPr>
            <p:cNvCxnSpPr>
              <a:cxnSpLocks/>
              <a:stCxn id="126" idx="2"/>
              <a:endCxn id="129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C8012CD2-6440-4BDB-B6C6-E535097D6A67}"/>
                </a:ext>
              </a:extLst>
            </p:cNvPr>
            <p:cNvCxnSpPr>
              <a:cxnSpLocks/>
              <a:stCxn id="126" idx="2"/>
              <a:endCxn id="130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B1FA26D-5DBC-4E82-8606-813D9947A9C1}"/>
                </a:ext>
              </a:extLst>
            </p:cNvPr>
            <p:cNvCxnSpPr>
              <a:cxnSpLocks/>
              <a:stCxn id="127" idx="6"/>
              <a:endCxn id="124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CD3330E-C4FC-403D-B563-2460DE47965F}"/>
                </a:ext>
              </a:extLst>
            </p:cNvPr>
            <p:cNvCxnSpPr>
              <a:cxnSpLocks/>
              <a:stCxn id="127" idx="6"/>
              <a:endCxn id="125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C1CDB9D-0BA1-4B69-897D-0A856DAE68FE}"/>
                </a:ext>
              </a:extLst>
            </p:cNvPr>
            <p:cNvCxnSpPr>
              <a:cxnSpLocks/>
              <a:stCxn id="131" idx="6"/>
              <a:endCxn id="125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A22491E-A61D-4270-92D1-F8AA6C9E9CD8}"/>
                </a:ext>
              </a:extLst>
            </p:cNvPr>
            <p:cNvCxnSpPr>
              <a:cxnSpLocks/>
              <a:stCxn id="131" idx="6"/>
              <a:endCxn id="124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9BA41CD-C9B2-4313-B03E-3FE0FB537A82}"/>
                </a:ext>
              </a:extLst>
            </p:cNvPr>
            <p:cNvCxnSpPr>
              <a:cxnSpLocks/>
              <a:stCxn id="131" idx="6"/>
              <a:endCxn id="123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EFDFDA4-2BAA-4F42-9347-22F5D2EA06C4}"/>
              </a:ext>
            </a:extLst>
          </p:cNvPr>
          <p:cNvGrpSpPr>
            <a:grpSpLocks noChangeAspect="1"/>
          </p:cNvGrpSpPr>
          <p:nvPr/>
        </p:nvGrpSpPr>
        <p:grpSpPr>
          <a:xfrm>
            <a:off x="8945961" y="2687145"/>
            <a:ext cx="1448159" cy="911400"/>
            <a:chOff x="7666878" y="3322017"/>
            <a:chExt cx="957128" cy="602369"/>
          </a:xfrm>
          <a:solidFill>
            <a:srgbClr val="003057"/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B9C42FA-FF79-43E7-A1E7-F920A6DF9240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48B6E7F-8125-4BB1-937B-108BBC006A87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26EAB70-E7DD-48DB-86BC-A20471FA08C5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3D0B7C0-6ACB-4F5E-AD60-8AC10D54FCF7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364D357-74D2-49B8-982E-83EA45F0AA73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60593067-80A3-4B1E-B5BE-697289D4CC89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9D353F1-6B0F-4E4C-9891-A95D74286C7B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5AC9640-C01B-46CB-8593-AAA1BA47B3CF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ADABF31-93D7-4740-9D2B-ABAFF8E8A447}"/>
                </a:ext>
              </a:extLst>
            </p:cNvPr>
            <p:cNvCxnSpPr>
              <a:cxnSpLocks/>
              <a:stCxn id="155" idx="6"/>
              <a:endCxn id="151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4EFAE88-DF36-4726-9054-456178BD905E}"/>
                </a:ext>
              </a:extLst>
            </p:cNvPr>
            <p:cNvCxnSpPr>
              <a:cxnSpLocks/>
              <a:stCxn id="152" idx="6"/>
              <a:endCxn id="157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B5782D6-0876-402E-A3F0-63F15E8C6BE9}"/>
                </a:ext>
              </a:extLst>
            </p:cNvPr>
            <p:cNvCxnSpPr>
              <a:cxnSpLocks/>
              <a:stCxn id="153" idx="6"/>
              <a:endCxn id="158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7E8C7FE-49EC-4804-A281-401ADD7B936F}"/>
                </a:ext>
              </a:extLst>
            </p:cNvPr>
            <p:cNvCxnSpPr>
              <a:cxnSpLocks/>
              <a:stCxn id="151" idx="6"/>
              <a:endCxn id="157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BB7E7EB-465C-4497-B266-465A4C6FD71B}"/>
                </a:ext>
              </a:extLst>
            </p:cNvPr>
            <p:cNvCxnSpPr>
              <a:cxnSpLocks/>
              <a:stCxn id="151" idx="6"/>
              <a:endCxn id="158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2395D7E-2469-481F-8F95-5074E58CE4D6}"/>
                </a:ext>
              </a:extLst>
            </p:cNvPr>
            <p:cNvCxnSpPr>
              <a:cxnSpLocks/>
              <a:stCxn id="152" idx="6"/>
              <a:endCxn id="158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9B1733B-6840-430C-9B0C-E9DF202D48D1}"/>
                </a:ext>
              </a:extLst>
            </p:cNvPr>
            <p:cNvCxnSpPr>
              <a:cxnSpLocks/>
              <a:stCxn id="153" idx="6"/>
              <a:endCxn id="157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1C71A52-095F-4EAF-970A-ADACB9FB31AF}"/>
                </a:ext>
              </a:extLst>
            </p:cNvPr>
            <p:cNvCxnSpPr>
              <a:cxnSpLocks/>
              <a:stCxn id="154" idx="2"/>
              <a:endCxn id="157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AE60091-8EE0-477E-B3D5-133F02D00542}"/>
                </a:ext>
              </a:extLst>
            </p:cNvPr>
            <p:cNvCxnSpPr>
              <a:cxnSpLocks/>
              <a:stCxn id="154" idx="2"/>
              <a:endCxn id="158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CE881B6-09BA-440C-A8AB-BE8902FC24C5}"/>
                </a:ext>
              </a:extLst>
            </p:cNvPr>
            <p:cNvCxnSpPr>
              <a:cxnSpLocks/>
              <a:stCxn id="155" idx="6"/>
              <a:endCxn id="152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9DEB7D1-2867-4168-90A4-BB265CDEFE8F}"/>
                </a:ext>
              </a:extLst>
            </p:cNvPr>
            <p:cNvCxnSpPr>
              <a:cxnSpLocks/>
              <a:stCxn id="155" idx="6"/>
              <a:endCxn id="153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EE318F3-B09B-429E-99EB-DA84587E5249}"/>
                </a:ext>
              </a:extLst>
            </p:cNvPr>
            <p:cNvCxnSpPr>
              <a:cxnSpLocks/>
              <a:stCxn id="159" idx="6"/>
              <a:endCxn id="153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A656734-24F6-4A85-A4CE-451A06A7D05E}"/>
                </a:ext>
              </a:extLst>
            </p:cNvPr>
            <p:cNvCxnSpPr>
              <a:cxnSpLocks/>
              <a:stCxn id="159" idx="6"/>
              <a:endCxn id="152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E6D41D2-DE44-46CF-ABE2-192C2DAB9A84}"/>
                </a:ext>
              </a:extLst>
            </p:cNvPr>
            <p:cNvCxnSpPr>
              <a:cxnSpLocks/>
              <a:stCxn id="159" idx="6"/>
              <a:endCxn id="151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188F195-5461-4EA3-B567-F0A2E0B385D5}"/>
              </a:ext>
            </a:extLst>
          </p:cNvPr>
          <p:cNvGrpSpPr>
            <a:grpSpLocks noChangeAspect="1"/>
          </p:cNvGrpSpPr>
          <p:nvPr/>
        </p:nvGrpSpPr>
        <p:grpSpPr>
          <a:xfrm>
            <a:off x="8945961" y="4037151"/>
            <a:ext cx="1448159" cy="804019"/>
            <a:chOff x="7666878" y="3392988"/>
            <a:chExt cx="957128" cy="531398"/>
          </a:xfrm>
          <a:solidFill>
            <a:srgbClr val="003057"/>
          </a:solidFill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0368386-8A61-4923-BD0C-83126855487B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87311F9-5D90-4D5A-9EF2-7C821BE31473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BB63E55-D822-4062-9168-845646F722C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32E39200-0312-4152-818D-EB094C47A34A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8CEC58E-FB60-4C62-8915-EF9282599759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BE42095-658B-410A-8BD1-001310C9AC97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60B2471-F703-43DF-9C05-D92823AAE04B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6B5CCF3-E165-4D89-8A8B-70C7DF9A8A94}"/>
                </a:ext>
              </a:extLst>
            </p:cNvPr>
            <p:cNvCxnSpPr>
              <a:cxnSpLocks/>
              <a:stCxn id="180" idx="6"/>
              <a:endCxn id="184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3B16DEF-ABD4-4DBB-96E6-379CD4CA3932}"/>
                </a:ext>
              </a:extLst>
            </p:cNvPr>
            <p:cNvCxnSpPr>
              <a:cxnSpLocks/>
              <a:stCxn id="181" idx="6"/>
              <a:endCxn id="185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8CADF16-8C9D-40E8-A685-8C511D0A728D}"/>
                </a:ext>
              </a:extLst>
            </p:cNvPr>
            <p:cNvCxnSpPr>
              <a:cxnSpLocks/>
              <a:stCxn id="180" idx="6"/>
              <a:endCxn id="185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447BD04-B6FD-498C-BAEF-ADAFB4069335}"/>
                </a:ext>
              </a:extLst>
            </p:cNvPr>
            <p:cNvCxnSpPr>
              <a:cxnSpLocks/>
              <a:stCxn id="181" idx="6"/>
              <a:endCxn id="184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F6F011ED-E46D-4A4E-86FA-CBC77BE3FAE2}"/>
                </a:ext>
              </a:extLst>
            </p:cNvPr>
            <p:cNvCxnSpPr>
              <a:cxnSpLocks/>
              <a:stCxn id="182" idx="2"/>
              <a:endCxn id="184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6ACA9B7F-945B-4D13-8012-894A349FD7B8}"/>
                </a:ext>
              </a:extLst>
            </p:cNvPr>
            <p:cNvCxnSpPr>
              <a:cxnSpLocks/>
              <a:stCxn id="182" idx="2"/>
              <a:endCxn id="185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538E70C-9BFB-4D5A-9426-EB85DD8770DE}"/>
                </a:ext>
              </a:extLst>
            </p:cNvPr>
            <p:cNvCxnSpPr>
              <a:cxnSpLocks/>
              <a:stCxn id="183" idx="6"/>
              <a:endCxn id="18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0D5D10D-AD12-4121-B110-27AD42451E53}"/>
                </a:ext>
              </a:extLst>
            </p:cNvPr>
            <p:cNvCxnSpPr>
              <a:cxnSpLocks/>
              <a:stCxn id="183" idx="6"/>
              <a:endCxn id="18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AE150F6-9C89-4A2C-9849-F6DE746FFD6E}"/>
                </a:ext>
              </a:extLst>
            </p:cNvPr>
            <p:cNvCxnSpPr>
              <a:cxnSpLocks/>
              <a:stCxn id="186" idx="6"/>
              <a:endCxn id="18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BFE3282-90FC-4C73-82AA-9E7A42BA352B}"/>
                </a:ext>
              </a:extLst>
            </p:cNvPr>
            <p:cNvCxnSpPr>
              <a:cxnSpLocks/>
              <a:stCxn id="186" idx="6"/>
              <a:endCxn id="18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EFF3698-7996-4BF0-AE3D-9EC8B4AE44E9}"/>
              </a:ext>
            </a:extLst>
          </p:cNvPr>
          <p:cNvGrpSpPr>
            <a:grpSpLocks noChangeAspect="1"/>
          </p:cNvGrpSpPr>
          <p:nvPr/>
        </p:nvGrpSpPr>
        <p:grpSpPr>
          <a:xfrm>
            <a:off x="8945961" y="5279777"/>
            <a:ext cx="1448159" cy="801019"/>
            <a:chOff x="7666878" y="3392988"/>
            <a:chExt cx="957128" cy="529415"/>
          </a:xfrm>
          <a:solidFill>
            <a:srgbClr val="003057"/>
          </a:solidFill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9706958-B964-45FD-B6AA-4AF59BD4B64B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CB3A523-EE8B-4BC5-A2CF-70D4953039A0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4F8E8AB7-072D-444C-8045-4727AC51C2A4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3AB3C373-F16A-4892-943F-D4A08A5F529C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A852BD-78D1-4519-A684-6B6B6DCEEF9A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FA8E9A24-9CD9-4C97-A07C-3A5B750FFA5B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481B02DC-A3DF-4089-AC05-52CA8BF876C8}"/>
                </a:ext>
              </a:extLst>
            </p:cNvPr>
            <p:cNvCxnSpPr>
              <a:cxnSpLocks/>
              <a:stCxn id="202" idx="6"/>
              <a:endCxn id="206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20CCA3D-38E2-448C-8F67-9CA354856A2B}"/>
                </a:ext>
              </a:extLst>
            </p:cNvPr>
            <p:cNvCxnSpPr>
              <a:cxnSpLocks/>
              <a:stCxn id="202" idx="6"/>
              <a:endCxn id="207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38800F5-8B61-493D-942C-24DD2417B4E7}"/>
                </a:ext>
              </a:extLst>
            </p:cNvPr>
            <p:cNvCxnSpPr>
              <a:cxnSpLocks/>
              <a:stCxn id="204" idx="2"/>
              <a:endCxn id="206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88A9A66-AFAF-452E-9EA7-5ADEF585EC55}"/>
                </a:ext>
              </a:extLst>
            </p:cNvPr>
            <p:cNvCxnSpPr>
              <a:cxnSpLocks/>
              <a:stCxn id="204" idx="2"/>
              <a:endCxn id="207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003C960F-AC47-4F22-84B5-3FDD5D875975}"/>
                </a:ext>
              </a:extLst>
            </p:cNvPr>
            <p:cNvCxnSpPr>
              <a:cxnSpLocks/>
              <a:stCxn id="205" idx="6"/>
              <a:endCxn id="202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1B5F3A3-053E-4B28-B9B0-3F53C8046EE6}"/>
                </a:ext>
              </a:extLst>
            </p:cNvPr>
            <p:cNvCxnSpPr>
              <a:cxnSpLocks/>
              <a:stCxn id="208" idx="6"/>
              <a:endCxn id="202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19" name="Graphic 218" descr="Processor with solid fill">
            <a:extLst>
              <a:ext uri="{FF2B5EF4-FFF2-40B4-BE49-F238E27FC236}">
                <a16:creationId xmlns:a16="http://schemas.microsoft.com/office/drawing/2014/main" id="{6CB50B03-04E5-4456-A0E1-816E2D111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5310" y="2763565"/>
            <a:ext cx="648678" cy="648678"/>
          </a:xfrm>
          <a:prstGeom prst="rect">
            <a:avLst/>
          </a:prstGeom>
        </p:spPr>
      </p:pic>
      <p:pic>
        <p:nvPicPr>
          <p:cNvPr id="220" name="Graphic 219" descr="Processor with solid fill">
            <a:extLst>
              <a:ext uri="{FF2B5EF4-FFF2-40B4-BE49-F238E27FC236}">
                <a16:creationId xmlns:a16="http://schemas.microsoft.com/office/drawing/2014/main" id="{AEDC85F8-7BB5-4888-8872-2045CAA5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5310" y="4082610"/>
            <a:ext cx="648678" cy="648678"/>
          </a:xfrm>
          <a:prstGeom prst="rect">
            <a:avLst/>
          </a:prstGeom>
        </p:spPr>
      </p:pic>
      <p:pic>
        <p:nvPicPr>
          <p:cNvPr id="221" name="Graphic 220" descr="Processor with solid fill">
            <a:extLst>
              <a:ext uri="{FF2B5EF4-FFF2-40B4-BE49-F238E27FC236}">
                <a16:creationId xmlns:a16="http://schemas.microsoft.com/office/drawing/2014/main" id="{CD72FD71-5B60-43DF-AD6A-EB06A98F1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5310" y="5401654"/>
            <a:ext cx="648678" cy="648678"/>
          </a:xfrm>
          <a:prstGeom prst="rect">
            <a:avLst/>
          </a:prstGeom>
        </p:spPr>
      </p:pic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CD5CA3FA-A730-4FFB-B11E-899482AB0F89}"/>
              </a:ext>
            </a:extLst>
          </p:cNvPr>
          <p:cNvCxnSpPr>
            <a:cxnSpLocks/>
          </p:cNvCxnSpPr>
          <p:nvPr/>
        </p:nvCxnSpPr>
        <p:spPr>
          <a:xfrm flipV="1">
            <a:off x="10490114" y="1786972"/>
            <a:ext cx="365760" cy="0"/>
          </a:xfrm>
          <a:prstGeom prst="straightConnector1">
            <a:avLst/>
          </a:prstGeom>
          <a:ln w="28575">
            <a:solidFill>
              <a:srgbClr val="003057"/>
            </a:solidFill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64B63C3D-8225-481D-A1DF-8C5B5B986140}"/>
              </a:ext>
            </a:extLst>
          </p:cNvPr>
          <p:cNvCxnSpPr>
            <a:cxnSpLocks/>
          </p:cNvCxnSpPr>
          <p:nvPr/>
        </p:nvCxnSpPr>
        <p:spPr>
          <a:xfrm flipH="1">
            <a:off x="9981784" y="2014526"/>
            <a:ext cx="874090" cy="749039"/>
          </a:xfrm>
          <a:prstGeom prst="straightConnector1">
            <a:avLst/>
          </a:prstGeom>
          <a:ln w="28575">
            <a:solidFill>
              <a:srgbClr val="003057"/>
            </a:solidFill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67D4BD6A-E7D4-49CB-9C7E-1859A8F3CA6C}"/>
              </a:ext>
            </a:extLst>
          </p:cNvPr>
          <p:cNvCxnSpPr>
            <a:cxnSpLocks/>
          </p:cNvCxnSpPr>
          <p:nvPr/>
        </p:nvCxnSpPr>
        <p:spPr>
          <a:xfrm flipV="1">
            <a:off x="10490114" y="3151971"/>
            <a:ext cx="365760" cy="0"/>
          </a:xfrm>
          <a:prstGeom prst="straightConnector1">
            <a:avLst/>
          </a:prstGeom>
          <a:ln w="28575">
            <a:solidFill>
              <a:srgbClr val="003057"/>
            </a:solidFill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77FA56F0-2FF8-4BE0-AA9C-EC0BEC104E1F}"/>
              </a:ext>
            </a:extLst>
          </p:cNvPr>
          <p:cNvCxnSpPr>
            <a:cxnSpLocks/>
          </p:cNvCxnSpPr>
          <p:nvPr/>
        </p:nvCxnSpPr>
        <p:spPr>
          <a:xfrm flipH="1">
            <a:off x="9981784" y="3379525"/>
            <a:ext cx="874090" cy="749039"/>
          </a:xfrm>
          <a:prstGeom prst="straightConnector1">
            <a:avLst/>
          </a:prstGeom>
          <a:ln w="28575">
            <a:solidFill>
              <a:srgbClr val="003057"/>
            </a:solidFill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FFC70E5D-0E2B-47CD-90D5-91F20417F301}"/>
              </a:ext>
            </a:extLst>
          </p:cNvPr>
          <p:cNvCxnSpPr>
            <a:cxnSpLocks/>
          </p:cNvCxnSpPr>
          <p:nvPr/>
        </p:nvCxnSpPr>
        <p:spPr>
          <a:xfrm flipV="1">
            <a:off x="10490114" y="4375655"/>
            <a:ext cx="365760" cy="0"/>
          </a:xfrm>
          <a:prstGeom prst="straightConnector1">
            <a:avLst/>
          </a:prstGeom>
          <a:ln w="28575">
            <a:solidFill>
              <a:srgbClr val="003057"/>
            </a:solidFill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FE1843B9-AA15-4E60-8CB3-2F3295ACB95C}"/>
              </a:ext>
            </a:extLst>
          </p:cNvPr>
          <p:cNvCxnSpPr>
            <a:cxnSpLocks/>
          </p:cNvCxnSpPr>
          <p:nvPr/>
        </p:nvCxnSpPr>
        <p:spPr>
          <a:xfrm flipH="1">
            <a:off x="9981784" y="4603209"/>
            <a:ext cx="874090" cy="749039"/>
          </a:xfrm>
          <a:prstGeom prst="straightConnector1">
            <a:avLst/>
          </a:prstGeom>
          <a:ln w="28575">
            <a:solidFill>
              <a:srgbClr val="003057"/>
            </a:solidFill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186C213A-D172-45EC-A6B8-545842F73D41}"/>
              </a:ext>
            </a:extLst>
          </p:cNvPr>
          <p:cNvCxnSpPr>
            <a:cxnSpLocks/>
          </p:cNvCxnSpPr>
          <p:nvPr/>
        </p:nvCxnSpPr>
        <p:spPr>
          <a:xfrm flipV="1">
            <a:off x="10487397" y="5645715"/>
            <a:ext cx="365760" cy="0"/>
          </a:xfrm>
          <a:prstGeom prst="straightConnector1">
            <a:avLst/>
          </a:prstGeom>
          <a:ln w="28575">
            <a:solidFill>
              <a:srgbClr val="003057"/>
            </a:solidFill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0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7C40E4-DB4F-4264-9214-F32698BFA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11486417" cy="624425"/>
          </a:xfrm>
        </p:spPr>
        <p:txBody>
          <a:bodyPr/>
          <a:lstStyle/>
          <a:p>
            <a:r>
              <a:rPr lang="en-US" dirty="0"/>
              <a:t>Simultaneous NAS and Implementation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NAIS: Simultaneous NAS + Implementation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D374F3-948E-4709-93C8-C5E7A724936C}"/>
              </a:ext>
            </a:extLst>
          </p:cNvPr>
          <p:cNvSpPr/>
          <p:nvPr/>
        </p:nvSpPr>
        <p:spPr>
          <a:xfrm>
            <a:off x="2658761" y="2102824"/>
            <a:ext cx="1403848" cy="42181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DNN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425423-D54C-4AC3-B84D-57C342BC03C6}"/>
              </a:ext>
            </a:extLst>
          </p:cNvPr>
          <p:cNvSpPr/>
          <p:nvPr/>
        </p:nvSpPr>
        <p:spPr>
          <a:xfrm>
            <a:off x="2658761" y="3594626"/>
            <a:ext cx="1403848" cy="421815"/>
          </a:xfrm>
          <a:prstGeom prst="rect">
            <a:avLst/>
          </a:prstGeom>
          <a:solidFill>
            <a:srgbClr val="00305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IMP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ADC8D3-2CE5-41DA-A617-684E54891537}"/>
              </a:ext>
            </a:extLst>
          </p:cNvPr>
          <p:cNvSpPr/>
          <p:nvPr/>
        </p:nvSpPr>
        <p:spPr>
          <a:xfrm>
            <a:off x="5058922" y="2102824"/>
            <a:ext cx="1403848" cy="42181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DNN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5229FF-F111-400C-88F5-04C16ED119F1}"/>
              </a:ext>
            </a:extLst>
          </p:cNvPr>
          <p:cNvSpPr/>
          <p:nvPr/>
        </p:nvSpPr>
        <p:spPr>
          <a:xfrm>
            <a:off x="5058922" y="3594626"/>
            <a:ext cx="1403848" cy="421815"/>
          </a:xfrm>
          <a:prstGeom prst="rect">
            <a:avLst/>
          </a:prstGeom>
          <a:solidFill>
            <a:srgbClr val="00305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IMP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D445FA-36A4-423D-8628-3940E4726340}"/>
              </a:ext>
            </a:extLst>
          </p:cNvPr>
          <p:cNvSpPr/>
          <p:nvPr/>
        </p:nvSpPr>
        <p:spPr>
          <a:xfrm>
            <a:off x="8011120" y="2102824"/>
            <a:ext cx="1403848" cy="42181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DNN 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AD18F-1AB6-4F2D-8514-349EA89DBB6C}"/>
              </a:ext>
            </a:extLst>
          </p:cNvPr>
          <p:cNvSpPr/>
          <p:nvPr/>
        </p:nvSpPr>
        <p:spPr>
          <a:xfrm>
            <a:off x="8011120" y="3594626"/>
            <a:ext cx="1403848" cy="421815"/>
          </a:xfrm>
          <a:prstGeom prst="rect">
            <a:avLst/>
          </a:prstGeom>
          <a:solidFill>
            <a:srgbClr val="00305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IMP 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2E50DB0-911A-4A67-B025-7DA35087BE01}"/>
              </a:ext>
            </a:extLst>
          </p:cNvPr>
          <p:cNvSpPr txBox="1">
            <a:spLocks/>
          </p:cNvSpPr>
          <p:nvPr/>
        </p:nvSpPr>
        <p:spPr>
          <a:xfrm>
            <a:off x="6769792" y="2167074"/>
            <a:ext cx="450406" cy="357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A960DF-8252-4A72-A9D7-A51623364334}"/>
              </a:ext>
            </a:extLst>
          </p:cNvPr>
          <p:cNvSpPr txBox="1">
            <a:spLocks/>
          </p:cNvSpPr>
          <p:nvPr/>
        </p:nvSpPr>
        <p:spPr>
          <a:xfrm>
            <a:off x="6772401" y="3639768"/>
            <a:ext cx="450406" cy="357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13FB66-565F-44DC-B674-9FE096DE9AB6}"/>
              </a:ext>
            </a:extLst>
          </p:cNvPr>
          <p:cNvSpPr/>
          <p:nvPr/>
        </p:nvSpPr>
        <p:spPr>
          <a:xfrm>
            <a:off x="2006600" y="2008162"/>
            <a:ext cx="2198429" cy="212073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1126BF-5FCF-4FB4-AA50-008E46238861}"/>
              </a:ext>
            </a:extLst>
          </p:cNvPr>
          <p:cNvSpPr/>
          <p:nvPr/>
        </p:nvSpPr>
        <p:spPr>
          <a:xfrm>
            <a:off x="4392930" y="2008162"/>
            <a:ext cx="2194560" cy="212073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A388B-2E6D-41D0-99B6-5293A31986D4}"/>
              </a:ext>
            </a:extLst>
          </p:cNvPr>
          <p:cNvSpPr/>
          <p:nvPr/>
        </p:nvSpPr>
        <p:spPr>
          <a:xfrm>
            <a:off x="7330505" y="2008162"/>
            <a:ext cx="2194560" cy="212073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CA01D3E-6373-47AE-9361-B680B1ED5B4A}"/>
              </a:ext>
            </a:extLst>
          </p:cNvPr>
          <p:cNvSpPr txBox="1">
            <a:spLocks/>
          </p:cNvSpPr>
          <p:nvPr/>
        </p:nvSpPr>
        <p:spPr>
          <a:xfrm>
            <a:off x="2217853" y="4155937"/>
            <a:ext cx="1803400" cy="45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Solution Pair 1</a:t>
            </a:r>
          </a:p>
        </p:txBody>
      </p:sp>
      <p:pic>
        <p:nvPicPr>
          <p:cNvPr id="33" name="Graphic 32" descr="Processor with solid fill">
            <a:extLst>
              <a:ext uri="{FF2B5EF4-FFF2-40B4-BE49-F238E27FC236}">
                <a16:creationId xmlns:a16="http://schemas.microsoft.com/office/drawing/2014/main" id="{581564DC-71FF-4D37-8924-272C6FABA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139" y="3538398"/>
            <a:ext cx="534269" cy="534269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57D36F6-1D05-4B86-B186-37C498A6361B}"/>
              </a:ext>
            </a:extLst>
          </p:cNvPr>
          <p:cNvSpPr txBox="1">
            <a:spLocks/>
          </p:cNvSpPr>
          <p:nvPr/>
        </p:nvSpPr>
        <p:spPr>
          <a:xfrm>
            <a:off x="4660922" y="4155937"/>
            <a:ext cx="1803400" cy="45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Solution Pair 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E0E7E68-9FF2-4B08-8C85-4CE1D9C35B24}"/>
              </a:ext>
            </a:extLst>
          </p:cNvPr>
          <p:cNvSpPr txBox="1">
            <a:spLocks/>
          </p:cNvSpPr>
          <p:nvPr/>
        </p:nvSpPr>
        <p:spPr>
          <a:xfrm>
            <a:off x="7612753" y="4152061"/>
            <a:ext cx="1803400" cy="45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Solution Pair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373374-A835-44D3-A818-D5F795FC8765}"/>
              </a:ext>
            </a:extLst>
          </p:cNvPr>
          <p:cNvCxnSpPr>
            <a:cxnSpLocks/>
          </p:cNvCxnSpPr>
          <p:nvPr/>
        </p:nvCxnSpPr>
        <p:spPr>
          <a:xfrm>
            <a:off x="3638818" y="2505398"/>
            <a:ext cx="0" cy="10699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232BC1-BD78-4B18-A346-5BA9F719B88F}"/>
              </a:ext>
            </a:extLst>
          </p:cNvPr>
          <p:cNvCxnSpPr>
            <a:cxnSpLocks/>
          </p:cNvCxnSpPr>
          <p:nvPr/>
        </p:nvCxnSpPr>
        <p:spPr>
          <a:xfrm>
            <a:off x="5772031" y="2505398"/>
            <a:ext cx="0" cy="10699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0DBA4B-4043-4085-AAAB-17C2477F1F9D}"/>
              </a:ext>
            </a:extLst>
          </p:cNvPr>
          <p:cNvCxnSpPr>
            <a:cxnSpLocks/>
          </p:cNvCxnSpPr>
          <p:nvPr/>
        </p:nvCxnSpPr>
        <p:spPr>
          <a:xfrm>
            <a:off x="8540631" y="2505398"/>
            <a:ext cx="0" cy="10699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2D057F9-7F10-44DF-BA31-187AD2151051}"/>
              </a:ext>
            </a:extLst>
          </p:cNvPr>
          <p:cNvSpPr txBox="1"/>
          <p:nvPr/>
        </p:nvSpPr>
        <p:spPr>
          <a:xfrm>
            <a:off x="2658760" y="2835194"/>
            <a:ext cx="6756203" cy="421816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NAIS Engine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D42541-CF46-4A20-9A74-F638C42D7043}"/>
              </a:ext>
            </a:extLst>
          </p:cNvPr>
          <p:cNvGrpSpPr>
            <a:grpSpLocks noChangeAspect="1"/>
          </p:cNvGrpSpPr>
          <p:nvPr/>
        </p:nvGrpSpPr>
        <p:grpSpPr>
          <a:xfrm>
            <a:off x="2139254" y="217657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1EEED5-CCB1-409B-9AA0-46BCB299788A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5D6DEC3-5025-4DDF-8139-45D7271BDDBA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454B42F-D8AD-455C-AB57-98881AEEAB4B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E4F8E2-4481-4B19-AA7F-962655132DEF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C5F602-2AFE-4FB4-A43F-826D44C3B946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00C3E1-6A68-4A70-8DB8-78D21CC63376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EA28134-66D8-4EFF-9622-7359BF66DBC3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9E4E6E-5BF5-4643-BB0D-16A532BD28CF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6817C7D-11E3-40D4-93DA-D49D7FAF2F9D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0370922-A0EC-49D6-8BE3-1DB273FCBF17}"/>
                </a:ext>
              </a:extLst>
            </p:cNvPr>
            <p:cNvCxnSpPr>
              <a:cxnSpLocks/>
              <a:stCxn id="48" idx="6"/>
              <a:endCxn id="44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22B4897-425C-44EC-8710-0757CBBB338A}"/>
                </a:ext>
              </a:extLst>
            </p:cNvPr>
            <p:cNvCxnSpPr>
              <a:cxnSpLocks/>
              <a:stCxn id="44" idx="6"/>
              <a:endCxn id="49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854DF14-7EF6-447A-BB24-FD3D86F91E43}"/>
                </a:ext>
              </a:extLst>
            </p:cNvPr>
            <p:cNvCxnSpPr>
              <a:cxnSpLocks/>
              <a:stCxn id="45" idx="6"/>
              <a:endCxn id="50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6058512-EB7E-47BE-8438-487D7AEEC0D3}"/>
                </a:ext>
              </a:extLst>
            </p:cNvPr>
            <p:cNvCxnSpPr>
              <a:cxnSpLocks/>
              <a:stCxn id="46" idx="6"/>
              <a:endCxn id="51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C18B14B-3903-4232-A258-1A794E00410D}"/>
                </a:ext>
              </a:extLst>
            </p:cNvPr>
            <p:cNvCxnSpPr>
              <a:cxnSpLocks/>
              <a:stCxn id="44" idx="6"/>
              <a:endCxn id="50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9C12D0C-B84B-4405-BC4E-9CB7AA0F184A}"/>
                </a:ext>
              </a:extLst>
            </p:cNvPr>
            <p:cNvCxnSpPr>
              <a:cxnSpLocks/>
              <a:stCxn id="44" idx="6"/>
              <a:endCxn id="51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7162999-3E5A-46FD-B5CE-A9BCDAD573C5}"/>
                </a:ext>
              </a:extLst>
            </p:cNvPr>
            <p:cNvCxnSpPr>
              <a:cxnSpLocks/>
              <a:stCxn id="45" idx="6"/>
              <a:endCxn id="49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094CC5-BB2B-4269-8E95-9E312F366AA9}"/>
                </a:ext>
              </a:extLst>
            </p:cNvPr>
            <p:cNvCxnSpPr>
              <a:cxnSpLocks/>
              <a:stCxn id="46" idx="6"/>
              <a:endCxn id="49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6CF1599-F18B-442C-ADC3-497414F59F34}"/>
                </a:ext>
              </a:extLst>
            </p:cNvPr>
            <p:cNvCxnSpPr>
              <a:cxnSpLocks/>
              <a:stCxn id="45" idx="6"/>
              <a:endCxn id="51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5A379B2-F812-4222-803B-4B4108CB355A}"/>
                </a:ext>
              </a:extLst>
            </p:cNvPr>
            <p:cNvCxnSpPr>
              <a:cxnSpLocks/>
              <a:stCxn id="46" idx="6"/>
              <a:endCxn id="50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6514A58-BC95-4E47-9783-760F93345471}"/>
                </a:ext>
              </a:extLst>
            </p:cNvPr>
            <p:cNvCxnSpPr>
              <a:cxnSpLocks/>
              <a:stCxn id="47" idx="2"/>
              <a:endCxn id="49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31AE-A878-4C50-838D-15C0ECECC32F}"/>
                </a:ext>
              </a:extLst>
            </p:cNvPr>
            <p:cNvCxnSpPr>
              <a:cxnSpLocks/>
              <a:stCxn id="47" idx="2"/>
              <a:endCxn id="50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72FE8AA-FCFA-4721-92EA-9A97A1485277}"/>
                </a:ext>
              </a:extLst>
            </p:cNvPr>
            <p:cNvCxnSpPr>
              <a:cxnSpLocks/>
              <a:stCxn id="47" idx="2"/>
              <a:endCxn id="51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6B06AD7-793F-49C0-9A58-87D2340FB995}"/>
                </a:ext>
              </a:extLst>
            </p:cNvPr>
            <p:cNvCxnSpPr>
              <a:cxnSpLocks/>
              <a:stCxn id="48" idx="6"/>
              <a:endCxn id="45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5507467-D702-4021-BF9E-3487B3C65A93}"/>
                </a:ext>
              </a:extLst>
            </p:cNvPr>
            <p:cNvCxnSpPr>
              <a:cxnSpLocks/>
              <a:stCxn id="48" idx="6"/>
              <a:endCxn id="46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8C8907-1A75-4943-A480-C060995B5AFC}"/>
                </a:ext>
              </a:extLst>
            </p:cNvPr>
            <p:cNvCxnSpPr>
              <a:cxnSpLocks/>
              <a:stCxn id="52" idx="6"/>
              <a:endCxn id="46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56CF87A-9388-4AB3-93B8-A110A859DD18}"/>
                </a:ext>
              </a:extLst>
            </p:cNvPr>
            <p:cNvCxnSpPr>
              <a:cxnSpLocks/>
              <a:stCxn id="52" idx="6"/>
              <a:endCxn id="45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92F52B5-801C-429B-9280-19DE083A9B41}"/>
                </a:ext>
              </a:extLst>
            </p:cNvPr>
            <p:cNvCxnSpPr>
              <a:cxnSpLocks/>
              <a:stCxn id="52" idx="6"/>
              <a:endCxn id="44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71" name="Graphic 70" descr="Processor with solid fill">
            <a:extLst>
              <a:ext uri="{FF2B5EF4-FFF2-40B4-BE49-F238E27FC236}">
                <a16:creationId xmlns:a16="http://schemas.microsoft.com/office/drawing/2014/main" id="{80F2AF28-B5CC-494C-90C4-B731E6DCF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8857" y="3538398"/>
            <a:ext cx="534269" cy="534269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E11F02B6-E35B-46A5-8FB1-384FD5A8398A}"/>
              </a:ext>
            </a:extLst>
          </p:cNvPr>
          <p:cNvGrpSpPr>
            <a:grpSpLocks noChangeAspect="1"/>
          </p:cNvGrpSpPr>
          <p:nvPr/>
        </p:nvGrpSpPr>
        <p:grpSpPr>
          <a:xfrm>
            <a:off x="4538972" y="217657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2225891-9712-49CD-A2F1-5833C792CBF7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0FB59-0392-4A07-A42B-34FB6D8D5810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7573967-6A2C-49F3-9CE6-0BA6450D68B9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5F8C3E3-EF30-4AEF-BDBF-2036C8DEE619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6CFA8D3-69C0-4E66-AE5E-700FC273508C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B0A5180-63A1-4240-894B-834E32C59A24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FDF8521-E0BB-486E-9076-B7AE7014C15A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5675376-1B13-4027-B2A6-D1FBCB2A7F56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B6FDC15-1ABE-43D6-8508-DDF5CE8768A8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22B62E-3D15-4DA1-92CC-9C807AA7F64D}"/>
                </a:ext>
              </a:extLst>
            </p:cNvPr>
            <p:cNvCxnSpPr>
              <a:cxnSpLocks/>
              <a:stCxn id="77" idx="6"/>
              <a:endCxn id="73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7E74E6F-777A-45D3-97EF-291903B93F8F}"/>
                </a:ext>
              </a:extLst>
            </p:cNvPr>
            <p:cNvCxnSpPr>
              <a:cxnSpLocks/>
              <a:stCxn id="73" idx="6"/>
              <a:endCxn id="78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897D78D-3F89-43BD-B35F-9E20D370E2CE}"/>
                </a:ext>
              </a:extLst>
            </p:cNvPr>
            <p:cNvCxnSpPr>
              <a:cxnSpLocks/>
              <a:stCxn id="74" idx="6"/>
              <a:endCxn id="79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EC7A3CB-96C1-43D5-9AF8-F28A2CD17B1D}"/>
                </a:ext>
              </a:extLst>
            </p:cNvPr>
            <p:cNvCxnSpPr>
              <a:cxnSpLocks/>
              <a:stCxn id="75" idx="6"/>
              <a:endCxn id="80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F053BE7-36CA-4672-9E5E-2B9B970E14C3}"/>
                </a:ext>
              </a:extLst>
            </p:cNvPr>
            <p:cNvCxnSpPr>
              <a:cxnSpLocks/>
              <a:stCxn id="73" idx="6"/>
              <a:endCxn id="79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8F5D704-A324-414D-B37E-C4F3893BD0AE}"/>
                </a:ext>
              </a:extLst>
            </p:cNvPr>
            <p:cNvCxnSpPr>
              <a:cxnSpLocks/>
              <a:stCxn id="73" idx="6"/>
              <a:endCxn id="80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7A7CF8-621C-4984-A78D-1F24FD300F71}"/>
                </a:ext>
              </a:extLst>
            </p:cNvPr>
            <p:cNvCxnSpPr>
              <a:cxnSpLocks/>
              <a:stCxn id="74" idx="6"/>
              <a:endCxn id="78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E7D3EC8-36E5-4352-ABDD-3294BB2D1C5A}"/>
                </a:ext>
              </a:extLst>
            </p:cNvPr>
            <p:cNvCxnSpPr>
              <a:cxnSpLocks/>
              <a:stCxn id="75" idx="6"/>
              <a:endCxn id="78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9E28B33-CF78-4517-89FC-7ACF24BB11C6}"/>
                </a:ext>
              </a:extLst>
            </p:cNvPr>
            <p:cNvCxnSpPr>
              <a:cxnSpLocks/>
              <a:stCxn id="74" idx="6"/>
              <a:endCxn id="80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2A76DBA-D1C1-495B-8B50-272F518F1972}"/>
                </a:ext>
              </a:extLst>
            </p:cNvPr>
            <p:cNvCxnSpPr>
              <a:cxnSpLocks/>
              <a:stCxn id="75" idx="6"/>
              <a:endCxn id="79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376BB92-036C-4542-8752-EAA8C557D0E4}"/>
                </a:ext>
              </a:extLst>
            </p:cNvPr>
            <p:cNvCxnSpPr>
              <a:cxnSpLocks/>
              <a:stCxn id="76" idx="2"/>
              <a:endCxn id="78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BB5802F-FD2C-4D68-8F7A-1CB6A136A1D8}"/>
                </a:ext>
              </a:extLst>
            </p:cNvPr>
            <p:cNvCxnSpPr>
              <a:cxnSpLocks/>
              <a:stCxn id="76" idx="2"/>
              <a:endCxn id="79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D87D379-9C9A-45F3-B831-BBB347A695DB}"/>
                </a:ext>
              </a:extLst>
            </p:cNvPr>
            <p:cNvCxnSpPr>
              <a:cxnSpLocks/>
              <a:stCxn id="76" idx="2"/>
              <a:endCxn id="80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BBF419B-5E87-4B24-A055-7AAAF673E5EA}"/>
                </a:ext>
              </a:extLst>
            </p:cNvPr>
            <p:cNvCxnSpPr>
              <a:cxnSpLocks/>
              <a:stCxn id="77" idx="6"/>
              <a:endCxn id="74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A7D0219-95C1-4338-B29E-AF4E1760DD71}"/>
                </a:ext>
              </a:extLst>
            </p:cNvPr>
            <p:cNvCxnSpPr>
              <a:cxnSpLocks/>
              <a:stCxn id="77" idx="6"/>
              <a:endCxn id="75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2E029EF-E118-46FD-ACFA-04B5B2B72570}"/>
                </a:ext>
              </a:extLst>
            </p:cNvPr>
            <p:cNvCxnSpPr>
              <a:cxnSpLocks/>
              <a:stCxn id="81" idx="6"/>
              <a:endCxn id="75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6481F37-DF0A-47B0-A7D1-6B481BCB90C8}"/>
                </a:ext>
              </a:extLst>
            </p:cNvPr>
            <p:cNvCxnSpPr>
              <a:cxnSpLocks/>
              <a:stCxn id="81" idx="6"/>
              <a:endCxn id="74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B3653FE-F1B9-402B-ADF8-4C5B59919EDA}"/>
                </a:ext>
              </a:extLst>
            </p:cNvPr>
            <p:cNvCxnSpPr>
              <a:cxnSpLocks/>
              <a:stCxn id="81" idx="6"/>
              <a:endCxn id="73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0" name="Graphic 99" descr="Processor with solid fill">
            <a:extLst>
              <a:ext uri="{FF2B5EF4-FFF2-40B4-BE49-F238E27FC236}">
                <a16:creationId xmlns:a16="http://schemas.microsoft.com/office/drawing/2014/main" id="{15AEDE02-90F0-4204-8E6A-8CCF0D59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9160" y="3538398"/>
            <a:ext cx="534269" cy="534269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1D34F10-F784-44F4-B5DF-D56EB2BF112A}"/>
              </a:ext>
            </a:extLst>
          </p:cNvPr>
          <p:cNvGrpSpPr>
            <a:grpSpLocks noChangeAspect="1"/>
          </p:cNvGrpSpPr>
          <p:nvPr/>
        </p:nvGrpSpPr>
        <p:grpSpPr>
          <a:xfrm>
            <a:off x="7469275" y="217657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5BCF896-6095-454A-B82E-19318D038D4D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84D1BA1-8648-44C8-A512-ED83AAC395C7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rgbClr val="0030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0B0CD5A-C3F9-4F52-A95E-759250CDC49F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20CEBD-E00E-423C-A58B-B506B81A8426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E42330C-893B-4763-82C0-653DC84C28B8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826F975-0D4B-48D5-A64E-9F2A0CD35F81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rgbClr val="0030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4F1AAFB-C652-425A-A388-35B5B8B99EA0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A3EE210-D9BD-4CB2-9422-D91023A5D357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rgbClr val="0030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DCB0363-B102-4FF6-B56F-BA3108E1045F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95D2640-AF74-45FA-91D0-1F3AB64184C0}"/>
                </a:ext>
              </a:extLst>
            </p:cNvPr>
            <p:cNvCxnSpPr>
              <a:cxnSpLocks/>
              <a:stCxn id="106" idx="6"/>
              <a:endCxn id="102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760C637-EBC6-4AD5-BF15-46CBD41B5503}"/>
                </a:ext>
              </a:extLst>
            </p:cNvPr>
            <p:cNvCxnSpPr>
              <a:cxnSpLocks/>
              <a:stCxn id="102" idx="6"/>
              <a:endCxn id="107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4C1BA8A-FC50-4647-8415-D04B1395EC37}"/>
                </a:ext>
              </a:extLst>
            </p:cNvPr>
            <p:cNvCxnSpPr>
              <a:cxnSpLocks/>
              <a:stCxn id="103" idx="6"/>
              <a:endCxn id="108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4E3148A-CF15-4C6B-8DDB-B4A36B937BD7}"/>
                </a:ext>
              </a:extLst>
            </p:cNvPr>
            <p:cNvCxnSpPr>
              <a:cxnSpLocks/>
              <a:stCxn id="104" idx="6"/>
              <a:endCxn id="109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B99E86D-4195-4096-943E-170D5E749D53}"/>
                </a:ext>
              </a:extLst>
            </p:cNvPr>
            <p:cNvCxnSpPr>
              <a:cxnSpLocks/>
              <a:stCxn id="102" idx="6"/>
              <a:endCxn id="108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D4A745C-15CE-44FE-8593-9CD6CAE2DFCE}"/>
                </a:ext>
              </a:extLst>
            </p:cNvPr>
            <p:cNvCxnSpPr>
              <a:cxnSpLocks/>
              <a:stCxn id="102" idx="6"/>
              <a:endCxn id="109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FDEB53-EC59-4935-95BA-B7AB693EEF5B}"/>
                </a:ext>
              </a:extLst>
            </p:cNvPr>
            <p:cNvCxnSpPr>
              <a:cxnSpLocks/>
              <a:stCxn id="103" idx="6"/>
              <a:endCxn id="107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27A8EB9-10F1-4486-8FBC-7FEEE3DF10E3}"/>
                </a:ext>
              </a:extLst>
            </p:cNvPr>
            <p:cNvCxnSpPr>
              <a:cxnSpLocks/>
              <a:stCxn id="104" idx="6"/>
              <a:endCxn id="107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8287C68-BBCF-4A90-9926-EC7F9E06A0F9}"/>
                </a:ext>
              </a:extLst>
            </p:cNvPr>
            <p:cNvCxnSpPr>
              <a:cxnSpLocks/>
              <a:stCxn id="103" idx="6"/>
              <a:endCxn id="109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B5AE40D-245E-4E64-8639-757E596E1CE6}"/>
                </a:ext>
              </a:extLst>
            </p:cNvPr>
            <p:cNvCxnSpPr>
              <a:cxnSpLocks/>
              <a:stCxn id="104" idx="6"/>
              <a:endCxn id="108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5585AC5-43A8-4B21-A8A7-DF5040534374}"/>
                </a:ext>
              </a:extLst>
            </p:cNvPr>
            <p:cNvCxnSpPr>
              <a:cxnSpLocks/>
              <a:stCxn id="105" idx="2"/>
              <a:endCxn id="107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952CDDC-A67E-401E-8B3C-CE89FF390255}"/>
                </a:ext>
              </a:extLst>
            </p:cNvPr>
            <p:cNvCxnSpPr>
              <a:cxnSpLocks/>
              <a:stCxn id="105" idx="2"/>
              <a:endCxn id="108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1FFC8C-B0CB-4E7E-B1C6-26E6731CCAB9}"/>
                </a:ext>
              </a:extLst>
            </p:cNvPr>
            <p:cNvCxnSpPr>
              <a:cxnSpLocks/>
              <a:stCxn id="105" idx="2"/>
              <a:endCxn id="109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5E69216-436A-4D43-B863-4114C7D145C4}"/>
                </a:ext>
              </a:extLst>
            </p:cNvPr>
            <p:cNvCxnSpPr>
              <a:cxnSpLocks/>
              <a:stCxn id="106" idx="6"/>
              <a:endCxn id="103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2093EE7-D2AD-4F84-A779-514383ABD74D}"/>
                </a:ext>
              </a:extLst>
            </p:cNvPr>
            <p:cNvCxnSpPr>
              <a:cxnSpLocks/>
              <a:stCxn id="106" idx="6"/>
              <a:endCxn id="104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8BFA7D6-27CC-4BC8-A9B7-2401770E2794}"/>
                </a:ext>
              </a:extLst>
            </p:cNvPr>
            <p:cNvCxnSpPr>
              <a:cxnSpLocks/>
              <a:stCxn id="110" idx="6"/>
              <a:endCxn id="104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5E22CC5-4810-42D2-B2D3-D4BF292D11BD}"/>
                </a:ext>
              </a:extLst>
            </p:cNvPr>
            <p:cNvCxnSpPr>
              <a:cxnSpLocks/>
              <a:stCxn id="110" idx="6"/>
              <a:endCxn id="103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59B870F-C4FD-4D90-9739-DDDB64E1ECE9}"/>
                </a:ext>
              </a:extLst>
            </p:cNvPr>
            <p:cNvCxnSpPr>
              <a:cxnSpLocks/>
              <a:stCxn id="110" idx="6"/>
              <a:endCxn id="102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47291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7C40E4-DB4F-4264-9214-F32698BFA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11486417" cy="624425"/>
          </a:xfrm>
        </p:spPr>
        <p:txBody>
          <a:bodyPr/>
          <a:lstStyle/>
          <a:p>
            <a:r>
              <a:rPr lang="en-US" dirty="0"/>
              <a:t>Simultaneous NAS and Implementation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NAIS: Simultaneous NAS + Implementation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5A912-F5BF-4DA8-8029-C57DC58586EF}"/>
              </a:ext>
            </a:extLst>
          </p:cNvPr>
          <p:cNvSpPr txBox="1"/>
          <p:nvPr/>
        </p:nvSpPr>
        <p:spPr>
          <a:xfrm>
            <a:off x="1557946" y="4841840"/>
            <a:ext cx="4412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“One-click AI"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Automated AI algorithm development and deployment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D374F3-948E-4709-93C8-C5E7A724936C}"/>
              </a:ext>
            </a:extLst>
          </p:cNvPr>
          <p:cNvSpPr/>
          <p:nvPr/>
        </p:nvSpPr>
        <p:spPr>
          <a:xfrm>
            <a:off x="2658761" y="2102824"/>
            <a:ext cx="1403848" cy="42181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DNN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425423-D54C-4AC3-B84D-57C342BC03C6}"/>
              </a:ext>
            </a:extLst>
          </p:cNvPr>
          <p:cNvSpPr/>
          <p:nvPr/>
        </p:nvSpPr>
        <p:spPr>
          <a:xfrm>
            <a:off x="2658761" y="3594626"/>
            <a:ext cx="1403848" cy="421815"/>
          </a:xfrm>
          <a:prstGeom prst="rect">
            <a:avLst/>
          </a:prstGeom>
          <a:solidFill>
            <a:srgbClr val="00305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IMP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ADC8D3-2CE5-41DA-A617-684E54891537}"/>
              </a:ext>
            </a:extLst>
          </p:cNvPr>
          <p:cNvSpPr/>
          <p:nvPr/>
        </p:nvSpPr>
        <p:spPr>
          <a:xfrm>
            <a:off x="5058922" y="2102824"/>
            <a:ext cx="1403848" cy="42181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DNN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5229FF-F111-400C-88F5-04C16ED119F1}"/>
              </a:ext>
            </a:extLst>
          </p:cNvPr>
          <p:cNvSpPr/>
          <p:nvPr/>
        </p:nvSpPr>
        <p:spPr>
          <a:xfrm>
            <a:off x="5058922" y="3594626"/>
            <a:ext cx="1403848" cy="421815"/>
          </a:xfrm>
          <a:prstGeom prst="rect">
            <a:avLst/>
          </a:prstGeom>
          <a:solidFill>
            <a:srgbClr val="00305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IMP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D445FA-36A4-423D-8628-3940E4726340}"/>
              </a:ext>
            </a:extLst>
          </p:cNvPr>
          <p:cNvSpPr/>
          <p:nvPr/>
        </p:nvSpPr>
        <p:spPr>
          <a:xfrm>
            <a:off x="8011120" y="2102824"/>
            <a:ext cx="1403848" cy="42181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DNN 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AD18F-1AB6-4F2D-8514-349EA89DBB6C}"/>
              </a:ext>
            </a:extLst>
          </p:cNvPr>
          <p:cNvSpPr/>
          <p:nvPr/>
        </p:nvSpPr>
        <p:spPr>
          <a:xfrm>
            <a:off x="8011120" y="3594626"/>
            <a:ext cx="1403848" cy="421815"/>
          </a:xfrm>
          <a:prstGeom prst="rect">
            <a:avLst/>
          </a:prstGeom>
          <a:solidFill>
            <a:srgbClr val="00305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IMP 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2E50DB0-911A-4A67-B025-7DA35087BE01}"/>
              </a:ext>
            </a:extLst>
          </p:cNvPr>
          <p:cNvSpPr txBox="1">
            <a:spLocks/>
          </p:cNvSpPr>
          <p:nvPr/>
        </p:nvSpPr>
        <p:spPr>
          <a:xfrm>
            <a:off x="6769792" y="2167074"/>
            <a:ext cx="450406" cy="357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A960DF-8252-4A72-A9D7-A51623364334}"/>
              </a:ext>
            </a:extLst>
          </p:cNvPr>
          <p:cNvSpPr txBox="1">
            <a:spLocks/>
          </p:cNvSpPr>
          <p:nvPr/>
        </p:nvSpPr>
        <p:spPr>
          <a:xfrm>
            <a:off x="6772401" y="3639768"/>
            <a:ext cx="450406" cy="357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13FB66-565F-44DC-B674-9FE096DE9AB6}"/>
              </a:ext>
            </a:extLst>
          </p:cNvPr>
          <p:cNvSpPr/>
          <p:nvPr/>
        </p:nvSpPr>
        <p:spPr>
          <a:xfrm>
            <a:off x="2006600" y="2008162"/>
            <a:ext cx="2198429" cy="212073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1126BF-5FCF-4FB4-AA50-008E46238861}"/>
              </a:ext>
            </a:extLst>
          </p:cNvPr>
          <p:cNvSpPr/>
          <p:nvPr/>
        </p:nvSpPr>
        <p:spPr>
          <a:xfrm>
            <a:off x="4392930" y="2008162"/>
            <a:ext cx="2194560" cy="212073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A388B-2E6D-41D0-99B6-5293A31986D4}"/>
              </a:ext>
            </a:extLst>
          </p:cNvPr>
          <p:cNvSpPr/>
          <p:nvPr/>
        </p:nvSpPr>
        <p:spPr>
          <a:xfrm>
            <a:off x="7330505" y="2008162"/>
            <a:ext cx="2194560" cy="212073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CA01D3E-6373-47AE-9361-B680B1ED5B4A}"/>
              </a:ext>
            </a:extLst>
          </p:cNvPr>
          <p:cNvSpPr txBox="1">
            <a:spLocks/>
          </p:cNvSpPr>
          <p:nvPr/>
        </p:nvSpPr>
        <p:spPr>
          <a:xfrm>
            <a:off x="2217853" y="4155937"/>
            <a:ext cx="1803400" cy="45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Solution Pair 1</a:t>
            </a:r>
          </a:p>
        </p:txBody>
      </p:sp>
      <p:pic>
        <p:nvPicPr>
          <p:cNvPr id="33" name="Graphic 32" descr="Processor with solid fill">
            <a:extLst>
              <a:ext uri="{FF2B5EF4-FFF2-40B4-BE49-F238E27FC236}">
                <a16:creationId xmlns:a16="http://schemas.microsoft.com/office/drawing/2014/main" id="{581564DC-71FF-4D37-8924-272C6FABA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139" y="3538398"/>
            <a:ext cx="534269" cy="534269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57D36F6-1D05-4B86-B186-37C498A6361B}"/>
              </a:ext>
            </a:extLst>
          </p:cNvPr>
          <p:cNvSpPr txBox="1">
            <a:spLocks/>
          </p:cNvSpPr>
          <p:nvPr/>
        </p:nvSpPr>
        <p:spPr>
          <a:xfrm>
            <a:off x="4660922" y="4155937"/>
            <a:ext cx="1803400" cy="45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Solution Pair 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E0E7E68-9FF2-4B08-8C85-4CE1D9C35B24}"/>
              </a:ext>
            </a:extLst>
          </p:cNvPr>
          <p:cNvSpPr txBox="1">
            <a:spLocks/>
          </p:cNvSpPr>
          <p:nvPr/>
        </p:nvSpPr>
        <p:spPr>
          <a:xfrm>
            <a:off x="7612753" y="4152061"/>
            <a:ext cx="1803400" cy="45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Solution Pair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373374-A835-44D3-A818-D5F795FC8765}"/>
              </a:ext>
            </a:extLst>
          </p:cNvPr>
          <p:cNvCxnSpPr>
            <a:cxnSpLocks/>
          </p:cNvCxnSpPr>
          <p:nvPr/>
        </p:nvCxnSpPr>
        <p:spPr>
          <a:xfrm>
            <a:off x="3638818" y="2505398"/>
            <a:ext cx="0" cy="10699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232BC1-BD78-4B18-A346-5BA9F719B88F}"/>
              </a:ext>
            </a:extLst>
          </p:cNvPr>
          <p:cNvCxnSpPr>
            <a:cxnSpLocks/>
          </p:cNvCxnSpPr>
          <p:nvPr/>
        </p:nvCxnSpPr>
        <p:spPr>
          <a:xfrm>
            <a:off x="5772031" y="2505398"/>
            <a:ext cx="0" cy="10699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0DBA4B-4043-4085-AAAB-17C2477F1F9D}"/>
              </a:ext>
            </a:extLst>
          </p:cNvPr>
          <p:cNvCxnSpPr>
            <a:cxnSpLocks/>
          </p:cNvCxnSpPr>
          <p:nvPr/>
        </p:nvCxnSpPr>
        <p:spPr>
          <a:xfrm>
            <a:off x="8540631" y="2505398"/>
            <a:ext cx="0" cy="10699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2D057F9-7F10-44DF-BA31-187AD2151051}"/>
              </a:ext>
            </a:extLst>
          </p:cNvPr>
          <p:cNvSpPr txBox="1"/>
          <p:nvPr/>
        </p:nvSpPr>
        <p:spPr>
          <a:xfrm>
            <a:off x="2658760" y="2835194"/>
            <a:ext cx="6756203" cy="421816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NAIS Engine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D42541-CF46-4A20-9A74-F638C42D7043}"/>
              </a:ext>
            </a:extLst>
          </p:cNvPr>
          <p:cNvGrpSpPr>
            <a:grpSpLocks noChangeAspect="1"/>
          </p:cNvGrpSpPr>
          <p:nvPr/>
        </p:nvGrpSpPr>
        <p:grpSpPr>
          <a:xfrm>
            <a:off x="2139254" y="217657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1EEED5-CCB1-409B-9AA0-46BCB299788A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5D6DEC3-5025-4DDF-8139-45D7271BDDBA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454B42F-D8AD-455C-AB57-98881AEEAB4B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E4F8E2-4481-4B19-AA7F-962655132DEF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C5F602-2AFE-4FB4-A43F-826D44C3B946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00C3E1-6A68-4A70-8DB8-78D21CC63376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EA28134-66D8-4EFF-9622-7359BF66DBC3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9E4E6E-5BF5-4643-BB0D-16A532BD28CF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6817C7D-11E3-40D4-93DA-D49D7FAF2F9D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0370922-A0EC-49D6-8BE3-1DB273FCBF17}"/>
                </a:ext>
              </a:extLst>
            </p:cNvPr>
            <p:cNvCxnSpPr>
              <a:cxnSpLocks/>
              <a:stCxn id="48" idx="6"/>
              <a:endCxn id="44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22B4897-425C-44EC-8710-0757CBBB338A}"/>
                </a:ext>
              </a:extLst>
            </p:cNvPr>
            <p:cNvCxnSpPr>
              <a:cxnSpLocks/>
              <a:stCxn id="44" idx="6"/>
              <a:endCxn id="49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854DF14-7EF6-447A-BB24-FD3D86F91E43}"/>
                </a:ext>
              </a:extLst>
            </p:cNvPr>
            <p:cNvCxnSpPr>
              <a:cxnSpLocks/>
              <a:stCxn id="45" idx="6"/>
              <a:endCxn id="50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6058512-EB7E-47BE-8438-487D7AEEC0D3}"/>
                </a:ext>
              </a:extLst>
            </p:cNvPr>
            <p:cNvCxnSpPr>
              <a:cxnSpLocks/>
              <a:stCxn id="46" idx="6"/>
              <a:endCxn id="51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C18B14B-3903-4232-A258-1A794E00410D}"/>
                </a:ext>
              </a:extLst>
            </p:cNvPr>
            <p:cNvCxnSpPr>
              <a:cxnSpLocks/>
              <a:stCxn id="44" idx="6"/>
              <a:endCxn id="50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9C12D0C-B84B-4405-BC4E-9CB7AA0F184A}"/>
                </a:ext>
              </a:extLst>
            </p:cNvPr>
            <p:cNvCxnSpPr>
              <a:cxnSpLocks/>
              <a:stCxn id="44" idx="6"/>
              <a:endCxn id="51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7162999-3E5A-46FD-B5CE-A9BCDAD573C5}"/>
                </a:ext>
              </a:extLst>
            </p:cNvPr>
            <p:cNvCxnSpPr>
              <a:cxnSpLocks/>
              <a:stCxn id="45" idx="6"/>
              <a:endCxn id="49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094CC5-BB2B-4269-8E95-9E312F366AA9}"/>
                </a:ext>
              </a:extLst>
            </p:cNvPr>
            <p:cNvCxnSpPr>
              <a:cxnSpLocks/>
              <a:stCxn id="46" idx="6"/>
              <a:endCxn id="49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6CF1599-F18B-442C-ADC3-497414F59F34}"/>
                </a:ext>
              </a:extLst>
            </p:cNvPr>
            <p:cNvCxnSpPr>
              <a:cxnSpLocks/>
              <a:stCxn id="45" idx="6"/>
              <a:endCxn id="51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5A379B2-F812-4222-803B-4B4108CB355A}"/>
                </a:ext>
              </a:extLst>
            </p:cNvPr>
            <p:cNvCxnSpPr>
              <a:cxnSpLocks/>
              <a:stCxn id="46" idx="6"/>
              <a:endCxn id="50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6514A58-BC95-4E47-9783-760F93345471}"/>
                </a:ext>
              </a:extLst>
            </p:cNvPr>
            <p:cNvCxnSpPr>
              <a:cxnSpLocks/>
              <a:stCxn id="47" idx="2"/>
              <a:endCxn id="49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31AE-A878-4C50-838D-15C0ECECC32F}"/>
                </a:ext>
              </a:extLst>
            </p:cNvPr>
            <p:cNvCxnSpPr>
              <a:cxnSpLocks/>
              <a:stCxn id="47" idx="2"/>
              <a:endCxn id="50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72FE8AA-FCFA-4721-92EA-9A97A1485277}"/>
                </a:ext>
              </a:extLst>
            </p:cNvPr>
            <p:cNvCxnSpPr>
              <a:cxnSpLocks/>
              <a:stCxn id="47" idx="2"/>
              <a:endCxn id="51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6B06AD7-793F-49C0-9A58-87D2340FB995}"/>
                </a:ext>
              </a:extLst>
            </p:cNvPr>
            <p:cNvCxnSpPr>
              <a:cxnSpLocks/>
              <a:stCxn id="48" idx="6"/>
              <a:endCxn id="45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5507467-D702-4021-BF9E-3487B3C65A93}"/>
                </a:ext>
              </a:extLst>
            </p:cNvPr>
            <p:cNvCxnSpPr>
              <a:cxnSpLocks/>
              <a:stCxn id="48" idx="6"/>
              <a:endCxn id="46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8C8907-1A75-4943-A480-C060995B5AFC}"/>
                </a:ext>
              </a:extLst>
            </p:cNvPr>
            <p:cNvCxnSpPr>
              <a:cxnSpLocks/>
              <a:stCxn id="52" idx="6"/>
              <a:endCxn id="46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56CF87A-9388-4AB3-93B8-A110A859DD18}"/>
                </a:ext>
              </a:extLst>
            </p:cNvPr>
            <p:cNvCxnSpPr>
              <a:cxnSpLocks/>
              <a:stCxn id="52" idx="6"/>
              <a:endCxn id="45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92F52B5-801C-429B-9280-19DE083A9B41}"/>
                </a:ext>
              </a:extLst>
            </p:cNvPr>
            <p:cNvCxnSpPr>
              <a:cxnSpLocks/>
              <a:stCxn id="52" idx="6"/>
              <a:endCxn id="44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71" name="Graphic 70" descr="Processor with solid fill">
            <a:extLst>
              <a:ext uri="{FF2B5EF4-FFF2-40B4-BE49-F238E27FC236}">
                <a16:creationId xmlns:a16="http://schemas.microsoft.com/office/drawing/2014/main" id="{80F2AF28-B5CC-494C-90C4-B731E6DCF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8857" y="3538398"/>
            <a:ext cx="534269" cy="534269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E11F02B6-E35B-46A5-8FB1-384FD5A8398A}"/>
              </a:ext>
            </a:extLst>
          </p:cNvPr>
          <p:cNvGrpSpPr>
            <a:grpSpLocks noChangeAspect="1"/>
          </p:cNvGrpSpPr>
          <p:nvPr/>
        </p:nvGrpSpPr>
        <p:grpSpPr>
          <a:xfrm>
            <a:off x="4538972" y="217657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2225891-9712-49CD-A2F1-5833C792CBF7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0FB59-0392-4A07-A42B-34FB6D8D5810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7573967-6A2C-49F3-9CE6-0BA6450D68B9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5F8C3E3-EF30-4AEF-BDBF-2036C8DEE619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6CFA8D3-69C0-4E66-AE5E-700FC273508C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B0A5180-63A1-4240-894B-834E32C59A24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FDF8521-E0BB-486E-9076-B7AE7014C15A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5675376-1B13-4027-B2A6-D1FBCB2A7F56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B6FDC15-1ABE-43D6-8508-DDF5CE8768A8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22B62E-3D15-4DA1-92CC-9C807AA7F64D}"/>
                </a:ext>
              </a:extLst>
            </p:cNvPr>
            <p:cNvCxnSpPr>
              <a:cxnSpLocks/>
              <a:stCxn id="77" idx="6"/>
              <a:endCxn id="73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7E74E6F-777A-45D3-97EF-291903B93F8F}"/>
                </a:ext>
              </a:extLst>
            </p:cNvPr>
            <p:cNvCxnSpPr>
              <a:cxnSpLocks/>
              <a:stCxn id="73" idx="6"/>
              <a:endCxn id="78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897D78D-3F89-43BD-B35F-9E20D370E2CE}"/>
                </a:ext>
              </a:extLst>
            </p:cNvPr>
            <p:cNvCxnSpPr>
              <a:cxnSpLocks/>
              <a:stCxn id="74" idx="6"/>
              <a:endCxn id="79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EC7A3CB-96C1-43D5-9AF8-F28A2CD17B1D}"/>
                </a:ext>
              </a:extLst>
            </p:cNvPr>
            <p:cNvCxnSpPr>
              <a:cxnSpLocks/>
              <a:stCxn id="75" idx="6"/>
              <a:endCxn id="80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F053BE7-36CA-4672-9E5E-2B9B970E14C3}"/>
                </a:ext>
              </a:extLst>
            </p:cNvPr>
            <p:cNvCxnSpPr>
              <a:cxnSpLocks/>
              <a:stCxn id="73" idx="6"/>
              <a:endCxn id="79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8F5D704-A324-414D-B37E-C4F3893BD0AE}"/>
                </a:ext>
              </a:extLst>
            </p:cNvPr>
            <p:cNvCxnSpPr>
              <a:cxnSpLocks/>
              <a:stCxn id="73" idx="6"/>
              <a:endCxn id="80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7A7CF8-621C-4984-A78D-1F24FD300F71}"/>
                </a:ext>
              </a:extLst>
            </p:cNvPr>
            <p:cNvCxnSpPr>
              <a:cxnSpLocks/>
              <a:stCxn id="74" idx="6"/>
              <a:endCxn id="78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E7D3EC8-36E5-4352-ABDD-3294BB2D1C5A}"/>
                </a:ext>
              </a:extLst>
            </p:cNvPr>
            <p:cNvCxnSpPr>
              <a:cxnSpLocks/>
              <a:stCxn id="75" idx="6"/>
              <a:endCxn id="78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9E28B33-CF78-4517-89FC-7ACF24BB11C6}"/>
                </a:ext>
              </a:extLst>
            </p:cNvPr>
            <p:cNvCxnSpPr>
              <a:cxnSpLocks/>
              <a:stCxn id="74" idx="6"/>
              <a:endCxn id="80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2A76DBA-D1C1-495B-8B50-272F518F1972}"/>
                </a:ext>
              </a:extLst>
            </p:cNvPr>
            <p:cNvCxnSpPr>
              <a:cxnSpLocks/>
              <a:stCxn id="75" idx="6"/>
              <a:endCxn id="79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376BB92-036C-4542-8752-EAA8C557D0E4}"/>
                </a:ext>
              </a:extLst>
            </p:cNvPr>
            <p:cNvCxnSpPr>
              <a:cxnSpLocks/>
              <a:stCxn id="76" idx="2"/>
              <a:endCxn id="78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BB5802F-FD2C-4D68-8F7A-1CB6A136A1D8}"/>
                </a:ext>
              </a:extLst>
            </p:cNvPr>
            <p:cNvCxnSpPr>
              <a:cxnSpLocks/>
              <a:stCxn id="76" idx="2"/>
              <a:endCxn id="79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D87D379-9C9A-45F3-B831-BBB347A695DB}"/>
                </a:ext>
              </a:extLst>
            </p:cNvPr>
            <p:cNvCxnSpPr>
              <a:cxnSpLocks/>
              <a:stCxn id="76" idx="2"/>
              <a:endCxn id="80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BBF419B-5E87-4B24-A055-7AAAF673E5EA}"/>
                </a:ext>
              </a:extLst>
            </p:cNvPr>
            <p:cNvCxnSpPr>
              <a:cxnSpLocks/>
              <a:stCxn id="77" idx="6"/>
              <a:endCxn id="74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A7D0219-95C1-4338-B29E-AF4E1760DD71}"/>
                </a:ext>
              </a:extLst>
            </p:cNvPr>
            <p:cNvCxnSpPr>
              <a:cxnSpLocks/>
              <a:stCxn id="77" idx="6"/>
              <a:endCxn id="75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2E029EF-E118-46FD-ACFA-04B5B2B72570}"/>
                </a:ext>
              </a:extLst>
            </p:cNvPr>
            <p:cNvCxnSpPr>
              <a:cxnSpLocks/>
              <a:stCxn id="81" idx="6"/>
              <a:endCxn id="75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6481F37-DF0A-47B0-A7D1-6B481BCB90C8}"/>
                </a:ext>
              </a:extLst>
            </p:cNvPr>
            <p:cNvCxnSpPr>
              <a:cxnSpLocks/>
              <a:stCxn id="81" idx="6"/>
              <a:endCxn id="74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B3653FE-F1B9-402B-ADF8-4C5B59919EDA}"/>
                </a:ext>
              </a:extLst>
            </p:cNvPr>
            <p:cNvCxnSpPr>
              <a:cxnSpLocks/>
              <a:stCxn id="81" idx="6"/>
              <a:endCxn id="73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0" name="Graphic 99" descr="Processor with solid fill">
            <a:extLst>
              <a:ext uri="{FF2B5EF4-FFF2-40B4-BE49-F238E27FC236}">
                <a16:creationId xmlns:a16="http://schemas.microsoft.com/office/drawing/2014/main" id="{15AEDE02-90F0-4204-8E6A-8CCF0D59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9160" y="3538398"/>
            <a:ext cx="534269" cy="534269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1D34F10-F784-44F4-B5DF-D56EB2BF112A}"/>
              </a:ext>
            </a:extLst>
          </p:cNvPr>
          <p:cNvGrpSpPr>
            <a:grpSpLocks noChangeAspect="1"/>
          </p:cNvGrpSpPr>
          <p:nvPr/>
        </p:nvGrpSpPr>
        <p:grpSpPr>
          <a:xfrm>
            <a:off x="7469275" y="2176571"/>
            <a:ext cx="434447" cy="27432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5BCF896-6095-454A-B82E-19318D038D4D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84D1BA1-8648-44C8-A512-ED83AAC395C7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rgbClr val="0030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0B0CD5A-C3F9-4F52-A95E-759250CDC49F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20CEBD-E00E-423C-A58B-B506B81A8426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E42330C-893B-4763-82C0-653DC84C28B8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826F975-0D4B-48D5-A64E-9F2A0CD35F81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rgbClr val="0030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4F1AAFB-C652-425A-A388-35B5B8B99EA0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A3EE210-D9BD-4CB2-9422-D91023A5D357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rgbClr val="0030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DCB0363-B102-4FF6-B56F-BA3108E1045F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95D2640-AF74-45FA-91D0-1F3AB64184C0}"/>
                </a:ext>
              </a:extLst>
            </p:cNvPr>
            <p:cNvCxnSpPr>
              <a:cxnSpLocks/>
              <a:stCxn id="106" idx="6"/>
              <a:endCxn id="102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760C637-EBC6-4AD5-BF15-46CBD41B5503}"/>
                </a:ext>
              </a:extLst>
            </p:cNvPr>
            <p:cNvCxnSpPr>
              <a:cxnSpLocks/>
              <a:stCxn id="102" idx="6"/>
              <a:endCxn id="107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4C1BA8A-FC50-4647-8415-D04B1395EC37}"/>
                </a:ext>
              </a:extLst>
            </p:cNvPr>
            <p:cNvCxnSpPr>
              <a:cxnSpLocks/>
              <a:stCxn id="103" idx="6"/>
              <a:endCxn id="108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4E3148A-CF15-4C6B-8DDB-B4A36B937BD7}"/>
                </a:ext>
              </a:extLst>
            </p:cNvPr>
            <p:cNvCxnSpPr>
              <a:cxnSpLocks/>
              <a:stCxn id="104" idx="6"/>
              <a:endCxn id="109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B99E86D-4195-4096-943E-170D5E749D53}"/>
                </a:ext>
              </a:extLst>
            </p:cNvPr>
            <p:cNvCxnSpPr>
              <a:cxnSpLocks/>
              <a:stCxn id="102" idx="6"/>
              <a:endCxn id="108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D4A745C-15CE-44FE-8593-9CD6CAE2DFCE}"/>
                </a:ext>
              </a:extLst>
            </p:cNvPr>
            <p:cNvCxnSpPr>
              <a:cxnSpLocks/>
              <a:stCxn id="102" idx="6"/>
              <a:endCxn id="109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FDEB53-EC59-4935-95BA-B7AB693EEF5B}"/>
                </a:ext>
              </a:extLst>
            </p:cNvPr>
            <p:cNvCxnSpPr>
              <a:cxnSpLocks/>
              <a:stCxn id="103" idx="6"/>
              <a:endCxn id="107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27A8EB9-10F1-4486-8FBC-7FEEE3DF10E3}"/>
                </a:ext>
              </a:extLst>
            </p:cNvPr>
            <p:cNvCxnSpPr>
              <a:cxnSpLocks/>
              <a:stCxn id="104" idx="6"/>
              <a:endCxn id="107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8287C68-BBCF-4A90-9926-EC7F9E06A0F9}"/>
                </a:ext>
              </a:extLst>
            </p:cNvPr>
            <p:cNvCxnSpPr>
              <a:cxnSpLocks/>
              <a:stCxn id="103" idx="6"/>
              <a:endCxn id="109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B5AE40D-245E-4E64-8639-757E596E1CE6}"/>
                </a:ext>
              </a:extLst>
            </p:cNvPr>
            <p:cNvCxnSpPr>
              <a:cxnSpLocks/>
              <a:stCxn id="104" idx="6"/>
              <a:endCxn id="108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5585AC5-43A8-4B21-A8A7-DF5040534374}"/>
                </a:ext>
              </a:extLst>
            </p:cNvPr>
            <p:cNvCxnSpPr>
              <a:cxnSpLocks/>
              <a:stCxn id="105" idx="2"/>
              <a:endCxn id="107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952CDDC-A67E-401E-8B3C-CE89FF390255}"/>
                </a:ext>
              </a:extLst>
            </p:cNvPr>
            <p:cNvCxnSpPr>
              <a:cxnSpLocks/>
              <a:stCxn id="105" idx="2"/>
              <a:endCxn id="108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1FFC8C-B0CB-4E7E-B1C6-26E6731CCAB9}"/>
                </a:ext>
              </a:extLst>
            </p:cNvPr>
            <p:cNvCxnSpPr>
              <a:cxnSpLocks/>
              <a:stCxn id="105" idx="2"/>
              <a:endCxn id="109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5E69216-436A-4D43-B863-4114C7D145C4}"/>
                </a:ext>
              </a:extLst>
            </p:cNvPr>
            <p:cNvCxnSpPr>
              <a:cxnSpLocks/>
              <a:stCxn id="106" idx="6"/>
              <a:endCxn id="103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2093EE7-D2AD-4F84-A779-514383ABD74D}"/>
                </a:ext>
              </a:extLst>
            </p:cNvPr>
            <p:cNvCxnSpPr>
              <a:cxnSpLocks/>
              <a:stCxn id="106" idx="6"/>
              <a:endCxn id="104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8BFA7D6-27CC-4BC8-A9B7-2401770E2794}"/>
                </a:ext>
              </a:extLst>
            </p:cNvPr>
            <p:cNvCxnSpPr>
              <a:cxnSpLocks/>
              <a:stCxn id="110" idx="6"/>
              <a:endCxn id="104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5E22CC5-4810-42D2-B2D3-D4BF292D11BD}"/>
                </a:ext>
              </a:extLst>
            </p:cNvPr>
            <p:cNvCxnSpPr>
              <a:cxnSpLocks/>
              <a:stCxn id="110" idx="6"/>
              <a:endCxn id="103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59B870F-C4FD-4D90-9739-DDDB64E1ECE9}"/>
                </a:ext>
              </a:extLst>
            </p:cNvPr>
            <p:cNvCxnSpPr>
              <a:cxnSpLocks/>
              <a:stCxn id="110" idx="6"/>
              <a:endCxn id="102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30" name="Graphic 129" descr="Badge Tick1 with solid fill">
            <a:extLst>
              <a:ext uri="{FF2B5EF4-FFF2-40B4-BE49-F238E27FC236}">
                <a16:creationId xmlns:a16="http://schemas.microsoft.com/office/drawing/2014/main" id="{4737C4B4-0EA1-41A1-8A46-2FE9FCF6D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30" y="4772836"/>
            <a:ext cx="631616" cy="631616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4D11CE79-A649-4DF2-BE24-70D42A6991A5}"/>
              </a:ext>
            </a:extLst>
          </p:cNvPr>
          <p:cNvSpPr txBox="1"/>
          <p:nvPr/>
        </p:nvSpPr>
        <p:spPr>
          <a:xfrm>
            <a:off x="7325963" y="4841840"/>
            <a:ext cx="4609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“Good AI”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chemeClr val="tx1"/>
                </a:solidFill>
              </a:rPr>
              <a:t>Bridge the gap between SW/HW for higher quality solutions</a:t>
            </a:r>
          </a:p>
        </p:txBody>
      </p:sp>
      <p:pic>
        <p:nvPicPr>
          <p:cNvPr id="132" name="Graphic 131" descr="Badge Tick1 with solid fill">
            <a:extLst>
              <a:ext uri="{FF2B5EF4-FFF2-40B4-BE49-F238E27FC236}">
                <a16:creationId xmlns:a16="http://schemas.microsoft.com/office/drawing/2014/main" id="{6D86CCB8-5FED-47AD-B81E-62D5DF9E3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4347" y="4772836"/>
            <a:ext cx="631616" cy="6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1B491-A12B-4AB9-8CD8-B87678FD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3C7C3-F275-4C8C-961A-7DFC7D15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DNN and Accelerator Co-design?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79D10-E62E-4FEE-819F-AFB60D980E59}"/>
              </a:ext>
            </a:extLst>
          </p:cNvPr>
          <p:cNvSpPr txBox="1"/>
          <p:nvPr/>
        </p:nvSpPr>
        <p:spPr>
          <a:xfrm>
            <a:off x="682600" y="1095759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Deep Neural Network (DNN) Design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6EBDC1-B245-41D7-B29C-CC9DAE31679E}"/>
              </a:ext>
            </a:extLst>
          </p:cNvPr>
          <p:cNvSpPr txBox="1"/>
          <p:nvPr/>
        </p:nvSpPr>
        <p:spPr>
          <a:xfrm>
            <a:off x="7823457" y="1095893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Accelerator Design</a:t>
            </a: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752BA248-C6E1-4512-9275-946B7030C367}"/>
              </a:ext>
            </a:extLst>
          </p:cNvPr>
          <p:cNvGrpSpPr/>
          <p:nvPr/>
        </p:nvGrpSpPr>
        <p:grpSpPr>
          <a:xfrm>
            <a:off x="7713674" y="4212951"/>
            <a:ext cx="3611551" cy="1300197"/>
            <a:chOff x="7713674" y="4570207"/>
            <a:chExt cx="2797057" cy="942941"/>
          </a:xfrm>
        </p:grpSpPr>
        <p:grpSp>
          <p:nvGrpSpPr>
            <p:cNvPr id="380" name="Graphic 4" descr="A wedding cake decorated with fruit and flowers">
              <a:extLst>
                <a:ext uri="{FF2B5EF4-FFF2-40B4-BE49-F238E27FC236}">
                  <a16:creationId xmlns:a16="http://schemas.microsoft.com/office/drawing/2014/main" id="{7B5ACEC3-ABC9-4E54-9EA6-A354B9012952}"/>
                </a:ext>
              </a:extLst>
            </p:cNvPr>
            <p:cNvGrpSpPr/>
            <p:nvPr/>
          </p:nvGrpSpPr>
          <p:grpSpPr>
            <a:xfrm>
              <a:off x="7713674" y="4570207"/>
              <a:ext cx="2797057" cy="729363"/>
              <a:chOff x="1798403" y="5007759"/>
              <a:chExt cx="2797057" cy="729363"/>
            </a:xfrm>
          </p:grpSpPr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46BA1A0C-D2E4-4BF7-9B90-A3A5AADD0ED8}"/>
                  </a:ext>
                </a:extLst>
              </p:cNvPr>
              <p:cNvSpPr/>
              <p:nvPr/>
            </p:nvSpPr>
            <p:spPr>
              <a:xfrm>
                <a:off x="2506880" y="5050071"/>
                <a:ext cx="1380102" cy="687051"/>
              </a:xfrm>
              <a:custGeom>
                <a:avLst/>
                <a:gdLst>
                  <a:gd name="connsiteX0" fmla="*/ 0 w 1380102"/>
                  <a:gd name="connsiteY0" fmla="*/ 687052 h 687051"/>
                  <a:gd name="connsiteX1" fmla="*/ 0 w 1380102"/>
                  <a:gd name="connsiteY1" fmla="*/ 632048 h 687051"/>
                  <a:gd name="connsiteX2" fmla="*/ 632048 w 1380102"/>
                  <a:gd name="connsiteY2" fmla="*/ 0 h 687051"/>
                  <a:gd name="connsiteX3" fmla="*/ 748050 w 1380102"/>
                  <a:gd name="connsiteY3" fmla="*/ 0 h 687051"/>
                  <a:gd name="connsiteX4" fmla="*/ 1380103 w 1380102"/>
                  <a:gd name="connsiteY4" fmla="*/ 632053 h 687051"/>
                  <a:gd name="connsiteX5" fmla="*/ 1380103 w 1380102"/>
                  <a:gd name="connsiteY5" fmla="*/ 687052 h 687051"/>
                  <a:gd name="connsiteX6" fmla="*/ 0 w 1380102"/>
                  <a:gd name="connsiteY6" fmla="*/ 687052 h 68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0102" h="687051">
                    <a:moveTo>
                      <a:pt x="0" y="687052"/>
                    </a:moveTo>
                    <a:lnTo>
                      <a:pt x="0" y="632048"/>
                    </a:lnTo>
                    <a:cubicBezTo>
                      <a:pt x="349070" y="632048"/>
                      <a:pt x="632048" y="349069"/>
                      <a:pt x="632048" y="0"/>
                    </a:cubicBezTo>
                    <a:lnTo>
                      <a:pt x="748050" y="0"/>
                    </a:lnTo>
                    <a:cubicBezTo>
                      <a:pt x="748050" y="349074"/>
                      <a:pt x="1031029" y="632053"/>
                      <a:pt x="1380103" y="632053"/>
                    </a:cubicBezTo>
                    <a:lnTo>
                      <a:pt x="1380103" y="687052"/>
                    </a:lnTo>
                    <a:lnTo>
                      <a:pt x="0" y="687052"/>
                    </a:lnTo>
                    <a:close/>
                  </a:path>
                </a:pathLst>
              </a:custGeom>
              <a:solidFill>
                <a:schemeClr val="tx1"/>
              </a:solidFill>
              <a:ln w="4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1C169038-70D7-4D96-A736-AD581B577E61}"/>
                  </a:ext>
                </a:extLst>
              </p:cNvPr>
              <p:cNvSpPr/>
              <p:nvPr/>
            </p:nvSpPr>
            <p:spPr>
              <a:xfrm>
                <a:off x="1798403" y="5007759"/>
                <a:ext cx="2797057" cy="155797"/>
              </a:xfrm>
              <a:custGeom>
                <a:avLst/>
                <a:gdLst>
                  <a:gd name="connsiteX0" fmla="*/ 2641260 w 2797057"/>
                  <a:gd name="connsiteY0" fmla="*/ 0 h 155797"/>
                  <a:gd name="connsiteX1" fmla="*/ 2485956 w 2797057"/>
                  <a:gd name="connsiteY1" fmla="*/ 143957 h 155797"/>
                  <a:gd name="connsiteX2" fmla="*/ 2485882 w 2797057"/>
                  <a:gd name="connsiteY2" fmla="*/ 143957 h 155797"/>
                  <a:gd name="connsiteX3" fmla="*/ 2330577 w 2797057"/>
                  <a:gd name="connsiteY3" fmla="*/ 0 h 155797"/>
                  <a:gd name="connsiteX4" fmla="*/ 2175273 w 2797057"/>
                  <a:gd name="connsiteY4" fmla="*/ 143957 h 155797"/>
                  <a:gd name="connsiteX5" fmla="*/ 2175199 w 2797057"/>
                  <a:gd name="connsiteY5" fmla="*/ 143957 h 155797"/>
                  <a:gd name="connsiteX6" fmla="*/ 2019894 w 2797057"/>
                  <a:gd name="connsiteY6" fmla="*/ 0 h 155797"/>
                  <a:gd name="connsiteX7" fmla="*/ 1864590 w 2797057"/>
                  <a:gd name="connsiteY7" fmla="*/ 143957 h 155797"/>
                  <a:gd name="connsiteX8" fmla="*/ 1864516 w 2797057"/>
                  <a:gd name="connsiteY8" fmla="*/ 143957 h 155797"/>
                  <a:gd name="connsiteX9" fmla="*/ 1709212 w 2797057"/>
                  <a:gd name="connsiteY9" fmla="*/ 0 h 155797"/>
                  <a:gd name="connsiteX10" fmla="*/ 1553907 w 2797057"/>
                  <a:gd name="connsiteY10" fmla="*/ 143957 h 155797"/>
                  <a:gd name="connsiteX11" fmla="*/ 1553833 w 2797057"/>
                  <a:gd name="connsiteY11" fmla="*/ 143957 h 155797"/>
                  <a:gd name="connsiteX12" fmla="*/ 1398529 w 2797057"/>
                  <a:gd name="connsiteY12" fmla="*/ 0 h 155797"/>
                  <a:gd name="connsiteX13" fmla="*/ 1243224 w 2797057"/>
                  <a:gd name="connsiteY13" fmla="*/ 143957 h 155797"/>
                  <a:gd name="connsiteX14" fmla="*/ 1243150 w 2797057"/>
                  <a:gd name="connsiteY14" fmla="*/ 143957 h 155797"/>
                  <a:gd name="connsiteX15" fmla="*/ 1087846 w 2797057"/>
                  <a:gd name="connsiteY15" fmla="*/ 0 h 155797"/>
                  <a:gd name="connsiteX16" fmla="*/ 932542 w 2797057"/>
                  <a:gd name="connsiteY16" fmla="*/ 143957 h 155797"/>
                  <a:gd name="connsiteX17" fmla="*/ 932467 w 2797057"/>
                  <a:gd name="connsiteY17" fmla="*/ 143957 h 155797"/>
                  <a:gd name="connsiteX18" fmla="*/ 777163 w 2797057"/>
                  <a:gd name="connsiteY18" fmla="*/ 0 h 155797"/>
                  <a:gd name="connsiteX19" fmla="*/ 621859 w 2797057"/>
                  <a:gd name="connsiteY19" fmla="*/ 143957 h 155797"/>
                  <a:gd name="connsiteX20" fmla="*/ 621784 w 2797057"/>
                  <a:gd name="connsiteY20" fmla="*/ 143957 h 155797"/>
                  <a:gd name="connsiteX21" fmla="*/ 466480 w 2797057"/>
                  <a:gd name="connsiteY21" fmla="*/ 0 h 155797"/>
                  <a:gd name="connsiteX22" fmla="*/ 311176 w 2797057"/>
                  <a:gd name="connsiteY22" fmla="*/ 143961 h 155797"/>
                  <a:gd name="connsiteX23" fmla="*/ 311101 w 2797057"/>
                  <a:gd name="connsiteY23" fmla="*/ 143961 h 155797"/>
                  <a:gd name="connsiteX24" fmla="*/ 155797 w 2797057"/>
                  <a:gd name="connsiteY24" fmla="*/ 0 h 155797"/>
                  <a:gd name="connsiteX25" fmla="*/ 0 w 2797057"/>
                  <a:gd name="connsiteY25" fmla="*/ 155797 h 155797"/>
                  <a:gd name="connsiteX26" fmla="*/ 311594 w 2797057"/>
                  <a:gd name="connsiteY26" fmla="*/ 155797 h 155797"/>
                  <a:gd name="connsiteX27" fmla="*/ 311594 w 2797057"/>
                  <a:gd name="connsiteY27" fmla="*/ 155797 h 155797"/>
                  <a:gd name="connsiteX28" fmla="*/ 621366 w 2797057"/>
                  <a:gd name="connsiteY28" fmla="*/ 155797 h 155797"/>
                  <a:gd name="connsiteX29" fmla="*/ 622277 w 2797057"/>
                  <a:gd name="connsiteY29" fmla="*/ 155797 h 155797"/>
                  <a:gd name="connsiteX30" fmla="*/ 932049 w 2797057"/>
                  <a:gd name="connsiteY30" fmla="*/ 155797 h 155797"/>
                  <a:gd name="connsiteX31" fmla="*/ 932960 w 2797057"/>
                  <a:gd name="connsiteY31" fmla="*/ 155797 h 155797"/>
                  <a:gd name="connsiteX32" fmla="*/ 1242732 w 2797057"/>
                  <a:gd name="connsiteY32" fmla="*/ 155797 h 155797"/>
                  <a:gd name="connsiteX33" fmla="*/ 1243643 w 2797057"/>
                  <a:gd name="connsiteY33" fmla="*/ 155797 h 155797"/>
                  <a:gd name="connsiteX34" fmla="*/ 1553414 w 2797057"/>
                  <a:gd name="connsiteY34" fmla="*/ 155797 h 155797"/>
                  <a:gd name="connsiteX35" fmla="*/ 1554326 w 2797057"/>
                  <a:gd name="connsiteY35" fmla="*/ 155797 h 155797"/>
                  <a:gd name="connsiteX36" fmla="*/ 1864097 w 2797057"/>
                  <a:gd name="connsiteY36" fmla="*/ 155797 h 155797"/>
                  <a:gd name="connsiteX37" fmla="*/ 1865009 w 2797057"/>
                  <a:gd name="connsiteY37" fmla="*/ 155797 h 155797"/>
                  <a:gd name="connsiteX38" fmla="*/ 2174780 w 2797057"/>
                  <a:gd name="connsiteY38" fmla="*/ 155797 h 155797"/>
                  <a:gd name="connsiteX39" fmla="*/ 2175692 w 2797057"/>
                  <a:gd name="connsiteY39" fmla="*/ 155797 h 155797"/>
                  <a:gd name="connsiteX40" fmla="*/ 2485463 w 2797057"/>
                  <a:gd name="connsiteY40" fmla="*/ 155797 h 155797"/>
                  <a:gd name="connsiteX41" fmla="*/ 2486374 w 2797057"/>
                  <a:gd name="connsiteY41" fmla="*/ 155797 h 155797"/>
                  <a:gd name="connsiteX42" fmla="*/ 2797057 w 2797057"/>
                  <a:gd name="connsiteY42" fmla="*/ 155797 h 155797"/>
                  <a:gd name="connsiteX43" fmla="*/ 2641260 w 2797057"/>
                  <a:gd name="connsiteY43" fmla="*/ 0 h 15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797057" h="155797">
                    <a:moveTo>
                      <a:pt x="2641260" y="0"/>
                    </a:moveTo>
                    <a:cubicBezTo>
                      <a:pt x="2559204" y="0"/>
                      <a:pt x="2492011" y="63449"/>
                      <a:pt x="2485956" y="143957"/>
                    </a:cubicBezTo>
                    <a:cubicBezTo>
                      <a:pt x="2485951" y="144012"/>
                      <a:pt x="2485886" y="144012"/>
                      <a:pt x="2485882" y="143957"/>
                    </a:cubicBezTo>
                    <a:cubicBezTo>
                      <a:pt x="2479827" y="63449"/>
                      <a:pt x="2412634" y="0"/>
                      <a:pt x="2330577" y="0"/>
                    </a:cubicBezTo>
                    <a:cubicBezTo>
                      <a:pt x="2248521" y="0"/>
                      <a:pt x="2181328" y="63449"/>
                      <a:pt x="2175273" y="143957"/>
                    </a:cubicBezTo>
                    <a:cubicBezTo>
                      <a:pt x="2175269" y="144012"/>
                      <a:pt x="2175203" y="144012"/>
                      <a:pt x="2175199" y="143957"/>
                    </a:cubicBezTo>
                    <a:cubicBezTo>
                      <a:pt x="2169144" y="63449"/>
                      <a:pt x="2101951" y="0"/>
                      <a:pt x="2019894" y="0"/>
                    </a:cubicBezTo>
                    <a:cubicBezTo>
                      <a:pt x="1937838" y="0"/>
                      <a:pt x="1870645" y="63449"/>
                      <a:pt x="1864590" y="143957"/>
                    </a:cubicBezTo>
                    <a:cubicBezTo>
                      <a:pt x="1864586" y="144012"/>
                      <a:pt x="1864520" y="144012"/>
                      <a:pt x="1864516" y="143957"/>
                    </a:cubicBezTo>
                    <a:cubicBezTo>
                      <a:pt x="1858461" y="63449"/>
                      <a:pt x="1791268" y="0"/>
                      <a:pt x="1709212" y="0"/>
                    </a:cubicBezTo>
                    <a:cubicBezTo>
                      <a:pt x="1627155" y="0"/>
                      <a:pt x="1559962" y="63449"/>
                      <a:pt x="1553907" y="143957"/>
                    </a:cubicBezTo>
                    <a:cubicBezTo>
                      <a:pt x="1553903" y="144012"/>
                      <a:pt x="1553838" y="144012"/>
                      <a:pt x="1553833" y="143957"/>
                    </a:cubicBezTo>
                    <a:cubicBezTo>
                      <a:pt x="1547778" y="63449"/>
                      <a:pt x="1480585" y="0"/>
                      <a:pt x="1398529" y="0"/>
                    </a:cubicBezTo>
                    <a:cubicBezTo>
                      <a:pt x="1316472" y="0"/>
                      <a:pt x="1249280" y="63449"/>
                      <a:pt x="1243224" y="143957"/>
                    </a:cubicBezTo>
                    <a:cubicBezTo>
                      <a:pt x="1243220" y="144012"/>
                      <a:pt x="1243155" y="144012"/>
                      <a:pt x="1243150" y="143957"/>
                    </a:cubicBezTo>
                    <a:cubicBezTo>
                      <a:pt x="1237095" y="63449"/>
                      <a:pt x="1169902" y="0"/>
                      <a:pt x="1087846" y="0"/>
                    </a:cubicBezTo>
                    <a:cubicBezTo>
                      <a:pt x="1005790" y="0"/>
                      <a:pt x="938597" y="63449"/>
                      <a:pt x="932542" y="143957"/>
                    </a:cubicBezTo>
                    <a:cubicBezTo>
                      <a:pt x="932537" y="144012"/>
                      <a:pt x="932472" y="144012"/>
                      <a:pt x="932467" y="143957"/>
                    </a:cubicBezTo>
                    <a:cubicBezTo>
                      <a:pt x="926412" y="63449"/>
                      <a:pt x="859219" y="0"/>
                      <a:pt x="777163" y="0"/>
                    </a:cubicBezTo>
                    <a:cubicBezTo>
                      <a:pt x="695107" y="0"/>
                      <a:pt x="627914" y="63449"/>
                      <a:pt x="621859" y="143957"/>
                    </a:cubicBezTo>
                    <a:cubicBezTo>
                      <a:pt x="621854" y="144012"/>
                      <a:pt x="621789" y="144012"/>
                      <a:pt x="621784" y="143957"/>
                    </a:cubicBezTo>
                    <a:cubicBezTo>
                      <a:pt x="615729" y="63449"/>
                      <a:pt x="548536" y="0"/>
                      <a:pt x="466480" y="0"/>
                    </a:cubicBezTo>
                    <a:cubicBezTo>
                      <a:pt x="384424" y="0"/>
                      <a:pt x="317231" y="63454"/>
                      <a:pt x="311176" y="143961"/>
                    </a:cubicBezTo>
                    <a:cubicBezTo>
                      <a:pt x="311171" y="144017"/>
                      <a:pt x="311106" y="144017"/>
                      <a:pt x="311101" y="143961"/>
                    </a:cubicBezTo>
                    <a:cubicBezTo>
                      <a:pt x="305046" y="63449"/>
                      <a:pt x="237853" y="0"/>
                      <a:pt x="155797" y="0"/>
                    </a:cubicBezTo>
                    <a:cubicBezTo>
                      <a:pt x="69751" y="0"/>
                      <a:pt x="0" y="69751"/>
                      <a:pt x="0" y="155797"/>
                    </a:cubicBezTo>
                    <a:lnTo>
                      <a:pt x="311594" y="155797"/>
                    </a:lnTo>
                    <a:cubicBezTo>
                      <a:pt x="311594" y="155797"/>
                      <a:pt x="311594" y="155797"/>
                      <a:pt x="311594" y="155797"/>
                    </a:cubicBezTo>
                    <a:lnTo>
                      <a:pt x="621366" y="155797"/>
                    </a:lnTo>
                    <a:lnTo>
                      <a:pt x="622277" y="155797"/>
                    </a:lnTo>
                    <a:lnTo>
                      <a:pt x="932049" y="155797"/>
                    </a:lnTo>
                    <a:lnTo>
                      <a:pt x="932960" y="155797"/>
                    </a:lnTo>
                    <a:lnTo>
                      <a:pt x="1242732" y="155797"/>
                    </a:lnTo>
                    <a:lnTo>
                      <a:pt x="1243643" y="155797"/>
                    </a:lnTo>
                    <a:lnTo>
                      <a:pt x="1553414" y="155797"/>
                    </a:lnTo>
                    <a:lnTo>
                      <a:pt x="1554326" y="155797"/>
                    </a:lnTo>
                    <a:lnTo>
                      <a:pt x="1864097" y="155797"/>
                    </a:lnTo>
                    <a:lnTo>
                      <a:pt x="1865009" y="155797"/>
                    </a:lnTo>
                    <a:lnTo>
                      <a:pt x="2174780" y="155797"/>
                    </a:lnTo>
                    <a:lnTo>
                      <a:pt x="2175692" y="155797"/>
                    </a:lnTo>
                    <a:lnTo>
                      <a:pt x="2485463" y="155797"/>
                    </a:lnTo>
                    <a:lnTo>
                      <a:pt x="2486374" y="155797"/>
                    </a:lnTo>
                    <a:lnTo>
                      <a:pt x="2797057" y="155797"/>
                    </a:lnTo>
                    <a:cubicBezTo>
                      <a:pt x="2797057" y="69755"/>
                      <a:pt x="2727307" y="0"/>
                      <a:pt x="264126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83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B475747C-296F-4856-84D8-8F2EF1319466}"/>
                  </a:ext>
                </a:extLst>
              </p:cNvPr>
              <p:cNvGrpSpPr/>
              <p:nvPr/>
            </p:nvGrpSpPr>
            <p:grpSpPr>
              <a:xfrm>
                <a:off x="3024857" y="5663958"/>
                <a:ext cx="609767" cy="18602"/>
                <a:chOff x="3024857" y="5663958"/>
                <a:chExt cx="609767" cy="18602"/>
              </a:xfrm>
              <a:solidFill>
                <a:srgbClr val="FFFFFF"/>
              </a:solidFill>
            </p:grpSpPr>
            <p:sp>
              <p:nvSpPr>
                <p:cNvPr id="384" name="Freeform: Shape 383">
                  <a:extLst>
                    <a:ext uri="{FF2B5EF4-FFF2-40B4-BE49-F238E27FC236}">
                      <a16:creationId xmlns:a16="http://schemas.microsoft.com/office/drawing/2014/main" id="{41254F58-4854-4505-8805-13A685374E65}"/>
                    </a:ext>
                  </a:extLst>
                </p:cNvPr>
                <p:cNvSpPr/>
                <p:nvPr/>
              </p:nvSpPr>
              <p:spPr>
                <a:xfrm>
                  <a:off x="3024857" y="5663958"/>
                  <a:ext cx="502271" cy="18602"/>
                </a:xfrm>
                <a:custGeom>
                  <a:avLst/>
                  <a:gdLst>
                    <a:gd name="connsiteX0" fmla="*/ 492970 w 502271"/>
                    <a:gd name="connsiteY0" fmla="*/ 18603 h 18602"/>
                    <a:gd name="connsiteX1" fmla="*/ 9301 w 502271"/>
                    <a:gd name="connsiteY1" fmla="*/ 18603 h 18602"/>
                    <a:gd name="connsiteX2" fmla="*/ 0 w 502271"/>
                    <a:gd name="connsiteY2" fmla="*/ 9301 h 18602"/>
                    <a:gd name="connsiteX3" fmla="*/ 9301 w 502271"/>
                    <a:gd name="connsiteY3" fmla="*/ 0 h 18602"/>
                    <a:gd name="connsiteX4" fmla="*/ 492970 w 502271"/>
                    <a:gd name="connsiteY4" fmla="*/ 0 h 18602"/>
                    <a:gd name="connsiteX5" fmla="*/ 502272 w 502271"/>
                    <a:gd name="connsiteY5" fmla="*/ 9301 h 18602"/>
                    <a:gd name="connsiteX6" fmla="*/ 492970 w 502271"/>
                    <a:gd name="connsiteY6" fmla="*/ 18603 h 1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2271" h="18602">
                      <a:moveTo>
                        <a:pt x="492970" y="18603"/>
                      </a:moveTo>
                      <a:lnTo>
                        <a:pt x="9301" y="18603"/>
                      </a:lnTo>
                      <a:cubicBezTo>
                        <a:pt x="4167" y="18603"/>
                        <a:pt x="0" y="14436"/>
                        <a:pt x="0" y="9301"/>
                      </a:cubicBezTo>
                      <a:cubicBezTo>
                        <a:pt x="0" y="4167"/>
                        <a:pt x="4167" y="0"/>
                        <a:pt x="9301" y="0"/>
                      </a:cubicBezTo>
                      <a:lnTo>
                        <a:pt x="492970" y="0"/>
                      </a:lnTo>
                      <a:cubicBezTo>
                        <a:pt x="498105" y="0"/>
                        <a:pt x="502272" y="4167"/>
                        <a:pt x="502272" y="9301"/>
                      </a:cubicBezTo>
                      <a:cubicBezTo>
                        <a:pt x="502272" y="14436"/>
                        <a:pt x="498105" y="18603"/>
                        <a:pt x="492970" y="186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5" name="Freeform: Shape 384">
                  <a:extLst>
                    <a:ext uri="{FF2B5EF4-FFF2-40B4-BE49-F238E27FC236}">
                      <a16:creationId xmlns:a16="http://schemas.microsoft.com/office/drawing/2014/main" id="{597B1B3C-A561-4972-8F5E-114FA1B89826}"/>
                    </a:ext>
                  </a:extLst>
                </p:cNvPr>
                <p:cNvSpPr/>
                <p:nvPr/>
              </p:nvSpPr>
              <p:spPr>
                <a:xfrm>
                  <a:off x="3559683" y="5663958"/>
                  <a:ext cx="74940" cy="18602"/>
                </a:xfrm>
                <a:custGeom>
                  <a:avLst/>
                  <a:gdLst>
                    <a:gd name="connsiteX0" fmla="*/ 65640 w 74940"/>
                    <a:gd name="connsiteY0" fmla="*/ 18603 h 18602"/>
                    <a:gd name="connsiteX1" fmla="*/ 9301 w 74940"/>
                    <a:gd name="connsiteY1" fmla="*/ 18603 h 18602"/>
                    <a:gd name="connsiteX2" fmla="*/ 0 w 74940"/>
                    <a:gd name="connsiteY2" fmla="*/ 9301 h 18602"/>
                    <a:gd name="connsiteX3" fmla="*/ 9301 w 74940"/>
                    <a:gd name="connsiteY3" fmla="*/ 0 h 18602"/>
                    <a:gd name="connsiteX4" fmla="*/ 65640 w 74940"/>
                    <a:gd name="connsiteY4" fmla="*/ 0 h 18602"/>
                    <a:gd name="connsiteX5" fmla="*/ 74941 w 74940"/>
                    <a:gd name="connsiteY5" fmla="*/ 9301 h 18602"/>
                    <a:gd name="connsiteX6" fmla="*/ 65640 w 74940"/>
                    <a:gd name="connsiteY6" fmla="*/ 18603 h 1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940" h="18602">
                      <a:moveTo>
                        <a:pt x="65640" y="18603"/>
                      </a:moveTo>
                      <a:lnTo>
                        <a:pt x="9301" y="18603"/>
                      </a:lnTo>
                      <a:cubicBezTo>
                        <a:pt x="4167" y="18603"/>
                        <a:pt x="0" y="14436"/>
                        <a:pt x="0" y="9301"/>
                      </a:cubicBezTo>
                      <a:cubicBezTo>
                        <a:pt x="0" y="4167"/>
                        <a:pt x="4167" y="0"/>
                        <a:pt x="9301" y="0"/>
                      </a:cubicBezTo>
                      <a:lnTo>
                        <a:pt x="65640" y="0"/>
                      </a:lnTo>
                      <a:cubicBezTo>
                        <a:pt x="70774" y="0"/>
                        <a:pt x="74941" y="4167"/>
                        <a:pt x="74941" y="9301"/>
                      </a:cubicBezTo>
                      <a:cubicBezTo>
                        <a:pt x="74941" y="14436"/>
                        <a:pt x="70778" y="18603"/>
                        <a:pt x="65640" y="186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6" name="Graphic 4" descr="A wedding cake decorated with fruit and flowers">
              <a:extLst>
                <a:ext uri="{FF2B5EF4-FFF2-40B4-BE49-F238E27FC236}">
                  <a16:creationId xmlns:a16="http://schemas.microsoft.com/office/drawing/2014/main" id="{36703ADF-8FD9-49E5-8427-C9EFB23D730C}"/>
                </a:ext>
              </a:extLst>
            </p:cNvPr>
            <p:cNvGrpSpPr/>
            <p:nvPr/>
          </p:nvGrpSpPr>
          <p:grpSpPr>
            <a:xfrm>
              <a:off x="7988342" y="4983807"/>
              <a:ext cx="575081" cy="529341"/>
              <a:chOff x="2073071" y="5421359"/>
              <a:chExt cx="575081" cy="529341"/>
            </a:xfrm>
          </p:grpSpPr>
          <p:grpSp>
            <p:nvGrpSpPr>
              <p:cNvPr id="387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A8113F14-65F1-4281-8078-0D82C34519D7}"/>
                  </a:ext>
                </a:extLst>
              </p:cNvPr>
              <p:cNvGrpSpPr/>
              <p:nvPr/>
            </p:nvGrpSpPr>
            <p:grpSpPr>
              <a:xfrm>
                <a:off x="2293068" y="5421359"/>
                <a:ext cx="355084" cy="359468"/>
                <a:chOff x="2293068" y="5421359"/>
                <a:chExt cx="355084" cy="359468"/>
              </a:xfrm>
            </p:grpSpPr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76E6255E-E15D-4336-92E1-30B1AB0670C7}"/>
                    </a:ext>
                  </a:extLst>
                </p:cNvPr>
                <p:cNvSpPr/>
                <p:nvPr/>
              </p:nvSpPr>
              <p:spPr>
                <a:xfrm>
                  <a:off x="2358082" y="5490751"/>
                  <a:ext cx="290070" cy="290076"/>
                </a:xfrm>
                <a:custGeom>
                  <a:avLst/>
                  <a:gdLst>
                    <a:gd name="connsiteX0" fmla="*/ 204127 w 290070"/>
                    <a:gd name="connsiteY0" fmla="*/ 28177 h 290076"/>
                    <a:gd name="connsiteX1" fmla="*/ 272185 w 290070"/>
                    <a:gd name="connsiteY1" fmla="*/ 272193 h 290076"/>
                    <a:gd name="connsiteX2" fmla="*/ 28179 w 290070"/>
                    <a:gd name="connsiteY2" fmla="*/ 204126 h 290076"/>
                    <a:gd name="connsiteX3" fmla="*/ 58990 w 290070"/>
                    <a:gd name="connsiteY3" fmla="*/ 58983 h 290076"/>
                    <a:gd name="connsiteX4" fmla="*/ 204127 w 290070"/>
                    <a:gd name="connsiteY4" fmla="*/ 28177 h 29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070" h="290076">
                      <a:moveTo>
                        <a:pt x="204127" y="28177"/>
                      </a:moveTo>
                      <a:cubicBezTo>
                        <a:pt x="261052" y="85106"/>
                        <a:pt x="320771" y="223603"/>
                        <a:pt x="272185" y="272193"/>
                      </a:cubicBezTo>
                      <a:cubicBezTo>
                        <a:pt x="223600" y="320778"/>
                        <a:pt x="85098" y="261050"/>
                        <a:pt x="28179" y="204126"/>
                      </a:cubicBezTo>
                      <a:cubicBezTo>
                        <a:pt x="-28745" y="147202"/>
                        <a:pt x="10404" y="107568"/>
                        <a:pt x="58990" y="58983"/>
                      </a:cubicBezTo>
                      <a:cubicBezTo>
                        <a:pt x="107575" y="10402"/>
                        <a:pt x="147208" y="-28742"/>
                        <a:pt x="204127" y="2817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EACE7D41-BE83-4B3F-904E-043F93FDB259}"/>
                    </a:ext>
                  </a:extLst>
                </p:cNvPr>
                <p:cNvSpPr/>
                <p:nvPr/>
              </p:nvSpPr>
              <p:spPr>
                <a:xfrm>
                  <a:off x="2293068" y="5421359"/>
                  <a:ext cx="211498" cy="215879"/>
                </a:xfrm>
                <a:custGeom>
                  <a:avLst/>
                  <a:gdLst>
                    <a:gd name="connsiteX0" fmla="*/ 154307 w 211498"/>
                    <a:gd name="connsiteY0" fmla="*/ 72535 h 215879"/>
                    <a:gd name="connsiteX1" fmla="*/ 122032 w 211498"/>
                    <a:gd name="connsiteY1" fmla="*/ 117060 h 215879"/>
                    <a:gd name="connsiteX2" fmla="*/ 121953 w 211498"/>
                    <a:gd name="connsiteY2" fmla="*/ 117074 h 215879"/>
                    <a:gd name="connsiteX3" fmla="*/ 107182 w 211498"/>
                    <a:gd name="connsiteY3" fmla="*/ 93146 h 215879"/>
                    <a:gd name="connsiteX4" fmla="*/ 100820 w 211498"/>
                    <a:gd name="connsiteY4" fmla="*/ 64196 h 215879"/>
                    <a:gd name="connsiteX5" fmla="*/ 104820 w 211498"/>
                    <a:gd name="connsiteY5" fmla="*/ 34887 h 215879"/>
                    <a:gd name="connsiteX6" fmla="*/ 118493 w 211498"/>
                    <a:gd name="connsiteY6" fmla="*/ 8681 h 215879"/>
                    <a:gd name="connsiteX7" fmla="*/ 118525 w 211498"/>
                    <a:gd name="connsiteY7" fmla="*/ 8634 h 215879"/>
                    <a:gd name="connsiteX8" fmla="*/ 118548 w 211498"/>
                    <a:gd name="connsiteY8" fmla="*/ 8606 h 215879"/>
                    <a:gd name="connsiteX9" fmla="*/ 117460 w 211498"/>
                    <a:gd name="connsiteY9" fmla="*/ 1072 h 215879"/>
                    <a:gd name="connsiteX10" fmla="*/ 109926 w 211498"/>
                    <a:gd name="connsiteY10" fmla="*/ 2161 h 215879"/>
                    <a:gd name="connsiteX11" fmla="*/ 94904 w 211498"/>
                    <a:gd name="connsiteY11" fmla="*/ 31762 h 215879"/>
                    <a:gd name="connsiteX12" fmla="*/ 90798 w 211498"/>
                    <a:gd name="connsiteY12" fmla="*/ 64656 h 215879"/>
                    <a:gd name="connsiteX13" fmla="*/ 98271 w 211498"/>
                    <a:gd name="connsiteY13" fmla="*/ 96890 h 215879"/>
                    <a:gd name="connsiteX14" fmla="*/ 107177 w 211498"/>
                    <a:gd name="connsiteY14" fmla="*/ 113140 h 215879"/>
                    <a:gd name="connsiteX15" fmla="*/ 107131 w 211498"/>
                    <a:gd name="connsiteY15" fmla="*/ 113205 h 215879"/>
                    <a:gd name="connsiteX16" fmla="*/ 65066 w 211498"/>
                    <a:gd name="connsiteY16" fmla="*/ 102406 h 215879"/>
                    <a:gd name="connsiteX17" fmla="*/ 12 w 211498"/>
                    <a:gd name="connsiteY17" fmla="*/ 111028 h 215879"/>
                    <a:gd name="connsiteX18" fmla="*/ 12 w 211498"/>
                    <a:gd name="connsiteY18" fmla="*/ 111037 h 215879"/>
                    <a:gd name="connsiteX19" fmla="*/ 60099 w 211498"/>
                    <a:gd name="connsiteY19" fmla="*/ 137407 h 215879"/>
                    <a:gd name="connsiteX20" fmla="*/ 90012 w 211498"/>
                    <a:gd name="connsiteY20" fmla="*/ 139523 h 215879"/>
                    <a:gd name="connsiteX21" fmla="*/ 90035 w 211498"/>
                    <a:gd name="connsiteY21" fmla="*/ 139597 h 215879"/>
                    <a:gd name="connsiteX22" fmla="*/ 68149 w 211498"/>
                    <a:gd name="connsiteY22" fmla="*/ 158688 h 215879"/>
                    <a:gd name="connsiteX23" fmla="*/ 35957 w 211498"/>
                    <a:gd name="connsiteY23" fmla="*/ 215868 h 215879"/>
                    <a:gd name="connsiteX24" fmla="*/ 35962 w 211498"/>
                    <a:gd name="connsiteY24" fmla="*/ 215873 h 215879"/>
                    <a:gd name="connsiteX25" fmla="*/ 93146 w 211498"/>
                    <a:gd name="connsiteY25" fmla="*/ 183681 h 215879"/>
                    <a:gd name="connsiteX26" fmla="*/ 127013 w 211498"/>
                    <a:gd name="connsiteY26" fmla="*/ 131435 h 215879"/>
                    <a:gd name="connsiteX27" fmla="*/ 127050 w 211498"/>
                    <a:gd name="connsiteY27" fmla="*/ 131398 h 215879"/>
                    <a:gd name="connsiteX28" fmla="*/ 179300 w 211498"/>
                    <a:gd name="connsiteY28" fmla="*/ 97532 h 215879"/>
                    <a:gd name="connsiteX29" fmla="*/ 211492 w 211498"/>
                    <a:gd name="connsiteY29" fmla="*/ 40352 h 215879"/>
                    <a:gd name="connsiteX30" fmla="*/ 211487 w 211498"/>
                    <a:gd name="connsiteY30" fmla="*/ 40347 h 215879"/>
                    <a:gd name="connsiteX31" fmla="*/ 154307 w 211498"/>
                    <a:gd name="connsiteY31" fmla="*/ 72535 h 215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11498" h="215879">
                      <a:moveTo>
                        <a:pt x="154307" y="72535"/>
                      </a:moveTo>
                      <a:cubicBezTo>
                        <a:pt x="137956" y="88886"/>
                        <a:pt x="126161" y="105606"/>
                        <a:pt x="122032" y="117060"/>
                      </a:cubicBezTo>
                      <a:cubicBezTo>
                        <a:pt x="122018" y="117093"/>
                        <a:pt x="121976" y="117097"/>
                        <a:pt x="121953" y="117074"/>
                      </a:cubicBezTo>
                      <a:cubicBezTo>
                        <a:pt x="115814" y="109982"/>
                        <a:pt x="110777" y="101829"/>
                        <a:pt x="107182" y="93146"/>
                      </a:cubicBezTo>
                      <a:cubicBezTo>
                        <a:pt x="103387" y="83933"/>
                        <a:pt x="101239" y="74111"/>
                        <a:pt x="100820" y="64196"/>
                      </a:cubicBezTo>
                      <a:cubicBezTo>
                        <a:pt x="100439" y="54276"/>
                        <a:pt x="101811" y="44338"/>
                        <a:pt x="104820" y="34887"/>
                      </a:cubicBezTo>
                      <a:cubicBezTo>
                        <a:pt x="107884" y="25470"/>
                        <a:pt x="112512" y="16480"/>
                        <a:pt x="118493" y="8681"/>
                      </a:cubicBezTo>
                      <a:lnTo>
                        <a:pt x="118525" y="8634"/>
                      </a:lnTo>
                      <a:cubicBezTo>
                        <a:pt x="118534" y="8625"/>
                        <a:pt x="118539" y="8616"/>
                        <a:pt x="118548" y="8606"/>
                      </a:cubicBezTo>
                      <a:cubicBezTo>
                        <a:pt x="120330" y="6225"/>
                        <a:pt x="119841" y="2854"/>
                        <a:pt x="117460" y="1072"/>
                      </a:cubicBezTo>
                      <a:cubicBezTo>
                        <a:pt x="115079" y="-709"/>
                        <a:pt x="111707" y="-220"/>
                        <a:pt x="109926" y="2161"/>
                      </a:cubicBezTo>
                      <a:cubicBezTo>
                        <a:pt x="103224" y="11132"/>
                        <a:pt x="98225" y="21159"/>
                        <a:pt x="94904" y="31762"/>
                      </a:cubicBezTo>
                      <a:cubicBezTo>
                        <a:pt x="91649" y="42380"/>
                        <a:pt x="90240" y="53579"/>
                        <a:pt x="90798" y="64656"/>
                      </a:cubicBezTo>
                      <a:cubicBezTo>
                        <a:pt x="91393" y="75744"/>
                        <a:pt x="93932" y="86710"/>
                        <a:pt x="98271" y="96890"/>
                      </a:cubicBezTo>
                      <a:cubicBezTo>
                        <a:pt x="100713" y="102592"/>
                        <a:pt x="103727" y="108010"/>
                        <a:pt x="107177" y="113140"/>
                      </a:cubicBezTo>
                      <a:cubicBezTo>
                        <a:pt x="107201" y="113177"/>
                        <a:pt x="107173" y="113218"/>
                        <a:pt x="107131" y="113205"/>
                      </a:cubicBezTo>
                      <a:cubicBezTo>
                        <a:pt x="96360" y="108684"/>
                        <a:pt x="81613" y="104750"/>
                        <a:pt x="65066" y="102406"/>
                      </a:cubicBezTo>
                      <a:cubicBezTo>
                        <a:pt x="30790" y="97546"/>
                        <a:pt x="510" y="110809"/>
                        <a:pt x="12" y="111028"/>
                      </a:cubicBezTo>
                      <a:cubicBezTo>
                        <a:pt x="-6" y="111037"/>
                        <a:pt x="-2" y="111023"/>
                        <a:pt x="12" y="111037"/>
                      </a:cubicBezTo>
                      <a:cubicBezTo>
                        <a:pt x="431" y="111386"/>
                        <a:pt x="25828" y="132547"/>
                        <a:pt x="60099" y="137407"/>
                      </a:cubicBezTo>
                      <a:cubicBezTo>
                        <a:pt x="70814" y="138927"/>
                        <a:pt x="81008" y="139602"/>
                        <a:pt x="90012" y="139523"/>
                      </a:cubicBezTo>
                      <a:cubicBezTo>
                        <a:pt x="90054" y="139523"/>
                        <a:pt x="90072" y="139574"/>
                        <a:pt x="90035" y="139597"/>
                      </a:cubicBezTo>
                      <a:cubicBezTo>
                        <a:pt x="83003" y="144848"/>
                        <a:pt x="75539" y="151298"/>
                        <a:pt x="68149" y="158688"/>
                      </a:cubicBezTo>
                      <a:cubicBezTo>
                        <a:pt x="43668" y="183164"/>
                        <a:pt x="36078" y="215342"/>
                        <a:pt x="35957" y="215868"/>
                      </a:cubicBezTo>
                      <a:cubicBezTo>
                        <a:pt x="35953" y="215886"/>
                        <a:pt x="35943" y="215877"/>
                        <a:pt x="35962" y="215873"/>
                      </a:cubicBezTo>
                      <a:cubicBezTo>
                        <a:pt x="36492" y="215747"/>
                        <a:pt x="68665" y="208162"/>
                        <a:pt x="93146" y="183681"/>
                      </a:cubicBezTo>
                      <a:cubicBezTo>
                        <a:pt x="113730" y="163102"/>
                        <a:pt x="127119" y="141918"/>
                        <a:pt x="127013" y="131435"/>
                      </a:cubicBezTo>
                      <a:cubicBezTo>
                        <a:pt x="127013" y="131412"/>
                        <a:pt x="127027" y="131398"/>
                        <a:pt x="127050" y="131398"/>
                      </a:cubicBezTo>
                      <a:cubicBezTo>
                        <a:pt x="137537" y="131500"/>
                        <a:pt x="158716" y="118116"/>
                        <a:pt x="179300" y="97532"/>
                      </a:cubicBezTo>
                      <a:cubicBezTo>
                        <a:pt x="203781" y="73055"/>
                        <a:pt x="211371" y="40877"/>
                        <a:pt x="211492" y="40352"/>
                      </a:cubicBezTo>
                      <a:cubicBezTo>
                        <a:pt x="211496" y="40333"/>
                        <a:pt x="211506" y="40343"/>
                        <a:pt x="211487" y="40347"/>
                      </a:cubicBezTo>
                      <a:cubicBezTo>
                        <a:pt x="210962" y="40464"/>
                        <a:pt x="178788" y="48054"/>
                        <a:pt x="154307" y="72535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90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17B45BEF-355A-432D-BC3C-58DF157B9165}"/>
                    </a:ext>
                  </a:extLst>
                </p:cNvPr>
                <p:cNvGrpSpPr/>
                <p:nvPr/>
              </p:nvGrpSpPr>
              <p:grpSpPr>
                <a:xfrm>
                  <a:off x="2408531" y="5514518"/>
                  <a:ext cx="184129" cy="251471"/>
                  <a:chOff x="2408531" y="5514518"/>
                  <a:chExt cx="184129" cy="251471"/>
                </a:xfrm>
                <a:solidFill>
                  <a:srgbClr val="FFFFFF"/>
                </a:solidFill>
              </p:grpSpPr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B4DCDE0B-2E5C-4F32-98B6-8CBE99991215}"/>
                      </a:ext>
                    </a:extLst>
                  </p:cNvPr>
                  <p:cNvSpPr/>
                  <p:nvPr/>
                </p:nvSpPr>
                <p:spPr>
                  <a:xfrm>
                    <a:off x="2440076" y="5589718"/>
                    <a:ext cx="20389" cy="26911"/>
                  </a:xfrm>
                  <a:custGeom>
                    <a:avLst/>
                    <a:gdLst>
                      <a:gd name="connsiteX0" fmla="*/ 15400 w 20389"/>
                      <a:gd name="connsiteY0" fmla="*/ 26911 h 26911"/>
                      <a:gd name="connsiteX1" fmla="*/ 11140 w 20389"/>
                      <a:gd name="connsiteY1" fmla="*/ 24530 h 26911"/>
                      <a:gd name="connsiteX2" fmla="*/ 741 w 20389"/>
                      <a:gd name="connsiteY2" fmla="*/ 7611 h 26911"/>
                      <a:gd name="connsiteX3" fmla="*/ 2378 w 20389"/>
                      <a:gd name="connsiteY3" fmla="*/ 737 h 26911"/>
                      <a:gd name="connsiteX4" fmla="*/ 9252 w 20389"/>
                      <a:gd name="connsiteY4" fmla="*/ 2379 h 26911"/>
                      <a:gd name="connsiteX5" fmla="*/ 19651 w 20389"/>
                      <a:gd name="connsiteY5" fmla="*/ 19298 h 26911"/>
                      <a:gd name="connsiteX6" fmla="*/ 18009 w 20389"/>
                      <a:gd name="connsiteY6" fmla="*/ 26172 h 26911"/>
                      <a:gd name="connsiteX7" fmla="*/ 15400 w 20389"/>
                      <a:gd name="connsiteY7" fmla="*/ 26911 h 26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389" h="26911">
                        <a:moveTo>
                          <a:pt x="15400" y="26911"/>
                        </a:moveTo>
                        <a:cubicBezTo>
                          <a:pt x="13722" y="26911"/>
                          <a:pt x="12084" y="26065"/>
                          <a:pt x="11140" y="24530"/>
                        </a:cubicBezTo>
                        <a:lnTo>
                          <a:pt x="741" y="7611"/>
                        </a:lnTo>
                        <a:cubicBezTo>
                          <a:pt x="-705" y="5258"/>
                          <a:pt x="30" y="2183"/>
                          <a:pt x="2378" y="737"/>
                        </a:cubicBezTo>
                        <a:cubicBezTo>
                          <a:pt x="4732" y="-700"/>
                          <a:pt x="7806" y="26"/>
                          <a:pt x="9252" y="2379"/>
                        </a:cubicBezTo>
                        <a:lnTo>
                          <a:pt x="19651" y="19298"/>
                        </a:lnTo>
                        <a:cubicBezTo>
                          <a:pt x="21093" y="21651"/>
                          <a:pt x="20358" y="24725"/>
                          <a:pt x="18009" y="26172"/>
                        </a:cubicBezTo>
                        <a:cubicBezTo>
                          <a:pt x="17195" y="26669"/>
                          <a:pt x="16293" y="26911"/>
                          <a:pt x="15400" y="269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11B51CE4-4160-4EE2-9F5F-EE9C91735296}"/>
                      </a:ext>
                    </a:extLst>
                  </p:cNvPr>
                  <p:cNvSpPr/>
                  <p:nvPr/>
                </p:nvSpPr>
                <p:spPr>
                  <a:xfrm>
                    <a:off x="2477677" y="5552115"/>
                    <a:ext cx="20389" cy="26913"/>
                  </a:xfrm>
                  <a:custGeom>
                    <a:avLst/>
                    <a:gdLst>
                      <a:gd name="connsiteX0" fmla="*/ 15400 w 20389"/>
                      <a:gd name="connsiteY0" fmla="*/ 26913 h 26913"/>
                      <a:gd name="connsiteX1" fmla="*/ 11140 w 20389"/>
                      <a:gd name="connsiteY1" fmla="*/ 24532 h 26913"/>
                      <a:gd name="connsiteX2" fmla="*/ 741 w 20389"/>
                      <a:gd name="connsiteY2" fmla="*/ 7613 h 26913"/>
                      <a:gd name="connsiteX3" fmla="*/ 2379 w 20389"/>
                      <a:gd name="connsiteY3" fmla="*/ 739 h 26913"/>
                      <a:gd name="connsiteX4" fmla="*/ 9252 w 20389"/>
                      <a:gd name="connsiteY4" fmla="*/ 2381 h 26913"/>
                      <a:gd name="connsiteX5" fmla="*/ 19651 w 20389"/>
                      <a:gd name="connsiteY5" fmla="*/ 19300 h 26913"/>
                      <a:gd name="connsiteX6" fmla="*/ 18009 w 20389"/>
                      <a:gd name="connsiteY6" fmla="*/ 26174 h 26913"/>
                      <a:gd name="connsiteX7" fmla="*/ 15400 w 20389"/>
                      <a:gd name="connsiteY7" fmla="*/ 26913 h 26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389" h="26913">
                        <a:moveTo>
                          <a:pt x="15400" y="26913"/>
                        </a:moveTo>
                        <a:cubicBezTo>
                          <a:pt x="13722" y="26913"/>
                          <a:pt x="12084" y="26067"/>
                          <a:pt x="11140" y="24532"/>
                        </a:cubicBezTo>
                        <a:lnTo>
                          <a:pt x="741" y="7613"/>
                        </a:lnTo>
                        <a:cubicBezTo>
                          <a:pt x="-705" y="5260"/>
                          <a:pt x="30" y="2186"/>
                          <a:pt x="2379" y="739"/>
                        </a:cubicBezTo>
                        <a:cubicBezTo>
                          <a:pt x="4732" y="-702"/>
                          <a:pt x="7801" y="28"/>
                          <a:pt x="9252" y="2381"/>
                        </a:cubicBezTo>
                        <a:lnTo>
                          <a:pt x="19651" y="19300"/>
                        </a:lnTo>
                        <a:cubicBezTo>
                          <a:pt x="21093" y="21653"/>
                          <a:pt x="20358" y="24727"/>
                          <a:pt x="18009" y="26174"/>
                        </a:cubicBezTo>
                        <a:cubicBezTo>
                          <a:pt x="17195" y="26676"/>
                          <a:pt x="16293" y="26913"/>
                          <a:pt x="15400" y="269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1E446B98-044D-4420-8CA1-150FA1D44DFA}"/>
                      </a:ext>
                    </a:extLst>
                  </p:cNvPr>
                  <p:cNvSpPr/>
                  <p:nvPr/>
                </p:nvSpPr>
                <p:spPr>
                  <a:xfrm>
                    <a:off x="2515277" y="5514518"/>
                    <a:ext cx="20389" cy="26910"/>
                  </a:xfrm>
                  <a:custGeom>
                    <a:avLst/>
                    <a:gdLst>
                      <a:gd name="connsiteX0" fmla="*/ 15400 w 20389"/>
                      <a:gd name="connsiteY0" fmla="*/ 26910 h 26910"/>
                      <a:gd name="connsiteX1" fmla="*/ 11140 w 20389"/>
                      <a:gd name="connsiteY1" fmla="*/ 24529 h 26910"/>
                      <a:gd name="connsiteX2" fmla="*/ 741 w 20389"/>
                      <a:gd name="connsiteY2" fmla="*/ 7610 h 26910"/>
                      <a:gd name="connsiteX3" fmla="*/ 2378 w 20389"/>
                      <a:gd name="connsiteY3" fmla="*/ 736 h 26910"/>
                      <a:gd name="connsiteX4" fmla="*/ 9252 w 20389"/>
                      <a:gd name="connsiteY4" fmla="*/ 2378 h 26910"/>
                      <a:gd name="connsiteX5" fmla="*/ 19651 w 20389"/>
                      <a:gd name="connsiteY5" fmla="*/ 19297 h 26910"/>
                      <a:gd name="connsiteX6" fmla="*/ 18009 w 20389"/>
                      <a:gd name="connsiteY6" fmla="*/ 26171 h 26910"/>
                      <a:gd name="connsiteX7" fmla="*/ 15400 w 20389"/>
                      <a:gd name="connsiteY7" fmla="*/ 26910 h 26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389" h="26910">
                        <a:moveTo>
                          <a:pt x="15400" y="26910"/>
                        </a:moveTo>
                        <a:cubicBezTo>
                          <a:pt x="13721" y="26910"/>
                          <a:pt x="12084" y="26064"/>
                          <a:pt x="11140" y="24529"/>
                        </a:cubicBezTo>
                        <a:lnTo>
                          <a:pt x="741" y="7610"/>
                        </a:lnTo>
                        <a:cubicBezTo>
                          <a:pt x="-705" y="5257"/>
                          <a:pt x="30" y="2182"/>
                          <a:pt x="2378" y="736"/>
                        </a:cubicBezTo>
                        <a:cubicBezTo>
                          <a:pt x="4732" y="-701"/>
                          <a:pt x="7806" y="29"/>
                          <a:pt x="9252" y="2378"/>
                        </a:cubicBezTo>
                        <a:lnTo>
                          <a:pt x="19651" y="19297"/>
                        </a:lnTo>
                        <a:cubicBezTo>
                          <a:pt x="21093" y="21650"/>
                          <a:pt x="20358" y="24724"/>
                          <a:pt x="18009" y="26171"/>
                        </a:cubicBezTo>
                        <a:cubicBezTo>
                          <a:pt x="17196" y="26673"/>
                          <a:pt x="16293" y="26910"/>
                          <a:pt x="15400" y="26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8B4198A2-5284-4045-A314-36DF37AC1436}"/>
                      </a:ext>
                    </a:extLst>
                  </p:cNvPr>
                  <p:cNvSpPr/>
                  <p:nvPr/>
                </p:nvSpPr>
                <p:spPr>
                  <a:xfrm>
                    <a:off x="2495571" y="5630619"/>
                    <a:ext cx="20715" cy="27451"/>
                  </a:xfrm>
                  <a:custGeom>
                    <a:avLst/>
                    <a:gdLst>
                      <a:gd name="connsiteX0" fmla="*/ 15727 w 20715"/>
                      <a:gd name="connsiteY0" fmla="*/ 27452 h 27451"/>
                      <a:gd name="connsiteX1" fmla="*/ 11467 w 20715"/>
                      <a:gd name="connsiteY1" fmla="*/ 25070 h 27451"/>
                      <a:gd name="connsiteX2" fmla="*/ 738 w 20715"/>
                      <a:gd name="connsiteY2" fmla="*/ 7612 h 27451"/>
                      <a:gd name="connsiteX3" fmla="*/ 2380 w 20715"/>
                      <a:gd name="connsiteY3" fmla="*/ 738 h 27451"/>
                      <a:gd name="connsiteX4" fmla="*/ 9249 w 20715"/>
                      <a:gd name="connsiteY4" fmla="*/ 2380 h 27451"/>
                      <a:gd name="connsiteX5" fmla="*/ 19978 w 20715"/>
                      <a:gd name="connsiteY5" fmla="*/ 19838 h 27451"/>
                      <a:gd name="connsiteX6" fmla="*/ 18336 w 20715"/>
                      <a:gd name="connsiteY6" fmla="*/ 26712 h 27451"/>
                      <a:gd name="connsiteX7" fmla="*/ 15727 w 20715"/>
                      <a:gd name="connsiteY7" fmla="*/ 27452 h 2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15" h="27451">
                        <a:moveTo>
                          <a:pt x="15727" y="27452"/>
                        </a:moveTo>
                        <a:cubicBezTo>
                          <a:pt x="14048" y="27452"/>
                          <a:pt x="12411" y="26605"/>
                          <a:pt x="11467" y="25070"/>
                        </a:cubicBezTo>
                        <a:lnTo>
                          <a:pt x="738" y="7612"/>
                        </a:lnTo>
                        <a:cubicBezTo>
                          <a:pt x="-704" y="5258"/>
                          <a:pt x="31" y="2185"/>
                          <a:pt x="2380" y="738"/>
                        </a:cubicBezTo>
                        <a:cubicBezTo>
                          <a:pt x="4724" y="-704"/>
                          <a:pt x="7807" y="31"/>
                          <a:pt x="9249" y="2380"/>
                        </a:cubicBezTo>
                        <a:lnTo>
                          <a:pt x="19978" y="19838"/>
                        </a:lnTo>
                        <a:cubicBezTo>
                          <a:pt x="21420" y="22192"/>
                          <a:pt x="20685" y="25266"/>
                          <a:pt x="18336" y="26712"/>
                        </a:cubicBezTo>
                        <a:cubicBezTo>
                          <a:pt x="17522" y="27214"/>
                          <a:pt x="16620" y="27452"/>
                          <a:pt x="15727" y="27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:a16="http://schemas.microsoft.com/office/drawing/2014/main" id="{E81C5472-83F1-48DD-B04F-D0301EB45F2F}"/>
                      </a:ext>
                    </a:extLst>
                  </p:cNvPr>
                  <p:cNvSpPr/>
                  <p:nvPr/>
                </p:nvSpPr>
                <p:spPr>
                  <a:xfrm>
                    <a:off x="2571944" y="5738537"/>
                    <a:ext cx="20715" cy="27452"/>
                  </a:xfrm>
                  <a:custGeom>
                    <a:avLst/>
                    <a:gdLst>
                      <a:gd name="connsiteX0" fmla="*/ 15727 w 20715"/>
                      <a:gd name="connsiteY0" fmla="*/ 27453 h 27452"/>
                      <a:gd name="connsiteX1" fmla="*/ 11467 w 20715"/>
                      <a:gd name="connsiteY1" fmla="*/ 25071 h 27452"/>
                      <a:gd name="connsiteX2" fmla="*/ 738 w 20715"/>
                      <a:gd name="connsiteY2" fmla="*/ 7613 h 27452"/>
                      <a:gd name="connsiteX3" fmla="*/ 2380 w 20715"/>
                      <a:gd name="connsiteY3" fmla="*/ 739 h 27452"/>
                      <a:gd name="connsiteX4" fmla="*/ 9249 w 20715"/>
                      <a:gd name="connsiteY4" fmla="*/ 2381 h 27452"/>
                      <a:gd name="connsiteX5" fmla="*/ 19978 w 20715"/>
                      <a:gd name="connsiteY5" fmla="*/ 19839 h 27452"/>
                      <a:gd name="connsiteX6" fmla="*/ 18336 w 20715"/>
                      <a:gd name="connsiteY6" fmla="*/ 26713 h 27452"/>
                      <a:gd name="connsiteX7" fmla="*/ 15727 w 20715"/>
                      <a:gd name="connsiteY7" fmla="*/ 27453 h 2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15" h="27452">
                        <a:moveTo>
                          <a:pt x="15727" y="27453"/>
                        </a:moveTo>
                        <a:cubicBezTo>
                          <a:pt x="14048" y="27453"/>
                          <a:pt x="12411" y="26606"/>
                          <a:pt x="11467" y="25071"/>
                        </a:cubicBezTo>
                        <a:lnTo>
                          <a:pt x="738" y="7613"/>
                        </a:lnTo>
                        <a:cubicBezTo>
                          <a:pt x="-704" y="5260"/>
                          <a:pt x="31" y="2185"/>
                          <a:pt x="2380" y="739"/>
                        </a:cubicBezTo>
                        <a:cubicBezTo>
                          <a:pt x="4724" y="-702"/>
                          <a:pt x="7807" y="28"/>
                          <a:pt x="9249" y="2381"/>
                        </a:cubicBezTo>
                        <a:lnTo>
                          <a:pt x="19978" y="19839"/>
                        </a:lnTo>
                        <a:cubicBezTo>
                          <a:pt x="21420" y="22193"/>
                          <a:pt x="20685" y="25267"/>
                          <a:pt x="18336" y="26713"/>
                        </a:cubicBezTo>
                        <a:cubicBezTo>
                          <a:pt x="17522" y="27215"/>
                          <a:pt x="16620" y="27453"/>
                          <a:pt x="15727" y="274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1811515B-8815-450F-9F57-7FDB9D93B52E}"/>
                      </a:ext>
                    </a:extLst>
                  </p:cNvPr>
                  <p:cNvSpPr/>
                  <p:nvPr/>
                </p:nvSpPr>
                <p:spPr>
                  <a:xfrm>
                    <a:off x="2408531" y="5621263"/>
                    <a:ext cx="20387" cy="26911"/>
                  </a:xfrm>
                  <a:custGeom>
                    <a:avLst/>
                    <a:gdLst>
                      <a:gd name="connsiteX0" fmla="*/ 15400 w 20387"/>
                      <a:gd name="connsiteY0" fmla="*/ 26911 h 26911"/>
                      <a:gd name="connsiteX1" fmla="*/ 11140 w 20387"/>
                      <a:gd name="connsiteY1" fmla="*/ 24530 h 26911"/>
                      <a:gd name="connsiteX2" fmla="*/ 741 w 20387"/>
                      <a:gd name="connsiteY2" fmla="*/ 7611 h 26911"/>
                      <a:gd name="connsiteX3" fmla="*/ 2378 w 20387"/>
                      <a:gd name="connsiteY3" fmla="*/ 737 h 26911"/>
                      <a:gd name="connsiteX4" fmla="*/ 9247 w 20387"/>
                      <a:gd name="connsiteY4" fmla="*/ 2379 h 26911"/>
                      <a:gd name="connsiteX5" fmla="*/ 19646 w 20387"/>
                      <a:gd name="connsiteY5" fmla="*/ 19298 h 26911"/>
                      <a:gd name="connsiteX6" fmla="*/ 18009 w 20387"/>
                      <a:gd name="connsiteY6" fmla="*/ 26172 h 26911"/>
                      <a:gd name="connsiteX7" fmla="*/ 15400 w 20387"/>
                      <a:gd name="connsiteY7" fmla="*/ 26911 h 26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387" h="26911">
                        <a:moveTo>
                          <a:pt x="15400" y="26911"/>
                        </a:moveTo>
                        <a:cubicBezTo>
                          <a:pt x="13721" y="26911"/>
                          <a:pt x="12084" y="26065"/>
                          <a:pt x="11140" y="24530"/>
                        </a:cubicBezTo>
                        <a:lnTo>
                          <a:pt x="741" y="7611"/>
                        </a:lnTo>
                        <a:cubicBezTo>
                          <a:pt x="-705" y="5262"/>
                          <a:pt x="30" y="2183"/>
                          <a:pt x="2378" y="737"/>
                        </a:cubicBezTo>
                        <a:cubicBezTo>
                          <a:pt x="4727" y="-700"/>
                          <a:pt x="7806" y="26"/>
                          <a:pt x="9247" y="2379"/>
                        </a:cubicBezTo>
                        <a:lnTo>
                          <a:pt x="19646" y="19298"/>
                        </a:lnTo>
                        <a:cubicBezTo>
                          <a:pt x="21093" y="21646"/>
                          <a:pt x="20358" y="24725"/>
                          <a:pt x="18009" y="26172"/>
                        </a:cubicBezTo>
                        <a:cubicBezTo>
                          <a:pt x="17196" y="26674"/>
                          <a:pt x="16293" y="26911"/>
                          <a:pt x="15400" y="269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E5D51411-E9F6-4473-86CA-78E3D211C6E1}"/>
                      </a:ext>
                    </a:extLst>
                  </p:cNvPr>
                  <p:cNvSpPr/>
                  <p:nvPr/>
                </p:nvSpPr>
                <p:spPr>
                  <a:xfrm>
                    <a:off x="2464026" y="5662168"/>
                    <a:ext cx="20716" cy="27452"/>
                  </a:xfrm>
                  <a:custGeom>
                    <a:avLst/>
                    <a:gdLst>
                      <a:gd name="connsiteX0" fmla="*/ 15727 w 20716"/>
                      <a:gd name="connsiteY0" fmla="*/ 27453 h 27452"/>
                      <a:gd name="connsiteX1" fmla="*/ 11467 w 20716"/>
                      <a:gd name="connsiteY1" fmla="*/ 25071 h 27452"/>
                      <a:gd name="connsiteX2" fmla="*/ 738 w 20716"/>
                      <a:gd name="connsiteY2" fmla="*/ 7613 h 27452"/>
                      <a:gd name="connsiteX3" fmla="*/ 2380 w 20716"/>
                      <a:gd name="connsiteY3" fmla="*/ 739 h 27452"/>
                      <a:gd name="connsiteX4" fmla="*/ 9249 w 20716"/>
                      <a:gd name="connsiteY4" fmla="*/ 2381 h 27452"/>
                      <a:gd name="connsiteX5" fmla="*/ 19978 w 20716"/>
                      <a:gd name="connsiteY5" fmla="*/ 19839 h 27452"/>
                      <a:gd name="connsiteX6" fmla="*/ 18336 w 20716"/>
                      <a:gd name="connsiteY6" fmla="*/ 26713 h 27452"/>
                      <a:gd name="connsiteX7" fmla="*/ 15727 w 20716"/>
                      <a:gd name="connsiteY7" fmla="*/ 27453 h 2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16" h="27452">
                        <a:moveTo>
                          <a:pt x="15727" y="27453"/>
                        </a:moveTo>
                        <a:cubicBezTo>
                          <a:pt x="14048" y="27453"/>
                          <a:pt x="12411" y="26606"/>
                          <a:pt x="11467" y="25071"/>
                        </a:cubicBezTo>
                        <a:lnTo>
                          <a:pt x="738" y="7613"/>
                        </a:lnTo>
                        <a:cubicBezTo>
                          <a:pt x="-704" y="5260"/>
                          <a:pt x="31" y="2186"/>
                          <a:pt x="2380" y="739"/>
                        </a:cubicBezTo>
                        <a:cubicBezTo>
                          <a:pt x="4724" y="-702"/>
                          <a:pt x="7802" y="28"/>
                          <a:pt x="9249" y="2381"/>
                        </a:cubicBezTo>
                        <a:lnTo>
                          <a:pt x="19978" y="19839"/>
                        </a:lnTo>
                        <a:cubicBezTo>
                          <a:pt x="21420" y="22193"/>
                          <a:pt x="20685" y="25267"/>
                          <a:pt x="18336" y="26713"/>
                        </a:cubicBezTo>
                        <a:cubicBezTo>
                          <a:pt x="17522" y="27211"/>
                          <a:pt x="16620" y="27453"/>
                          <a:pt x="15727" y="274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81A92D2A-26D3-4FB7-96F2-09C3CFC0DC9D}"/>
                      </a:ext>
                    </a:extLst>
                  </p:cNvPr>
                  <p:cNvSpPr/>
                  <p:nvPr/>
                </p:nvSpPr>
                <p:spPr>
                  <a:xfrm>
                    <a:off x="2533172" y="5593018"/>
                    <a:ext cx="20715" cy="27452"/>
                  </a:xfrm>
                  <a:custGeom>
                    <a:avLst/>
                    <a:gdLst>
                      <a:gd name="connsiteX0" fmla="*/ 15727 w 20715"/>
                      <a:gd name="connsiteY0" fmla="*/ 27453 h 27452"/>
                      <a:gd name="connsiteX1" fmla="*/ 11467 w 20715"/>
                      <a:gd name="connsiteY1" fmla="*/ 25072 h 27452"/>
                      <a:gd name="connsiteX2" fmla="*/ 738 w 20715"/>
                      <a:gd name="connsiteY2" fmla="*/ 7613 h 27452"/>
                      <a:gd name="connsiteX3" fmla="*/ 2380 w 20715"/>
                      <a:gd name="connsiteY3" fmla="*/ 739 h 27452"/>
                      <a:gd name="connsiteX4" fmla="*/ 9249 w 20715"/>
                      <a:gd name="connsiteY4" fmla="*/ 2381 h 27452"/>
                      <a:gd name="connsiteX5" fmla="*/ 19978 w 20715"/>
                      <a:gd name="connsiteY5" fmla="*/ 19840 h 27452"/>
                      <a:gd name="connsiteX6" fmla="*/ 18336 w 20715"/>
                      <a:gd name="connsiteY6" fmla="*/ 26713 h 27452"/>
                      <a:gd name="connsiteX7" fmla="*/ 15727 w 20715"/>
                      <a:gd name="connsiteY7" fmla="*/ 27453 h 2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15" h="27452">
                        <a:moveTo>
                          <a:pt x="15727" y="27453"/>
                        </a:moveTo>
                        <a:cubicBezTo>
                          <a:pt x="14048" y="27453"/>
                          <a:pt x="12411" y="26606"/>
                          <a:pt x="11467" y="25072"/>
                        </a:cubicBezTo>
                        <a:lnTo>
                          <a:pt x="738" y="7613"/>
                        </a:lnTo>
                        <a:cubicBezTo>
                          <a:pt x="-704" y="5260"/>
                          <a:pt x="31" y="2186"/>
                          <a:pt x="2380" y="739"/>
                        </a:cubicBezTo>
                        <a:cubicBezTo>
                          <a:pt x="4728" y="-703"/>
                          <a:pt x="7803" y="28"/>
                          <a:pt x="9249" y="2381"/>
                        </a:cubicBezTo>
                        <a:lnTo>
                          <a:pt x="19978" y="19840"/>
                        </a:lnTo>
                        <a:cubicBezTo>
                          <a:pt x="21420" y="22193"/>
                          <a:pt x="20685" y="25267"/>
                          <a:pt x="18336" y="26713"/>
                        </a:cubicBezTo>
                        <a:cubicBezTo>
                          <a:pt x="17522" y="27216"/>
                          <a:pt x="16620" y="27453"/>
                          <a:pt x="15727" y="274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E3591CB0-58E5-41F8-AE9C-1D32D6F6D16A}"/>
                      </a:ext>
                    </a:extLst>
                  </p:cNvPr>
                  <p:cNvSpPr/>
                  <p:nvPr/>
                </p:nvSpPr>
                <p:spPr>
                  <a:xfrm>
                    <a:off x="2553948" y="5669502"/>
                    <a:ext cx="20389" cy="26913"/>
                  </a:xfrm>
                  <a:custGeom>
                    <a:avLst/>
                    <a:gdLst>
                      <a:gd name="connsiteX0" fmla="*/ 15400 w 20389"/>
                      <a:gd name="connsiteY0" fmla="*/ 26913 h 26913"/>
                      <a:gd name="connsiteX1" fmla="*/ 11140 w 20389"/>
                      <a:gd name="connsiteY1" fmla="*/ 24532 h 26913"/>
                      <a:gd name="connsiteX2" fmla="*/ 741 w 20389"/>
                      <a:gd name="connsiteY2" fmla="*/ 7613 h 26913"/>
                      <a:gd name="connsiteX3" fmla="*/ 2378 w 20389"/>
                      <a:gd name="connsiteY3" fmla="*/ 739 h 26913"/>
                      <a:gd name="connsiteX4" fmla="*/ 9252 w 20389"/>
                      <a:gd name="connsiteY4" fmla="*/ 2381 h 26913"/>
                      <a:gd name="connsiteX5" fmla="*/ 19651 w 20389"/>
                      <a:gd name="connsiteY5" fmla="*/ 19300 h 26913"/>
                      <a:gd name="connsiteX6" fmla="*/ 18009 w 20389"/>
                      <a:gd name="connsiteY6" fmla="*/ 26174 h 26913"/>
                      <a:gd name="connsiteX7" fmla="*/ 15400 w 20389"/>
                      <a:gd name="connsiteY7" fmla="*/ 26913 h 26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389" h="26913">
                        <a:moveTo>
                          <a:pt x="15400" y="26913"/>
                        </a:moveTo>
                        <a:cubicBezTo>
                          <a:pt x="13721" y="26913"/>
                          <a:pt x="12084" y="26067"/>
                          <a:pt x="11140" y="24532"/>
                        </a:cubicBezTo>
                        <a:lnTo>
                          <a:pt x="741" y="7613"/>
                        </a:lnTo>
                        <a:cubicBezTo>
                          <a:pt x="-705" y="5260"/>
                          <a:pt x="30" y="2185"/>
                          <a:pt x="2378" y="739"/>
                        </a:cubicBezTo>
                        <a:cubicBezTo>
                          <a:pt x="4732" y="-702"/>
                          <a:pt x="7801" y="28"/>
                          <a:pt x="9252" y="2381"/>
                        </a:cubicBezTo>
                        <a:lnTo>
                          <a:pt x="19651" y="19300"/>
                        </a:lnTo>
                        <a:cubicBezTo>
                          <a:pt x="21093" y="21653"/>
                          <a:pt x="20358" y="24727"/>
                          <a:pt x="18009" y="26174"/>
                        </a:cubicBezTo>
                        <a:cubicBezTo>
                          <a:pt x="17191" y="26676"/>
                          <a:pt x="16293" y="26913"/>
                          <a:pt x="15400" y="269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B4F1EB66-712C-4B89-A1F1-3AD39E87F13F}"/>
                      </a:ext>
                    </a:extLst>
                  </p:cNvPr>
                  <p:cNvSpPr/>
                  <p:nvPr/>
                </p:nvSpPr>
                <p:spPr>
                  <a:xfrm>
                    <a:off x="2520745" y="5702708"/>
                    <a:ext cx="20385" cy="26917"/>
                  </a:xfrm>
                  <a:custGeom>
                    <a:avLst/>
                    <a:gdLst>
                      <a:gd name="connsiteX0" fmla="*/ 15397 w 20385"/>
                      <a:gd name="connsiteY0" fmla="*/ 26918 h 26917"/>
                      <a:gd name="connsiteX1" fmla="*/ 11137 w 20385"/>
                      <a:gd name="connsiteY1" fmla="*/ 24536 h 26917"/>
                      <a:gd name="connsiteX2" fmla="*/ 738 w 20385"/>
                      <a:gd name="connsiteY2" fmla="*/ 7613 h 26917"/>
                      <a:gd name="connsiteX3" fmla="*/ 2380 w 20385"/>
                      <a:gd name="connsiteY3" fmla="*/ 739 h 26917"/>
                      <a:gd name="connsiteX4" fmla="*/ 9249 w 20385"/>
                      <a:gd name="connsiteY4" fmla="*/ 2381 h 26917"/>
                      <a:gd name="connsiteX5" fmla="*/ 19648 w 20385"/>
                      <a:gd name="connsiteY5" fmla="*/ 19304 h 26917"/>
                      <a:gd name="connsiteX6" fmla="*/ 18006 w 20385"/>
                      <a:gd name="connsiteY6" fmla="*/ 26178 h 26917"/>
                      <a:gd name="connsiteX7" fmla="*/ 15397 w 20385"/>
                      <a:gd name="connsiteY7" fmla="*/ 26918 h 26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385" h="26917">
                        <a:moveTo>
                          <a:pt x="15397" y="26918"/>
                        </a:moveTo>
                        <a:cubicBezTo>
                          <a:pt x="13718" y="26918"/>
                          <a:pt x="12081" y="26071"/>
                          <a:pt x="11137" y="24536"/>
                        </a:cubicBezTo>
                        <a:lnTo>
                          <a:pt x="738" y="7613"/>
                        </a:lnTo>
                        <a:cubicBezTo>
                          <a:pt x="-704" y="5260"/>
                          <a:pt x="31" y="2185"/>
                          <a:pt x="2380" y="739"/>
                        </a:cubicBezTo>
                        <a:cubicBezTo>
                          <a:pt x="4728" y="-702"/>
                          <a:pt x="7803" y="28"/>
                          <a:pt x="9249" y="2381"/>
                        </a:cubicBezTo>
                        <a:lnTo>
                          <a:pt x="19648" y="19304"/>
                        </a:lnTo>
                        <a:cubicBezTo>
                          <a:pt x="21089" y="21658"/>
                          <a:pt x="20355" y="24732"/>
                          <a:pt x="18006" y="26178"/>
                        </a:cubicBezTo>
                        <a:cubicBezTo>
                          <a:pt x="17187" y="26676"/>
                          <a:pt x="16285" y="26918"/>
                          <a:pt x="15397" y="26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1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317372F9-D2EB-4039-A166-5E5B4D96A668}"/>
                  </a:ext>
                </a:extLst>
              </p:cNvPr>
              <p:cNvGrpSpPr/>
              <p:nvPr/>
            </p:nvGrpSpPr>
            <p:grpSpPr>
              <a:xfrm>
                <a:off x="2280751" y="5677906"/>
                <a:ext cx="207745" cy="207745"/>
                <a:chOff x="2280751" y="5677906"/>
                <a:chExt cx="207745" cy="207745"/>
              </a:xfrm>
            </p:grpSpPr>
            <p:sp>
              <p:nvSpPr>
                <p:cNvPr id="402" name="Freeform: Shape 401">
                  <a:extLst>
                    <a:ext uri="{FF2B5EF4-FFF2-40B4-BE49-F238E27FC236}">
                      <a16:creationId xmlns:a16="http://schemas.microsoft.com/office/drawing/2014/main" id="{F2C7DD76-27D9-4A2A-8F38-FED13EAC1D74}"/>
                    </a:ext>
                  </a:extLst>
                </p:cNvPr>
                <p:cNvSpPr/>
                <p:nvPr/>
              </p:nvSpPr>
              <p:spPr>
                <a:xfrm>
                  <a:off x="2280751" y="5677906"/>
                  <a:ext cx="207745" cy="207745"/>
                </a:xfrm>
                <a:custGeom>
                  <a:avLst/>
                  <a:gdLst>
                    <a:gd name="connsiteX0" fmla="*/ 207745 w 207745"/>
                    <a:gd name="connsiteY0" fmla="*/ 103872 h 207745"/>
                    <a:gd name="connsiteX1" fmla="*/ 103873 w 207745"/>
                    <a:gd name="connsiteY1" fmla="*/ 207745 h 207745"/>
                    <a:gd name="connsiteX2" fmla="*/ 0 w 207745"/>
                    <a:gd name="connsiteY2" fmla="*/ 103872 h 207745"/>
                    <a:gd name="connsiteX3" fmla="*/ 103873 w 207745"/>
                    <a:gd name="connsiteY3" fmla="*/ 0 h 207745"/>
                    <a:gd name="connsiteX4" fmla="*/ 207745 w 207745"/>
                    <a:gd name="connsiteY4" fmla="*/ 103872 h 20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745" h="207745">
                      <a:moveTo>
                        <a:pt x="207745" y="103872"/>
                      </a:moveTo>
                      <a:cubicBezTo>
                        <a:pt x="207745" y="161240"/>
                        <a:pt x="161240" y="207745"/>
                        <a:pt x="103873" y="207745"/>
                      </a:cubicBezTo>
                      <a:cubicBezTo>
                        <a:pt x="46505" y="207745"/>
                        <a:pt x="0" y="161240"/>
                        <a:pt x="0" y="103872"/>
                      </a:cubicBezTo>
                      <a:cubicBezTo>
                        <a:pt x="0" y="46505"/>
                        <a:pt x="46505" y="0"/>
                        <a:pt x="103873" y="0"/>
                      </a:cubicBezTo>
                      <a:cubicBezTo>
                        <a:pt x="161240" y="0"/>
                        <a:pt x="207745" y="46505"/>
                        <a:pt x="207745" y="10387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3" name="Freeform: Shape 402">
                  <a:extLst>
                    <a:ext uri="{FF2B5EF4-FFF2-40B4-BE49-F238E27FC236}">
                      <a16:creationId xmlns:a16="http://schemas.microsoft.com/office/drawing/2014/main" id="{3D48474C-F9C3-460B-8207-63953D208075}"/>
                    </a:ext>
                  </a:extLst>
                </p:cNvPr>
                <p:cNvSpPr/>
                <p:nvPr/>
              </p:nvSpPr>
              <p:spPr>
                <a:xfrm>
                  <a:off x="2344801" y="5699002"/>
                  <a:ext cx="95089" cy="82366"/>
                </a:xfrm>
                <a:custGeom>
                  <a:avLst/>
                  <a:gdLst>
                    <a:gd name="connsiteX0" fmla="*/ 95058 w 95089"/>
                    <a:gd name="connsiteY0" fmla="*/ 41227 h 82366"/>
                    <a:gd name="connsiteX1" fmla="*/ 64415 w 95089"/>
                    <a:gd name="connsiteY1" fmla="*/ 50905 h 82366"/>
                    <a:gd name="connsiteX2" fmla="*/ 71354 w 95089"/>
                    <a:gd name="connsiteY2" fmla="*/ 82306 h 82366"/>
                    <a:gd name="connsiteX3" fmla="*/ 71275 w 95089"/>
                    <a:gd name="connsiteY3" fmla="*/ 82353 h 82366"/>
                    <a:gd name="connsiteX4" fmla="*/ 47543 w 95089"/>
                    <a:gd name="connsiteY4" fmla="*/ 60648 h 82366"/>
                    <a:gd name="connsiteX5" fmla="*/ 23810 w 95089"/>
                    <a:gd name="connsiteY5" fmla="*/ 82353 h 82366"/>
                    <a:gd name="connsiteX6" fmla="*/ 23731 w 95089"/>
                    <a:gd name="connsiteY6" fmla="*/ 82306 h 82366"/>
                    <a:gd name="connsiteX7" fmla="*/ 30675 w 95089"/>
                    <a:gd name="connsiteY7" fmla="*/ 50905 h 82366"/>
                    <a:gd name="connsiteX8" fmla="*/ 31 w 95089"/>
                    <a:gd name="connsiteY8" fmla="*/ 41227 h 82366"/>
                    <a:gd name="connsiteX9" fmla="*/ 31 w 95089"/>
                    <a:gd name="connsiteY9" fmla="*/ 41139 h 82366"/>
                    <a:gd name="connsiteX10" fmla="*/ 30675 w 95089"/>
                    <a:gd name="connsiteY10" fmla="*/ 31461 h 82366"/>
                    <a:gd name="connsiteX11" fmla="*/ 23736 w 95089"/>
                    <a:gd name="connsiteY11" fmla="*/ 59 h 82366"/>
                    <a:gd name="connsiteX12" fmla="*/ 23815 w 95089"/>
                    <a:gd name="connsiteY12" fmla="*/ 13 h 82366"/>
                    <a:gd name="connsiteX13" fmla="*/ 47547 w 95089"/>
                    <a:gd name="connsiteY13" fmla="*/ 21718 h 82366"/>
                    <a:gd name="connsiteX14" fmla="*/ 71280 w 95089"/>
                    <a:gd name="connsiteY14" fmla="*/ 13 h 82366"/>
                    <a:gd name="connsiteX15" fmla="*/ 71359 w 95089"/>
                    <a:gd name="connsiteY15" fmla="*/ 59 h 82366"/>
                    <a:gd name="connsiteX16" fmla="*/ 64415 w 95089"/>
                    <a:gd name="connsiteY16" fmla="*/ 31461 h 82366"/>
                    <a:gd name="connsiteX17" fmla="*/ 95058 w 95089"/>
                    <a:gd name="connsiteY17" fmla="*/ 41139 h 82366"/>
                    <a:gd name="connsiteX18" fmla="*/ 95058 w 95089"/>
                    <a:gd name="connsiteY18" fmla="*/ 41227 h 8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5089" h="82366">
                      <a:moveTo>
                        <a:pt x="95058" y="41227"/>
                      </a:moveTo>
                      <a:lnTo>
                        <a:pt x="64415" y="50905"/>
                      </a:lnTo>
                      <a:lnTo>
                        <a:pt x="71354" y="82306"/>
                      </a:lnTo>
                      <a:cubicBezTo>
                        <a:pt x="71363" y="82353"/>
                        <a:pt x="71312" y="82381"/>
                        <a:pt x="71275" y="82353"/>
                      </a:cubicBezTo>
                      <a:lnTo>
                        <a:pt x="47543" y="60648"/>
                      </a:lnTo>
                      <a:lnTo>
                        <a:pt x="23810" y="82353"/>
                      </a:lnTo>
                      <a:cubicBezTo>
                        <a:pt x="23778" y="82386"/>
                        <a:pt x="23722" y="82353"/>
                        <a:pt x="23731" y="82306"/>
                      </a:cubicBezTo>
                      <a:lnTo>
                        <a:pt x="30675" y="50905"/>
                      </a:lnTo>
                      <a:lnTo>
                        <a:pt x="31" y="41227"/>
                      </a:lnTo>
                      <a:cubicBezTo>
                        <a:pt x="-10" y="41213"/>
                        <a:pt x="-10" y="41153"/>
                        <a:pt x="31" y="41139"/>
                      </a:cubicBezTo>
                      <a:lnTo>
                        <a:pt x="30675" y="31461"/>
                      </a:lnTo>
                      <a:lnTo>
                        <a:pt x="23736" y="59"/>
                      </a:lnTo>
                      <a:cubicBezTo>
                        <a:pt x="23727" y="13"/>
                        <a:pt x="23778" y="-15"/>
                        <a:pt x="23815" y="13"/>
                      </a:cubicBezTo>
                      <a:lnTo>
                        <a:pt x="47547" y="21718"/>
                      </a:lnTo>
                      <a:lnTo>
                        <a:pt x="71280" y="13"/>
                      </a:lnTo>
                      <a:cubicBezTo>
                        <a:pt x="71312" y="-19"/>
                        <a:pt x="71368" y="13"/>
                        <a:pt x="71359" y="59"/>
                      </a:cubicBezTo>
                      <a:lnTo>
                        <a:pt x="64415" y="31461"/>
                      </a:lnTo>
                      <a:lnTo>
                        <a:pt x="95058" y="41139"/>
                      </a:lnTo>
                      <a:cubicBezTo>
                        <a:pt x="95100" y="41153"/>
                        <a:pt x="95100" y="41213"/>
                        <a:pt x="95058" y="41227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4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F7A3B90F-4E24-441B-AEB6-04FFACB6516D}"/>
                  </a:ext>
                </a:extLst>
              </p:cNvPr>
              <p:cNvGrpSpPr/>
              <p:nvPr/>
            </p:nvGrpSpPr>
            <p:grpSpPr>
              <a:xfrm>
                <a:off x="2073071" y="5628353"/>
                <a:ext cx="175125" cy="175125"/>
                <a:chOff x="2073071" y="5628353"/>
                <a:chExt cx="175125" cy="175125"/>
              </a:xfrm>
            </p:grpSpPr>
            <p:sp>
              <p:nvSpPr>
                <p:cNvPr id="405" name="Freeform: Shape 404">
                  <a:extLst>
                    <a:ext uri="{FF2B5EF4-FFF2-40B4-BE49-F238E27FC236}">
                      <a16:creationId xmlns:a16="http://schemas.microsoft.com/office/drawing/2014/main" id="{0748894D-1614-4ED3-8110-5EAA88C634A5}"/>
                    </a:ext>
                  </a:extLst>
                </p:cNvPr>
                <p:cNvSpPr/>
                <p:nvPr/>
              </p:nvSpPr>
              <p:spPr>
                <a:xfrm>
                  <a:off x="2073071" y="5628353"/>
                  <a:ext cx="175125" cy="175125"/>
                </a:xfrm>
                <a:custGeom>
                  <a:avLst/>
                  <a:gdLst>
                    <a:gd name="connsiteX0" fmla="*/ 175125 w 175125"/>
                    <a:gd name="connsiteY0" fmla="*/ 87563 h 175125"/>
                    <a:gd name="connsiteX1" fmla="*/ 87563 w 175125"/>
                    <a:gd name="connsiteY1" fmla="*/ 175125 h 175125"/>
                    <a:gd name="connsiteX2" fmla="*/ 0 w 175125"/>
                    <a:gd name="connsiteY2" fmla="*/ 87563 h 175125"/>
                    <a:gd name="connsiteX3" fmla="*/ 87563 w 175125"/>
                    <a:gd name="connsiteY3" fmla="*/ 0 h 175125"/>
                    <a:gd name="connsiteX4" fmla="*/ 175125 w 175125"/>
                    <a:gd name="connsiteY4" fmla="*/ 87563 h 17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125" h="175125">
                      <a:moveTo>
                        <a:pt x="175125" y="87563"/>
                      </a:moveTo>
                      <a:cubicBezTo>
                        <a:pt x="175125" y="135922"/>
                        <a:pt x="135922" y="175125"/>
                        <a:pt x="87563" y="175125"/>
                      </a:cubicBezTo>
                      <a:cubicBezTo>
                        <a:pt x="39203" y="175125"/>
                        <a:pt x="0" y="135922"/>
                        <a:pt x="0" y="87563"/>
                      </a:cubicBezTo>
                      <a:cubicBezTo>
                        <a:pt x="0" y="39203"/>
                        <a:pt x="39203" y="0"/>
                        <a:pt x="87563" y="0"/>
                      </a:cubicBezTo>
                      <a:cubicBezTo>
                        <a:pt x="135922" y="0"/>
                        <a:pt x="175125" y="39203"/>
                        <a:pt x="175125" y="8756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6" name="Freeform: Shape 405">
                  <a:extLst>
                    <a:ext uri="{FF2B5EF4-FFF2-40B4-BE49-F238E27FC236}">
                      <a16:creationId xmlns:a16="http://schemas.microsoft.com/office/drawing/2014/main" id="{AE62D706-589E-406C-86F5-894FED643041}"/>
                    </a:ext>
                  </a:extLst>
                </p:cNvPr>
                <p:cNvSpPr/>
                <p:nvPr/>
              </p:nvSpPr>
              <p:spPr>
                <a:xfrm>
                  <a:off x="2089633" y="5660983"/>
                  <a:ext cx="95089" cy="82366"/>
                </a:xfrm>
                <a:custGeom>
                  <a:avLst/>
                  <a:gdLst>
                    <a:gd name="connsiteX0" fmla="*/ 95058 w 95089"/>
                    <a:gd name="connsiteY0" fmla="*/ 41227 h 82366"/>
                    <a:gd name="connsiteX1" fmla="*/ 64415 w 95089"/>
                    <a:gd name="connsiteY1" fmla="*/ 50906 h 82366"/>
                    <a:gd name="connsiteX2" fmla="*/ 71354 w 95089"/>
                    <a:gd name="connsiteY2" fmla="*/ 82307 h 82366"/>
                    <a:gd name="connsiteX3" fmla="*/ 71275 w 95089"/>
                    <a:gd name="connsiteY3" fmla="*/ 82353 h 82366"/>
                    <a:gd name="connsiteX4" fmla="*/ 47543 w 95089"/>
                    <a:gd name="connsiteY4" fmla="*/ 60649 h 82366"/>
                    <a:gd name="connsiteX5" fmla="*/ 23810 w 95089"/>
                    <a:gd name="connsiteY5" fmla="*/ 82353 h 82366"/>
                    <a:gd name="connsiteX6" fmla="*/ 23731 w 95089"/>
                    <a:gd name="connsiteY6" fmla="*/ 82307 h 82366"/>
                    <a:gd name="connsiteX7" fmla="*/ 30675 w 95089"/>
                    <a:gd name="connsiteY7" fmla="*/ 50906 h 82366"/>
                    <a:gd name="connsiteX8" fmla="*/ 31 w 95089"/>
                    <a:gd name="connsiteY8" fmla="*/ 41227 h 82366"/>
                    <a:gd name="connsiteX9" fmla="*/ 31 w 95089"/>
                    <a:gd name="connsiteY9" fmla="*/ 41139 h 82366"/>
                    <a:gd name="connsiteX10" fmla="*/ 30675 w 95089"/>
                    <a:gd name="connsiteY10" fmla="*/ 31461 h 82366"/>
                    <a:gd name="connsiteX11" fmla="*/ 23736 w 95089"/>
                    <a:gd name="connsiteY11" fmla="*/ 60 h 82366"/>
                    <a:gd name="connsiteX12" fmla="*/ 23815 w 95089"/>
                    <a:gd name="connsiteY12" fmla="*/ 13 h 82366"/>
                    <a:gd name="connsiteX13" fmla="*/ 47547 w 95089"/>
                    <a:gd name="connsiteY13" fmla="*/ 21718 h 82366"/>
                    <a:gd name="connsiteX14" fmla="*/ 71280 w 95089"/>
                    <a:gd name="connsiteY14" fmla="*/ 13 h 82366"/>
                    <a:gd name="connsiteX15" fmla="*/ 71359 w 95089"/>
                    <a:gd name="connsiteY15" fmla="*/ 60 h 82366"/>
                    <a:gd name="connsiteX16" fmla="*/ 64415 w 95089"/>
                    <a:gd name="connsiteY16" fmla="*/ 31461 h 82366"/>
                    <a:gd name="connsiteX17" fmla="*/ 95058 w 95089"/>
                    <a:gd name="connsiteY17" fmla="*/ 41139 h 82366"/>
                    <a:gd name="connsiteX18" fmla="*/ 95058 w 95089"/>
                    <a:gd name="connsiteY18" fmla="*/ 41227 h 8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5089" h="82366">
                      <a:moveTo>
                        <a:pt x="95058" y="41227"/>
                      </a:moveTo>
                      <a:lnTo>
                        <a:pt x="64415" y="50906"/>
                      </a:lnTo>
                      <a:lnTo>
                        <a:pt x="71354" y="82307"/>
                      </a:lnTo>
                      <a:cubicBezTo>
                        <a:pt x="71363" y="82353"/>
                        <a:pt x="71312" y="82381"/>
                        <a:pt x="71275" y="82353"/>
                      </a:cubicBezTo>
                      <a:lnTo>
                        <a:pt x="47543" y="60649"/>
                      </a:lnTo>
                      <a:lnTo>
                        <a:pt x="23810" y="82353"/>
                      </a:lnTo>
                      <a:cubicBezTo>
                        <a:pt x="23778" y="82386"/>
                        <a:pt x="23722" y="82353"/>
                        <a:pt x="23731" y="82307"/>
                      </a:cubicBezTo>
                      <a:lnTo>
                        <a:pt x="30675" y="50906"/>
                      </a:lnTo>
                      <a:lnTo>
                        <a:pt x="31" y="41227"/>
                      </a:lnTo>
                      <a:cubicBezTo>
                        <a:pt x="-10" y="41213"/>
                        <a:pt x="-10" y="41153"/>
                        <a:pt x="31" y="41139"/>
                      </a:cubicBezTo>
                      <a:lnTo>
                        <a:pt x="30675" y="31461"/>
                      </a:lnTo>
                      <a:lnTo>
                        <a:pt x="23736" y="60"/>
                      </a:lnTo>
                      <a:cubicBezTo>
                        <a:pt x="23727" y="13"/>
                        <a:pt x="23778" y="-15"/>
                        <a:pt x="23815" y="13"/>
                      </a:cubicBezTo>
                      <a:lnTo>
                        <a:pt x="47547" y="21718"/>
                      </a:lnTo>
                      <a:lnTo>
                        <a:pt x="71280" y="13"/>
                      </a:lnTo>
                      <a:cubicBezTo>
                        <a:pt x="71312" y="-19"/>
                        <a:pt x="71368" y="13"/>
                        <a:pt x="71359" y="60"/>
                      </a:cubicBezTo>
                      <a:lnTo>
                        <a:pt x="64415" y="31461"/>
                      </a:lnTo>
                      <a:lnTo>
                        <a:pt x="95058" y="41139"/>
                      </a:lnTo>
                      <a:cubicBezTo>
                        <a:pt x="95100" y="41153"/>
                        <a:pt x="95100" y="41213"/>
                        <a:pt x="95058" y="41227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7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EBB78A2E-67E6-4F7E-B634-CBE4DD1D3C5A}"/>
                  </a:ext>
                </a:extLst>
              </p:cNvPr>
              <p:cNvGrpSpPr/>
              <p:nvPr/>
            </p:nvGrpSpPr>
            <p:grpSpPr>
              <a:xfrm>
                <a:off x="2094724" y="5775574"/>
                <a:ext cx="175125" cy="175125"/>
                <a:chOff x="2094724" y="5775574"/>
                <a:chExt cx="175125" cy="175125"/>
              </a:xfrm>
            </p:grpSpPr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1787023B-7890-4130-A8BE-8BCE645F9619}"/>
                    </a:ext>
                  </a:extLst>
                </p:cNvPr>
                <p:cNvSpPr/>
                <p:nvPr/>
              </p:nvSpPr>
              <p:spPr>
                <a:xfrm>
                  <a:off x="2094724" y="5775574"/>
                  <a:ext cx="175125" cy="175125"/>
                </a:xfrm>
                <a:custGeom>
                  <a:avLst/>
                  <a:gdLst>
                    <a:gd name="connsiteX0" fmla="*/ 175125 w 175125"/>
                    <a:gd name="connsiteY0" fmla="*/ 87563 h 175125"/>
                    <a:gd name="connsiteX1" fmla="*/ 87563 w 175125"/>
                    <a:gd name="connsiteY1" fmla="*/ 175125 h 175125"/>
                    <a:gd name="connsiteX2" fmla="*/ 0 w 175125"/>
                    <a:gd name="connsiteY2" fmla="*/ 87563 h 175125"/>
                    <a:gd name="connsiteX3" fmla="*/ 87563 w 175125"/>
                    <a:gd name="connsiteY3" fmla="*/ 0 h 175125"/>
                    <a:gd name="connsiteX4" fmla="*/ 175125 w 175125"/>
                    <a:gd name="connsiteY4" fmla="*/ 87563 h 17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125" h="175125">
                      <a:moveTo>
                        <a:pt x="175125" y="87563"/>
                      </a:moveTo>
                      <a:cubicBezTo>
                        <a:pt x="175125" y="135922"/>
                        <a:pt x="135922" y="175125"/>
                        <a:pt x="87563" y="175125"/>
                      </a:cubicBezTo>
                      <a:cubicBezTo>
                        <a:pt x="39203" y="175125"/>
                        <a:pt x="0" y="135922"/>
                        <a:pt x="0" y="87563"/>
                      </a:cubicBezTo>
                      <a:cubicBezTo>
                        <a:pt x="0" y="39203"/>
                        <a:pt x="39203" y="0"/>
                        <a:pt x="87563" y="0"/>
                      </a:cubicBezTo>
                      <a:cubicBezTo>
                        <a:pt x="135922" y="0"/>
                        <a:pt x="175125" y="39203"/>
                        <a:pt x="175125" y="8756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E1F992C8-AA7D-4D57-88D3-29D267FF6178}"/>
                    </a:ext>
                  </a:extLst>
                </p:cNvPr>
                <p:cNvSpPr/>
                <p:nvPr/>
              </p:nvSpPr>
              <p:spPr>
                <a:xfrm>
                  <a:off x="2134535" y="5801544"/>
                  <a:ext cx="95093" cy="82366"/>
                </a:xfrm>
                <a:custGeom>
                  <a:avLst/>
                  <a:gdLst>
                    <a:gd name="connsiteX0" fmla="*/ 95058 w 95093"/>
                    <a:gd name="connsiteY0" fmla="*/ 41227 h 82366"/>
                    <a:gd name="connsiteX1" fmla="*/ 64415 w 95093"/>
                    <a:gd name="connsiteY1" fmla="*/ 50906 h 82366"/>
                    <a:gd name="connsiteX2" fmla="*/ 71354 w 95093"/>
                    <a:gd name="connsiteY2" fmla="*/ 82307 h 82366"/>
                    <a:gd name="connsiteX3" fmla="*/ 71275 w 95093"/>
                    <a:gd name="connsiteY3" fmla="*/ 82353 h 82366"/>
                    <a:gd name="connsiteX4" fmla="*/ 47543 w 95093"/>
                    <a:gd name="connsiteY4" fmla="*/ 60649 h 82366"/>
                    <a:gd name="connsiteX5" fmla="*/ 23810 w 95093"/>
                    <a:gd name="connsiteY5" fmla="*/ 82353 h 82366"/>
                    <a:gd name="connsiteX6" fmla="*/ 23731 w 95093"/>
                    <a:gd name="connsiteY6" fmla="*/ 82307 h 82366"/>
                    <a:gd name="connsiteX7" fmla="*/ 30675 w 95093"/>
                    <a:gd name="connsiteY7" fmla="*/ 50906 h 82366"/>
                    <a:gd name="connsiteX8" fmla="*/ 31 w 95093"/>
                    <a:gd name="connsiteY8" fmla="*/ 41227 h 82366"/>
                    <a:gd name="connsiteX9" fmla="*/ 31 w 95093"/>
                    <a:gd name="connsiteY9" fmla="*/ 41139 h 82366"/>
                    <a:gd name="connsiteX10" fmla="*/ 30675 w 95093"/>
                    <a:gd name="connsiteY10" fmla="*/ 31461 h 82366"/>
                    <a:gd name="connsiteX11" fmla="*/ 23736 w 95093"/>
                    <a:gd name="connsiteY11" fmla="*/ 60 h 82366"/>
                    <a:gd name="connsiteX12" fmla="*/ 23815 w 95093"/>
                    <a:gd name="connsiteY12" fmla="*/ 13 h 82366"/>
                    <a:gd name="connsiteX13" fmla="*/ 47547 w 95093"/>
                    <a:gd name="connsiteY13" fmla="*/ 21718 h 82366"/>
                    <a:gd name="connsiteX14" fmla="*/ 71280 w 95093"/>
                    <a:gd name="connsiteY14" fmla="*/ 13 h 82366"/>
                    <a:gd name="connsiteX15" fmla="*/ 71359 w 95093"/>
                    <a:gd name="connsiteY15" fmla="*/ 60 h 82366"/>
                    <a:gd name="connsiteX16" fmla="*/ 64415 w 95093"/>
                    <a:gd name="connsiteY16" fmla="*/ 31461 h 82366"/>
                    <a:gd name="connsiteX17" fmla="*/ 95058 w 95093"/>
                    <a:gd name="connsiteY17" fmla="*/ 41139 h 82366"/>
                    <a:gd name="connsiteX18" fmla="*/ 95058 w 95093"/>
                    <a:gd name="connsiteY18" fmla="*/ 41227 h 8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5093" h="82366">
                      <a:moveTo>
                        <a:pt x="95058" y="41227"/>
                      </a:moveTo>
                      <a:lnTo>
                        <a:pt x="64415" y="50906"/>
                      </a:lnTo>
                      <a:lnTo>
                        <a:pt x="71354" y="82307"/>
                      </a:lnTo>
                      <a:cubicBezTo>
                        <a:pt x="71363" y="82353"/>
                        <a:pt x="71312" y="82381"/>
                        <a:pt x="71275" y="82353"/>
                      </a:cubicBezTo>
                      <a:lnTo>
                        <a:pt x="47543" y="60649"/>
                      </a:lnTo>
                      <a:lnTo>
                        <a:pt x="23810" y="82353"/>
                      </a:lnTo>
                      <a:cubicBezTo>
                        <a:pt x="23778" y="82386"/>
                        <a:pt x="23722" y="82353"/>
                        <a:pt x="23731" y="82307"/>
                      </a:cubicBezTo>
                      <a:lnTo>
                        <a:pt x="30675" y="50906"/>
                      </a:lnTo>
                      <a:lnTo>
                        <a:pt x="31" y="41227"/>
                      </a:lnTo>
                      <a:cubicBezTo>
                        <a:pt x="-10" y="41213"/>
                        <a:pt x="-10" y="41153"/>
                        <a:pt x="31" y="41139"/>
                      </a:cubicBezTo>
                      <a:lnTo>
                        <a:pt x="30675" y="31461"/>
                      </a:lnTo>
                      <a:lnTo>
                        <a:pt x="23736" y="60"/>
                      </a:lnTo>
                      <a:cubicBezTo>
                        <a:pt x="23726" y="13"/>
                        <a:pt x="23778" y="-15"/>
                        <a:pt x="23815" y="13"/>
                      </a:cubicBezTo>
                      <a:lnTo>
                        <a:pt x="47547" y="21718"/>
                      </a:lnTo>
                      <a:lnTo>
                        <a:pt x="71280" y="13"/>
                      </a:lnTo>
                      <a:cubicBezTo>
                        <a:pt x="71312" y="-19"/>
                        <a:pt x="71368" y="13"/>
                        <a:pt x="71359" y="60"/>
                      </a:cubicBezTo>
                      <a:lnTo>
                        <a:pt x="64415" y="31461"/>
                      </a:lnTo>
                      <a:lnTo>
                        <a:pt x="95058" y="41139"/>
                      </a:lnTo>
                      <a:cubicBezTo>
                        <a:pt x="95105" y="41153"/>
                        <a:pt x="95105" y="41213"/>
                        <a:pt x="95058" y="41227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7E769D7E-506F-4AAA-BA92-2CF47FF8FB6E}"/>
              </a:ext>
            </a:extLst>
          </p:cNvPr>
          <p:cNvGrpSpPr/>
          <p:nvPr/>
        </p:nvGrpSpPr>
        <p:grpSpPr>
          <a:xfrm>
            <a:off x="1415334" y="1909849"/>
            <a:ext cx="3031692" cy="4237825"/>
            <a:chOff x="7713674" y="412425"/>
            <a:chExt cx="3320704" cy="4846033"/>
          </a:xfrm>
        </p:grpSpPr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59F6096C-4024-4BE1-BAB6-88D40B0C82A8}"/>
                </a:ext>
              </a:extLst>
            </p:cNvPr>
            <p:cNvGrpSpPr/>
            <p:nvPr/>
          </p:nvGrpSpPr>
          <p:grpSpPr>
            <a:xfrm>
              <a:off x="7713674" y="412425"/>
              <a:ext cx="3320704" cy="3907938"/>
              <a:chOff x="1718021" y="1771354"/>
              <a:chExt cx="2734589" cy="3387864"/>
            </a:xfrm>
          </p:grpSpPr>
          <p:grpSp>
            <p:nvGrpSpPr>
              <p:cNvPr id="445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D4D63C65-E85C-473C-920D-D69F2BD0073A}"/>
                  </a:ext>
                </a:extLst>
              </p:cNvPr>
              <p:cNvGrpSpPr/>
              <p:nvPr/>
            </p:nvGrpSpPr>
            <p:grpSpPr>
              <a:xfrm>
                <a:off x="3128334" y="1771354"/>
                <a:ext cx="413908" cy="413908"/>
                <a:chOff x="3128334" y="1771354"/>
                <a:chExt cx="413908" cy="413908"/>
              </a:xfrm>
            </p:grpSpPr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2D71204E-ADA0-413C-A533-4A0C46A7FA1A}"/>
                    </a:ext>
                  </a:extLst>
                </p:cNvPr>
                <p:cNvSpPr/>
                <p:nvPr/>
              </p:nvSpPr>
              <p:spPr>
                <a:xfrm>
                  <a:off x="3229872" y="1872892"/>
                  <a:ext cx="210833" cy="210833"/>
                </a:xfrm>
                <a:custGeom>
                  <a:avLst/>
                  <a:gdLst>
                    <a:gd name="connsiteX0" fmla="*/ 210833 w 210833"/>
                    <a:gd name="connsiteY0" fmla="*/ 105417 h 210833"/>
                    <a:gd name="connsiteX1" fmla="*/ 105417 w 210833"/>
                    <a:gd name="connsiteY1" fmla="*/ 210833 h 210833"/>
                    <a:gd name="connsiteX2" fmla="*/ 0 w 210833"/>
                    <a:gd name="connsiteY2" fmla="*/ 105417 h 210833"/>
                    <a:gd name="connsiteX3" fmla="*/ 105417 w 210833"/>
                    <a:gd name="connsiteY3" fmla="*/ 0 h 210833"/>
                    <a:gd name="connsiteX4" fmla="*/ 210833 w 210833"/>
                    <a:gd name="connsiteY4" fmla="*/ 105417 h 21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833" h="210833">
                      <a:moveTo>
                        <a:pt x="210833" y="105417"/>
                      </a:moveTo>
                      <a:cubicBezTo>
                        <a:pt x="210833" y="163637"/>
                        <a:pt x="163636" y="210833"/>
                        <a:pt x="105417" y="210833"/>
                      </a:cubicBezTo>
                      <a:cubicBezTo>
                        <a:pt x="47197" y="210833"/>
                        <a:pt x="0" y="163637"/>
                        <a:pt x="0" y="105417"/>
                      </a:cubicBezTo>
                      <a:cubicBezTo>
                        <a:pt x="0" y="47197"/>
                        <a:pt x="47197" y="0"/>
                        <a:pt x="105417" y="0"/>
                      </a:cubicBezTo>
                      <a:cubicBezTo>
                        <a:pt x="163636" y="0"/>
                        <a:pt x="210833" y="47197"/>
                        <a:pt x="210833" y="1054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E2881EBA-56F6-418C-AEC9-9A2BD0DBAD79}"/>
                    </a:ext>
                  </a:extLst>
                </p:cNvPr>
                <p:cNvSpPr/>
                <p:nvPr/>
              </p:nvSpPr>
              <p:spPr>
                <a:xfrm>
                  <a:off x="3128334" y="1771354"/>
                  <a:ext cx="413908" cy="413908"/>
                </a:xfrm>
                <a:custGeom>
                  <a:avLst/>
                  <a:gdLst>
                    <a:gd name="connsiteX0" fmla="*/ 378183 w 413908"/>
                    <a:gd name="connsiteY0" fmla="*/ 165615 h 413908"/>
                    <a:gd name="connsiteX1" fmla="*/ 360203 w 413908"/>
                    <a:gd name="connsiteY1" fmla="*/ 143478 h 413908"/>
                    <a:gd name="connsiteX2" fmla="*/ 357264 w 413908"/>
                    <a:gd name="connsiteY2" fmla="*/ 115113 h 413908"/>
                    <a:gd name="connsiteX3" fmla="*/ 353292 w 413908"/>
                    <a:gd name="connsiteY3" fmla="*/ 60617 h 413908"/>
                    <a:gd name="connsiteX4" fmla="*/ 298796 w 413908"/>
                    <a:gd name="connsiteY4" fmla="*/ 56645 h 413908"/>
                    <a:gd name="connsiteX5" fmla="*/ 270431 w 413908"/>
                    <a:gd name="connsiteY5" fmla="*/ 53706 h 413908"/>
                    <a:gd name="connsiteX6" fmla="*/ 248294 w 413908"/>
                    <a:gd name="connsiteY6" fmla="*/ 35726 h 413908"/>
                    <a:gd name="connsiteX7" fmla="*/ 206954 w 413908"/>
                    <a:gd name="connsiteY7" fmla="*/ 0 h 413908"/>
                    <a:gd name="connsiteX8" fmla="*/ 165615 w 413908"/>
                    <a:gd name="connsiteY8" fmla="*/ 35726 h 413908"/>
                    <a:gd name="connsiteX9" fmla="*/ 143478 w 413908"/>
                    <a:gd name="connsiteY9" fmla="*/ 53706 h 413908"/>
                    <a:gd name="connsiteX10" fmla="*/ 115113 w 413908"/>
                    <a:gd name="connsiteY10" fmla="*/ 56645 h 413908"/>
                    <a:gd name="connsiteX11" fmla="*/ 60617 w 413908"/>
                    <a:gd name="connsiteY11" fmla="*/ 60617 h 413908"/>
                    <a:gd name="connsiteX12" fmla="*/ 56645 w 413908"/>
                    <a:gd name="connsiteY12" fmla="*/ 115113 h 413908"/>
                    <a:gd name="connsiteX13" fmla="*/ 53706 w 413908"/>
                    <a:gd name="connsiteY13" fmla="*/ 143478 h 413908"/>
                    <a:gd name="connsiteX14" fmla="*/ 35726 w 413908"/>
                    <a:gd name="connsiteY14" fmla="*/ 165615 h 413908"/>
                    <a:gd name="connsiteX15" fmla="*/ 0 w 413908"/>
                    <a:gd name="connsiteY15" fmla="*/ 206954 h 413908"/>
                    <a:gd name="connsiteX16" fmla="*/ 35726 w 413908"/>
                    <a:gd name="connsiteY16" fmla="*/ 248294 h 413908"/>
                    <a:gd name="connsiteX17" fmla="*/ 53706 w 413908"/>
                    <a:gd name="connsiteY17" fmla="*/ 270431 h 413908"/>
                    <a:gd name="connsiteX18" fmla="*/ 56645 w 413908"/>
                    <a:gd name="connsiteY18" fmla="*/ 298796 h 413908"/>
                    <a:gd name="connsiteX19" fmla="*/ 60617 w 413908"/>
                    <a:gd name="connsiteY19" fmla="*/ 353292 h 413908"/>
                    <a:gd name="connsiteX20" fmla="*/ 115113 w 413908"/>
                    <a:gd name="connsiteY20" fmla="*/ 357264 h 413908"/>
                    <a:gd name="connsiteX21" fmla="*/ 143478 w 413908"/>
                    <a:gd name="connsiteY21" fmla="*/ 360203 h 413908"/>
                    <a:gd name="connsiteX22" fmla="*/ 165615 w 413908"/>
                    <a:gd name="connsiteY22" fmla="*/ 378183 h 413908"/>
                    <a:gd name="connsiteX23" fmla="*/ 206954 w 413908"/>
                    <a:gd name="connsiteY23" fmla="*/ 413909 h 413908"/>
                    <a:gd name="connsiteX24" fmla="*/ 248294 w 413908"/>
                    <a:gd name="connsiteY24" fmla="*/ 378183 h 413908"/>
                    <a:gd name="connsiteX25" fmla="*/ 270431 w 413908"/>
                    <a:gd name="connsiteY25" fmla="*/ 360203 h 413908"/>
                    <a:gd name="connsiteX26" fmla="*/ 298796 w 413908"/>
                    <a:gd name="connsiteY26" fmla="*/ 357264 h 413908"/>
                    <a:gd name="connsiteX27" fmla="*/ 353292 w 413908"/>
                    <a:gd name="connsiteY27" fmla="*/ 353292 h 413908"/>
                    <a:gd name="connsiteX28" fmla="*/ 357264 w 413908"/>
                    <a:gd name="connsiteY28" fmla="*/ 298796 h 413908"/>
                    <a:gd name="connsiteX29" fmla="*/ 360203 w 413908"/>
                    <a:gd name="connsiteY29" fmla="*/ 270431 h 413908"/>
                    <a:gd name="connsiteX30" fmla="*/ 378183 w 413908"/>
                    <a:gd name="connsiteY30" fmla="*/ 248294 h 413908"/>
                    <a:gd name="connsiteX31" fmla="*/ 413909 w 413908"/>
                    <a:gd name="connsiteY31" fmla="*/ 206954 h 413908"/>
                    <a:gd name="connsiteX32" fmla="*/ 378183 w 413908"/>
                    <a:gd name="connsiteY32" fmla="*/ 165615 h 413908"/>
                    <a:gd name="connsiteX33" fmla="*/ 206954 w 413908"/>
                    <a:gd name="connsiteY33" fmla="*/ 259772 h 413908"/>
                    <a:gd name="connsiteX34" fmla="*/ 174981 w 413908"/>
                    <a:gd name="connsiteY34" fmla="*/ 284258 h 413908"/>
                    <a:gd name="connsiteX35" fmla="*/ 174897 w 413908"/>
                    <a:gd name="connsiteY35" fmla="*/ 284225 h 413908"/>
                    <a:gd name="connsiteX36" fmla="*/ 169605 w 413908"/>
                    <a:gd name="connsiteY36" fmla="*/ 244304 h 413908"/>
                    <a:gd name="connsiteX37" fmla="*/ 129679 w 413908"/>
                    <a:gd name="connsiteY37" fmla="*/ 239011 h 413908"/>
                    <a:gd name="connsiteX38" fmla="*/ 129647 w 413908"/>
                    <a:gd name="connsiteY38" fmla="*/ 238928 h 413908"/>
                    <a:gd name="connsiteX39" fmla="*/ 154132 w 413908"/>
                    <a:gd name="connsiteY39" fmla="*/ 206954 h 413908"/>
                    <a:gd name="connsiteX40" fmla="*/ 129647 w 413908"/>
                    <a:gd name="connsiteY40" fmla="*/ 174981 h 413908"/>
                    <a:gd name="connsiteX41" fmla="*/ 129679 w 413908"/>
                    <a:gd name="connsiteY41" fmla="*/ 174897 h 413908"/>
                    <a:gd name="connsiteX42" fmla="*/ 169605 w 413908"/>
                    <a:gd name="connsiteY42" fmla="*/ 169605 h 413908"/>
                    <a:gd name="connsiteX43" fmla="*/ 174897 w 413908"/>
                    <a:gd name="connsiteY43" fmla="*/ 129684 h 413908"/>
                    <a:gd name="connsiteX44" fmla="*/ 174981 w 413908"/>
                    <a:gd name="connsiteY44" fmla="*/ 129651 h 413908"/>
                    <a:gd name="connsiteX45" fmla="*/ 206954 w 413908"/>
                    <a:gd name="connsiteY45" fmla="*/ 154137 h 413908"/>
                    <a:gd name="connsiteX46" fmla="*/ 238928 w 413908"/>
                    <a:gd name="connsiteY46" fmla="*/ 129647 h 413908"/>
                    <a:gd name="connsiteX47" fmla="*/ 239012 w 413908"/>
                    <a:gd name="connsiteY47" fmla="*/ 129679 h 413908"/>
                    <a:gd name="connsiteX48" fmla="*/ 244304 w 413908"/>
                    <a:gd name="connsiteY48" fmla="*/ 169605 h 413908"/>
                    <a:gd name="connsiteX49" fmla="*/ 284230 w 413908"/>
                    <a:gd name="connsiteY49" fmla="*/ 174897 h 413908"/>
                    <a:gd name="connsiteX50" fmla="*/ 284262 w 413908"/>
                    <a:gd name="connsiteY50" fmla="*/ 174981 h 413908"/>
                    <a:gd name="connsiteX51" fmla="*/ 259772 w 413908"/>
                    <a:gd name="connsiteY51" fmla="*/ 206954 h 413908"/>
                    <a:gd name="connsiteX52" fmla="*/ 284262 w 413908"/>
                    <a:gd name="connsiteY52" fmla="*/ 238928 h 413908"/>
                    <a:gd name="connsiteX53" fmla="*/ 284230 w 413908"/>
                    <a:gd name="connsiteY53" fmla="*/ 239011 h 413908"/>
                    <a:gd name="connsiteX54" fmla="*/ 244304 w 413908"/>
                    <a:gd name="connsiteY54" fmla="*/ 244304 h 413908"/>
                    <a:gd name="connsiteX55" fmla="*/ 239012 w 413908"/>
                    <a:gd name="connsiteY55" fmla="*/ 284225 h 413908"/>
                    <a:gd name="connsiteX56" fmla="*/ 238928 w 413908"/>
                    <a:gd name="connsiteY56" fmla="*/ 284258 h 413908"/>
                    <a:gd name="connsiteX57" fmla="*/ 206954 w 413908"/>
                    <a:gd name="connsiteY57" fmla="*/ 259772 h 413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413908" h="413908">
                      <a:moveTo>
                        <a:pt x="378183" y="165615"/>
                      </a:moveTo>
                      <a:cubicBezTo>
                        <a:pt x="372137" y="159569"/>
                        <a:pt x="366551" y="150812"/>
                        <a:pt x="360203" y="143478"/>
                      </a:cubicBezTo>
                      <a:cubicBezTo>
                        <a:pt x="359506" y="133804"/>
                        <a:pt x="357264" y="123661"/>
                        <a:pt x="357264" y="115113"/>
                      </a:cubicBezTo>
                      <a:cubicBezTo>
                        <a:pt x="357264" y="97771"/>
                        <a:pt x="366528" y="73848"/>
                        <a:pt x="353292" y="60617"/>
                      </a:cubicBezTo>
                      <a:cubicBezTo>
                        <a:pt x="340061" y="47386"/>
                        <a:pt x="316138" y="56645"/>
                        <a:pt x="298796" y="56645"/>
                      </a:cubicBezTo>
                      <a:cubicBezTo>
                        <a:pt x="290248" y="56645"/>
                        <a:pt x="280105" y="54403"/>
                        <a:pt x="270431" y="53706"/>
                      </a:cubicBezTo>
                      <a:cubicBezTo>
                        <a:pt x="263097" y="47358"/>
                        <a:pt x="254340" y="41772"/>
                        <a:pt x="248294" y="35726"/>
                      </a:cubicBezTo>
                      <a:cubicBezTo>
                        <a:pt x="236030" y="23463"/>
                        <a:pt x="225669" y="0"/>
                        <a:pt x="206954" y="0"/>
                      </a:cubicBezTo>
                      <a:cubicBezTo>
                        <a:pt x="188240" y="0"/>
                        <a:pt x="177878" y="23463"/>
                        <a:pt x="165615" y="35726"/>
                      </a:cubicBezTo>
                      <a:cubicBezTo>
                        <a:pt x="159569" y="41772"/>
                        <a:pt x="150812" y="47358"/>
                        <a:pt x="143478" y="53706"/>
                      </a:cubicBezTo>
                      <a:cubicBezTo>
                        <a:pt x="133804" y="54403"/>
                        <a:pt x="123661" y="56645"/>
                        <a:pt x="115113" y="56645"/>
                      </a:cubicBezTo>
                      <a:cubicBezTo>
                        <a:pt x="97771" y="56645"/>
                        <a:pt x="73853" y="47381"/>
                        <a:pt x="60617" y="60617"/>
                      </a:cubicBezTo>
                      <a:cubicBezTo>
                        <a:pt x="47386" y="73848"/>
                        <a:pt x="56645" y="97771"/>
                        <a:pt x="56645" y="115113"/>
                      </a:cubicBezTo>
                      <a:cubicBezTo>
                        <a:pt x="56645" y="123661"/>
                        <a:pt x="54403" y="133804"/>
                        <a:pt x="53706" y="143478"/>
                      </a:cubicBezTo>
                      <a:cubicBezTo>
                        <a:pt x="47358" y="150812"/>
                        <a:pt x="41772" y="159569"/>
                        <a:pt x="35726" y="165615"/>
                      </a:cubicBezTo>
                      <a:cubicBezTo>
                        <a:pt x="23463" y="177879"/>
                        <a:pt x="0" y="188245"/>
                        <a:pt x="0" y="206954"/>
                      </a:cubicBezTo>
                      <a:cubicBezTo>
                        <a:pt x="0" y="225669"/>
                        <a:pt x="23463" y="236030"/>
                        <a:pt x="35726" y="248294"/>
                      </a:cubicBezTo>
                      <a:cubicBezTo>
                        <a:pt x="41772" y="254340"/>
                        <a:pt x="47358" y="263097"/>
                        <a:pt x="53706" y="270431"/>
                      </a:cubicBezTo>
                      <a:cubicBezTo>
                        <a:pt x="54403" y="280105"/>
                        <a:pt x="56645" y="290248"/>
                        <a:pt x="56645" y="298796"/>
                      </a:cubicBezTo>
                      <a:cubicBezTo>
                        <a:pt x="56645" y="316138"/>
                        <a:pt x="47381" y="340056"/>
                        <a:pt x="60617" y="353292"/>
                      </a:cubicBezTo>
                      <a:cubicBezTo>
                        <a:pt x="73848" y="366523"/>
                        <a:pt x="97771" y="357264"/>
                        <a:pt x="115113" y="357264"/>
                      </a:cubicBezTo>
                      <a:cubicBezTo>
                        <a:pt x="123661" y="357264"/>
                        <a:pt x="133804" y="359506"/>
                        <a:pt x="143478" y="360203"/>
                      </a:cubicBezTo>
                      <a:cubicBezTo>
                        <a:pt x="150812" y="366551"/>
                        <a:pt x="159569" y="372137"/>
                        <a:pt x="165615" y="378183"/>
                      </a:cubicBezTo>
                      <a:cubicBezTo>
                        <a:pt x="177878" y="390446"/>
                        <a:pt x="188245" y="413909"/>
                        <a:pt x="206954" y="413909"/>
                      </a:cubicBezTo>
                      <a:cubicBezTo>
                        <a:pt x="225664" y="413909"/>
                        <a:pt x="236030" y="390446"/>
                        <a:pt x="248294" y="378183"/>
                      </a:cubicBezTo>
                      <a:cubicBezTo>
                        <a:pt x="254340" y="372137"/>
                        <a:pt x="263097" y="366551"/>
                        <a:pt x="270431" y="360203"/>
                      </a:cubicBezTo>
                      <a:cubicBezTo>
                        <a:pt x="280105" y="359506"/>
                        <a:pt x="290248" y="357264"/>
                        <a:pt x="298796" y="357264"/>
                      </a:cubicBezTo>
                      <a:cubicBezTo>
                        <a:pt x="316138" y="357264"/>
                        <a:pt x="340056" y="366528"/>
                        <a:pt x="353292" y="353292"/>
                      </a:cubicBezTo>
                      <a:cubicBezTo>
                        <a:pt x="366523" y="340061"/>
                        <a:pt x="357264" y="316138"/>
                        <a:pt x="357264" y="298796"/>
                      </a:cubicBezTo>
                      <a:cubicBezTo>
                        <a:pt x="357264" y="290248"/>
                        <a:pt x="359506" y="280105"/>
                        <a:pt x="360203" y="270431"/>
                      </a:cubicBezTo>
                      <a:cubicBezTo>
                        <a:pt x="366551" y="263097"/>
                        <a:pt x="372137" y="254340"/>
                        <a:pt x="378183" y="248294"/>
                      </a:cubicBezTo>
                      <a:cubicBezTo>
                        <a:pt x="390446" y="236030"/>
                        <a:pt x="413909" y="225664"/>
                        <a:pt x="413909" y="206954"/>
                      </a:cubicBezTo>
                      <a:cubicBezTo>
                        <a:pt x="413909" y="188240"/>
                        <a:pt x="390446" y="177879"/>
                        <a:pt x="378183" y="165615"/>
                      </a:cubicBezTo>
                      <a:close/>
                      <a:moveTo>
                        <a:pt x="206954" y="259772"/>
                      </a:moveTo>
                      <a:cubicBezTo>
                        <a:pt x="193110" y="259772"/>
                        <a:pt x="183836" y="272613"/>
                        <a:pt x="174981" y="284258"/>
                      </a:cubicBezTo>
                      <a:cubicBezTo>
                        <a:pt x="174953" y="284295"/>
                        <a:pt x="174893" y="284272"/>
                        <a:pt x="174897" y="284225"/>
                      </a:cubicBezTo>
                      <a:cubicBezTo>
                        <a:pt x="176874" y="269729"/>
                        <a:pt x="179395" y="254089"/>
                        <a:pt x="169605" y="244304"/>
                      </a:cubicBezTo>
                      <a:cubicBezTo>
                        <a:pt x="159815" y="234514"/>
                        <a:pt x="144180" y="237035"/>
                        <a:pt x="129679" y="239011"/>
                      </a:cubicBezTo>
                      <a:cubicBezTo>
                        <a:pt x="129633" y="239016"/>
                        <a:pt x="129605" y="238956"/>
                        <a:pt x="129647" y="238928"/>
                      </a:cubicBezTo>
                      <a:cubicBezTo>
                        <a:pt x="141296" y="230073"/>
                        <a:pt x="154132" y="220799"/>
                        <a:pt x="154132" y="206954"/>
                      </a:cubicBezTo>
                      <a:cubicBezTo>
                        <a:pt x="154132" y="193109"/>
                        <a:pt x="141292" y="183836"/>
                        <a:pt x="129647" y="174981"/>
                      </a:cubicBezTo>
                      <a:cubicBezTo>
                        <a:pt x="129609" y="174953"/>
                        <a:pt x="129633" y="174893"/>
                        <a:pt x="129679" y="174897"/>
                      </a:cubicBezTo>
                      <a:cubicBezTo>
                        <a:pt x="144175" y="176874"/>
                        <a:pt x="159815" y="179395"/>
                        <a:pt x="169605" y="169605"/>
                      </a:cubicBezTo>
                      <a:cubicBezTo>
                        <a:pt x="179395" y="159815"/>
                        <a:pt x="176874" y="144180"/>
                        <a:pt x="174897" y="129684"/>
                      </a:cubicBezTo>
                      <a:cubicBezTo>
                        <a:pt x="174893" y="129637"/>
                        <a:pt x="174953" y="129609"/>
                        <a:pt x="174981" y="129651"/>
                      </a:cubicBezTo>
                      <a:cubicBezTo>
                        <a:pt x="183836" y="141301"/>
                        <a:pt x="193110" y="154137"/>
                        <a:pt x="206954" y="154137"/>
                      </a:cubicBezTo>
                      <a:cubicBezTo>
                        <a:pt x="220799" y="154137"/>
                        <a:pt x="230073" y="141296"/>
                        <a:pt x="238928" y="129647"/>
                      </a:cubicBezTo>
                      <a:cubicBezTo>
                        <a:pt x="238956" y="129609"/>
                        <a:pt x="239016" y="129633"/>
                        <a:pt x="239012" y="129679"/>
                      </a:cubicBezTo>
                      <a:cubicBezTo>
                        <a:pt x="237035" y="144175"/>
                        <a:pt x="234514" y="159815"/>
                        <a:pt x="244304" y="169605"/>
                      </a:cubicBezTo>
                      <a:cubicBezTo>
                        <a:pt x="254094" y="179395"/>
                        <a:pt x="269729" y="176874"/>
                        <a:pt x="284230" y="174897"/>
                      </a:cubicBezTo>
                      <a:cubicBezTo>
                        <a:pt x="284276" y="174893"/>
                        <a:pt x="284304" y="174953"/>
                        <a:pt x="284262" y="174981"/>
                      </a:cubicBezTo>
                      <a:cubicBezTo>
                        <a:pt x="272612" y="183836"/>
                        <a:pt x="259772" y="193109"/>
                        <a:pt x="259772" y="206954"/>
                      </a:cubicBezTo>
                      <a:cubicBezTo>
                        <a:pt x="259772" y="220799"/>
                        <a:pt x="272612" y="230073"/>
                        <a:pt x="284262" y="238928"/>
                      </a:cubicBezTo>
                      <a:cubicBezTo>
                        <a:pt x="284300" y="238956"/>
                        <a:pt x="284276" y="239016"/>
                        <a:pt x="284230" y="239011"/>
                      </a:cubicBezTo>
                      <a:cubicBezTo>
                        <a:pt x="269734" y="237035"/>
                        <a:pt x="254094" y="234514"/>
                        <a:pt x="244304" y="244304"/>
                      </a:cubicBezTo>
                      <a:cubicBezTo>
                        <a:pt x="234514" y="254094"/>
                        <a:pt x="237035" y="269729"/>
                        <a:pt x="239012" y="284225"/>
                      </a:cubicBezTo>
                      <a:cubicBezTo>
                        <a:pt x="239016" y="284272"/>
                        <a:pt x="238956" y="284300"/>
                        <a:pt x="238928" y="284258"/>
                      </a:cubicBezTo>
                      <a:cubicBezTo>
                        <a:pt x="230073" y="272613"/>
                        <a:pt x="220799" y="259772"/>
                        <a:pt x="206954" y="2597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6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A356A015-2FA0-4775-8F48-24151BF8259C}"/>
                  </a:ext>
                </a:extLst>
              </p:cNvPr>
              <p:cNvGrpSpPr/>
              <p:nvPr/>
            </p:nvGrpSpPr>
            <p:grpSpPr>
              <a:xfrm>
                <a:off x="2764420" y="2092250"/>
                <a:ext cx="837119" cy="585983"/>
                <a:chOff x="2764420" y="2092250"/>
                <a:chExt cx="837119" cy="585983"/>
              </a:xfrm>
            </p:grpSpPr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27252F88-1238-40A3-A765-CF0E0DB96694}"/>
                    </a:ext>
                  </a:extLst>
                </p:cNvPr>
                <p:cNvSpPr/>
                <p:nvPr/>
              </p:nvSpPr>
              <p:spPr>
                <a:xfrm>
                  <a:off x="2764420" y="2092250"/>
                  <a:ext cx="837119" cy="585983"/>
                </a:xfrm>
                <a:custGeom>
                  <a:avLst/>
                  <a:gdLst>
                    <a:gd name="connsiteX0" fmla="*/ 837119 w 837119"/>
                    <a:gd name="connsiteY0" fmla="*/ 0 h 585983"/>
                    <a:gd name="connsiteX1" fmla="*/ 809597 w 837119"/>
                    <a:gd name="connsiteY1" fmla="*/ 0 h 585983"/>
                    <a:gd name="connsiteX2" fmla="*/ 809569 w 837119"/>
                    <a:gd name="connsiteY2" fmla="*/ 9 h 585983"/>
                    <a:gd name="connsiteX3" fmla="*/ 803751 w 837119"/>
                    <a:gd name="connsiteY3" fmla="*/ 4651 h 585983"/>
                    <a:gd name="connsiteX4" fmla="*/ 38368 w 837119"/>
                    <a:gd name="connsiteY4" fmla="*/ 4651 h 585983"/>
                    <a:gd name="connsiteX5" fmla="*/ 33782 w 837119"/>
                    <a:gd name="connsiteY5" fmla="*/ 14 h 585983"/>
                    <a:gd name="connsiteX6" fmla="*/ 33750 w 837119"/>
                    <a:gd name="connsiteY6" fmla="*/ 0 h 585983"/>
                    <a:gd name="connsiteX7" fmla="*/ 0 w 837119"/>
                    <a:gd name="connsiteY7" fmla="*/ 0 h 585983"/>
                    <a:gd name="connsiteX8" fmla="*/ 0 w 837119"/>
                    <a:gd name="connsiteY8" fmla="*/ 585984 h 585983"/>
                    <a:gd name="connsiteX9" fmla="*/ 837119 w 837119"/>
                    <a:gd name="connsiteY9" fmla="*/ 585984 h 58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37119" h="585983">
                      <a:moveTo>
                        <a:pt x="837119" y="0"/>
                      </a:moveTo>
                      <a:lnTo>
                        <a:pt x="809597" y="0"/>
                      </a:lnTo>
                      <a:lnTo>
                        <a:pt x="809569" y="9"/>
                      </a:lnTo>
                      <a:lnTo>
                        <a:pt x="803751" y="4651"/>
                      </a:lnTo>
                      <a:lnTo>
                        <a:pt x="38368" y="4651"/>
                      </a:lnTo>
                      <a:lnTo>
                        <a:pt x="33782" y="14"/>
                      </a:lnTo>
                      <a:lnTo>
                        <a:pt x="33750" y="0"/>
                      </a:lnTo>
                      <a:lnTo>
                        <a:pt x="0" y="0"/>
                      </a:lnTo>
                      <a:lnTo>
                        <a:pt x="0" y="585984"/>
                      </a:lnTo>
                      <a:lnTo>
                        <a:pt x="837119" y="585984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95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795D85CD-A122-4CC5-BED9-078ABBD40090}"/>
                    </a:ext>
                  </a:extLst>
                </p:cNvPr>
                <p:cNvGrpSpPr/>
                <p:nvPr/>
              </p:nvGrpSpPr>
              <p:grpSpPr>
                <a:xfrm>
                  <a:off x="2806276" y="2278276"/>
                  <a:ext cx="744106" cy="283690"/>
                  <a:chOff x="2806276" y="2278276"/>
                  <a:chExt cx="744106" cy="283690"/>
                </a:xfrm>
              </p:grpSpPr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id="{DA1AB62E-33B3-4D27-A96B-58C91588209A}"/>
                      </a:ext>
                    </a:extLst>
                  </p:cNvPr>
                  <p:cNvSpPr/>
                  <p:nvPr/>
                </p:nvSpPr>
                <p:spPr>
                  <a:xfrm>
                    <a:off x="3420163" y="2394543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:a16="http://schemas.microsoft.com/office/drawing/2014/main" id="{41866E5D-0A3B-40FB-9FD1-2E501BE001F5}"/>
                      </a:ext>
                    </a:extLst>
                  </p:cNvPr>
                  <p:cNvSpPr/>
                  <p:nvPr/>
                </p:nvSpPr>
                <p:spPr>
                  <a:xfrm>
                    <a:off x="2955097" y="2352687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:a16="http://schemas.microsoft.com/office/drawing/2014/main" id="{55278B66-70F3-4C47-82FD-853E251E9972}"/>
                      </a:ext>
                    </a:extLst>
                  </p:cNvPr>
                  <p:cNvSpPr/>
                  <p:nvPr/>
                </p:nvSpPr>
                <p:spPr>
                  <a:xfrm>
                    <a:off x="2959748" y="2459652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:a16="http://schemas.microsoft.com/office/drawing/2014/main" id="{22372A7D-53CF-45A9-ADF6-C2DBE8CDB71B}"/>
                      </a:ext>
                    </a:extLst>
                  </p:cNvPr>
                  <p:cNvSpPr/>
                  <p:nvPr/>
                </p:nvSpPr>
                <p:spPr>
                  <a:xfrm>
                    <a:off x="2852782" y="2422447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1" name="Freeform: Shape 600">
                    <a:extLst>
                      <a:ext uri="{FF2B5EF4-FFF2-40B4-BE49-F238E27FC236}">
                        <a16:creationId xmlns:a16="http://schemas.microsoft.com/office/drawing/2014/main" id="{4CFBDC40-63B6-446D-932C-70443E6BE56C}"/>
                      </a:ext>
                    </a:extLst>
                  </p:cNvPr>
                  <p:cNvSpPr/>
                  <p:nvPr/>
                </p:nvSpPr>
                <p:spPr>
                  <a:xfrm>
                    <a:off x="2806276" y="2334084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2" name="Freeform: Shape 601">
                    <a:extLst>
                      <a:ext uri="{FF2B5EF4-FFF2-40B4-BE49-F238E27FC236}">
                        <a16:creationId xmlns:a16="http://schemas.microsoft.com/office/drawing/2014/main" id="{DDFABC4C-17C5-4C38-B6D3-9B3925D868D5}"/>
                      </a:ext>
                    </a:extLst>
                  </p:cNvPr>
                  <p:cNvSpPr/>
                  <p:nvPr/>
                </p:nvSpPr>
                <p:spPr>
                  <a:xfrm>
                    <a:off x="3052761" y="2278276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:a16="http://schemas.microsoft.com/office/drawing/2014/main" id="{98E7F02D-45CC-4475-8AB8-20BDD8F24EBE}"/>
                      </a:ext>
                    </a:extLst>
                  </p:cNvPr>
                  <p:cNvSpPr/>
                  <p:nvPr/>
                </p:nvSpPr>
                <p:spPr>
                  <a:xfrm>
                    <a:off x="3099268" y="2343385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:a16="http://schemas.microsoft.com/office/drawing/2014/main" id="{D4D29321-0553-4083-B98A-5FF99C7A9A2D}"/>
                      </a:ext>
                    </a:extLst>
                  </p:cNvPr>
                  <p:cNvSpPr/>
                  <p:nvPr/>
                </p:nvSpPr>
                <p:spPr>
                  <a:xfrm>
                    <a:off x="3164377" y="2436399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5" name="Freeform: Shape 604">
                    <a:extLst>
                      <a:ext uri="{FF2B5EF4-FFF2-40B4-BE49-F238E27FC236}">
                        <a16:creationId xmlns:a16="http://schemas.microsoft.com/office/drawing/2014/main" id="{D4F49E63-64DE-4080-B676-B634BDA06390}"/>
                      </a:ext>
                    </a:extLst>
                  </p:cNvPr>
                  <p:cNvSpPr/>
                  <p:nvPr/>
                </p:nvSpPr>
                <p:spPr>
                  <a:xfrm>
                    <a:off x="3262041" y="2324783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id="{1B04FC06-FFCE-4CDA-B216-59434C8EBDB3}"/>
                      </a:ext>
                    </a:extLst>
                  </p:cNvPr>
                  <p:cNvSpPr/>
                  <p:nvPr/>
                </p:nvSpPr>
                <p:spPr>
                  <a:xfrm>
                    <a:off x="3313198" y="2417796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7" name="Freeform: Shape 606">
                    <a:extLst>
                      <a:ext uri="{FF2B5EF4-FFF2-40B4-BE49-F238E27FC236}">
                        <a16:creationId xmlns:a16="http://schemas.microsoft.com/office/drawing/2014/main" id="{8B8670BF-2190-4466-BF80-5A086FF1B369}"/>
                      </a:ext>
                    </a:extLst>
                  </p:cNvPr>
                  <p:cNvSpPr/>
                  <p:nvPr/>
                </p:nvSpPr>
                <p:spPr>
                  <a:xfrm>
                    <a:off x="3503875" y="2450351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8" name="Freeform: Shape 607">
                    <a:extLst>
                      <a:ext uri="{FF2B5EF4-FFF2-40B4-BE49-F238E27FC236}">
                        <a16:creationId xmlns:a16="http://schemas.microsoft.com/office/drawing/2014/main" id="{095F726E-AB33-4F34-975B-87867C7D69DA}"/>
                      </a:ext>
                    </a:extLst>
                  </p:cNvPr>
                  <p:cNvSpPr/>
                  <p:nvPr/>
                </p:nvSpPr>
                <p:spPr>
                  <a:xfrm>
                    <a:off x="3382958" y="2515460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D79817E2-C547-400B-B096-36B9335679F4}"/>
                    </a:ext>
                  </a:extLst>
                </p:cNvPr>
                <p:cNvSpPr/>
                <p:nvPr/>
              </p:nvSpPr>
              <p:spPr>
                <a:xfrm>
                  <a:off x="2798170" y="2092250"/>
                  <a:ext cx="775846" cy="77898"/>
                </a:xfrm>
                <a:custGeom>
                  <a:avLst/>
                  <a:gdLst>
                    <a:gd name="connsiteX0" fmla="*/ 0 w 775846"/>
                    <a:gd name="connsiteY0" fmla="*/ 0 h 77898"/>
                    <a:gd name="connsiteX1" fmla="*/ 77899 w 775846"/>
                    <a:gd name="connsiteY1" fmla="*/ 77899 h 77898"/>
                    <a:gd name="connsiteX2" fmla="*/ 155369 w 775846"/>
                    <a:gd name="connsiteY2" fmla="*/ 8101 h 77898"/>
                    <a:gd name="connsiteX3" fmla="*/ 155439 w 775846"/>
                    <a:gd name="connsiteY3" fmla="*/ 8101 h 77898"/>
                    <a:gd name="connsiteX4" fmla="*/ 232910 w 775846"/>
                    <a:gd name="connsiteY4" fmla="*/ 77899 h 77898"/>
                    <a:gd name="connsiteX5" fmla="*/ 310381 w 775846"/>
                    <a:gd name="connsiteY5" fmla="*/ 8101 h 77898"/>
                    <a:gd name="connsiteX6" fmla="*/ 310450 w 775846"/>
                    <a:gd name="connsiteY6" fmla="*/ 8101 h 77898"/>
                    <a:gd name="connsiteX7" fmla="*/ 387921 w 775846"/>
                    <a:gd name="connsiteY7" fmla="*/ 77899 h 77898"/>
                    <a:gd name="connsiteX8" fmla="*/ 465392 w 775846"/>
                    <a:gd name="connsiteY8" fmla="*/ 8101 h 77898"/>
                    <a:gd name="connsiteX9" fmla="*/ 465462 w 775846"/>
                    <a:gd name="connsiteY9" fmla="*/ 8101 h 77898"/>
                    <a:gd name="connsiteX10" fmla="*/ 542932 w 775846"/>
                    <a:gd name="connsiteY10" fmla="*/ 77899 h 77898"/>
                    <a:gd name="connsiteX11" fmla="*/ 620403 w 775846"/>
                    <a:gd name="connsiteY11" fmla="*/ 8101 h 77898"/>
                    <a:gd name="connsiteX12" fmla="*/ 620478 w 775846"/>
                    <a:gd name="connsiteY12" fmla="*/ 8101 h 77898"/>
                    <a:gd name="connsiteX13" fmla="*/ 697948 w 775846"/>
                    <a:gd name="connsiteY13" fmla="*/ 77899 h 77898"/>
                    <a:gd name="connsiteX14" fmla="*/ 775847 w 775846"/>
                    <a:gd name="connsiteY14" fmla="*/ 0 h 77898"/>
                    <a:gd name="connsiteX15" fmla="*/ 0 w 775846"/>
                    <a:gd name="connsiteY15" fmla="*/ 0 h 77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5846" h="77898">
                      <a:moveTo>
                        <a:pt x="0" y="0"/>
                      </a:moveTo>
                      <a:cubicBezTo>
                        <a:pt x="0" y="43023"/>
                        <a:pt x="34875" y="77899"/>
                        <a:pt x="77899" y="77899"/>
                      </a:cubicBezTo>
                      <a:cubicBezTo>
                        <a:pt x="118187" y="77899"/>
                        <a:pt x="151319" y="47316"/>
                        <a:pt x="155369" y="8101"/>
                      </a:cubicBezTo>
                      <a:cubicBezTo>
                        <a:pt x="155374" y="8046"/>
                        <a:pt x="155434" y="8046"/>
                        <a:pt x="155439" y="8101"/>
                      </a:cubicBezTo>
                      <a:cubicBezTo>
                        <a:pt x="159490" y="47316"/>
                        <a:pt x="192626" y="77899"/>
                        <a:pt x="232910" y="77899"/>
                      </a:cubicBezTo>
                      <a:cubicBezTo>
                        <a:pt x="273194" y="77899"/>
                        <a:pt x="306330" y="47316"/>
                        <a:pt x="310381" y="8101"/>
                      </a:cubicBezTo>
                      <a:cubicBezTo>
                        <a:pt x="310385" y="8046"/>
                        <a:pt x="310446" y="8046"/>
                        <a:pt x="310450" y="8101"/>
                      </a:cubicBezTo>
                      <a:cubicBezTo>
                        <a:pt x="314506" y="47316"/>
                        <a:pt x="347637" y="77899"/>
                        <a:pt x="387921" y="77899"/>
                      </a:cubicBezTo>
                      <a:cubicBezTo>
                        <a:pt x="428210" y="77899"/>
                        <a:pt x="461341" y="47316"/>
                        <a:pt x="465392" y="8101"/>
                      </a:cubicBezTo>
                      <a:cubicBezTo>
                        <a:pt x="465397" y="8046"/>
                        <a:pt x="465457" y="8046"/>
                        <a:pt x="465462" y="8101"/>
                      </a:cubicBezTo>
                      <a:cubicBezTo>
                        <a:pt x="469512" y="47316"/>
                        <a:pt x="502648" y="77899"/>
                        <a:pt x="542932" y="77899"/>
                      </a:cubicBezTo>
                      <a:cubicBezTo>
                        <a:pt x="583221" y="77899"/>
                        <a:pt x="616352" y="47316"/>
                        <a:pt x="620403" y="8101"/>
                      </a:cubicBezTo>
                      <a:cubicBezTo>
                        <a:pt x="620408" y="8046"/>
                        <a:pt x="620468" y="8046"/>
                        <a:pt x="620478" y="8101"/>
                      </a:cubicBezTo>
                      <a:cubicBezTo>
                        <a:pt x="624528" y="47316"/>
                        <a:pt x="657664" y="77899"/>
                        <a:pt x="697948" y="77899"/>
                      </a:cubicBezTo>
                      <a:cubicBezTo>
                        <a:pt x="740972" y="77899"/>
                        <a:pt x="775847" y="43023"/>
                        <a:pt x="77584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766D2E7A-F724-4C5C-8788-FD3749BA65EB}"/>
                  </a:ext>
                </a:extLst>
              </p:cNvPr>
              <p:cNvGrpSpPr/>
              <p:nvPr/>
            </p:nvGrpSpPr>
            <p:grpSpPr>
              <a:xfrm>
                <a:off x="2499253" y="2650329"/>
                <a:ext cx="1395361" cy="605906"/>
                <a:chOff x="2499253" y="2650329"/>
                <a:chExt cx="1395361" cy="605906"/>
              </a:xfrm>
            </p:grpSpPr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BE27728F-E367-478F-BE85-6E73377F7687}"/>
                    </a:ext>
                  </a:extLst>
                </p:cNvPr>
                <p:cNvSpPr/>
                <p:nvPr/>
              </p:nvSpPr>
              <p:spPr>
                <a:xfrm>
                  <a:off x="2499332" y="2651650"/>
                  <a:ext cx="1395198" cy="604586"/>
                </a:xfrm>
                <a:custGeom>
                  <a:avLst/>
                  <a:gdLst>
                    <a:gd name="connsiteX0" fmla="*/ 1395152 w 1395198"/>
                    <a:gd name="connsiteY0" fmla="*/ 0 h 604586"/>
                    <a:gd name="connsiteX1" fmla="*/ 47 w 1395198"/>
                    <a:gd name="connsiteY1" fmla="*/ 0 h 604586"/>
                    <a:gd name="connsiteX2" fmla="*/ 0 w 1395198"/>
                    <a:gd name="connsiteY2" fmla="*/ 47 h 604586"/>
                    <a:gd name="connsiteX3" fmla="*/ 0 w 1395198"/>
                    <a:gd name="connsiteY3" fmla="*/ 604586 h 604586"/>
                    <a:gd name="connsiteX4" fmla="*/ 1395199 w 1395198"/>
                    <a:gd name="connsiteY4" fmla="*/ 604586 h 604586"/>
                    <a:gd name="connsiteX5" fmla="*/ 1395199 w 1395198"/>
                    <a:gd name="connsiteY5" fmla="*/ 47 h 604586"/>
                    <a:gd name="connsiteX6" fmla="*/ 1395152 w 1395198"/>
                    <a:gd name="connsiteY6" fmla="*/ 0 h 60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5198" h="604586">
                      <a:moveTo>
                        <a:pt x="1395152" y="0"/>
                      </a:moveTo>
                      <a:lnTo>
                        <a:pt x="47" y="0"/>
                      </a:lnTo>
                      <a:cubicBezTo>
                        <a:pt x="19" y="0"/>
                        <a:pt x="0" y="19"/>
                        <a:pt x="0" y="47"/>
                      </a:cubicBezTo>
                      <a:lnTo>
                        <a:pt x="0" y="604586"/>
                      </a:lnTo>
                      <a:lnTo>
                        <a:pt x="1395199" y="604586"/>
                      </a:lnTo>
                      <a:lnTo>
                        <a:pt x="1395199" y="47"/>
                      </a:lnTo>
                      <a:cubicBezTo>
                        <a:pt x="1395199" y="19"/>
                        <a:pt x="1395180" y="0"/>
                        <a:pt x="13951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FB577751-D725-45AF-A154-F07DA9B9311A}"/>
                    </a:ext>
                  </a:extLst>
                </p:cNvPr>
                <p:cNvSpPr/>
                <p:nvPr/>
              </p:nvSpPr>
              <p:spPr>
                <a:xfrm>
                  <a:off x="2499253" y="2650329"/>
                  <a:ext cx="1395361" cy="77666"/>
                </a:xfrm>
                <a:custGeom>
                  <a:avLst/>
                  <a:gdLst>
                    <a:gd name="connsiteX0" fmla="*/ 0 w 1395361"/>
                    <a:gd name="connsiteY0" fmla="*/ 0 h 77666"/>
                    <a:gd name="connsiteX1" fmla="*/ 77666 w 1395361"/>
                    <a:gd name="connsiteY1" fmla="*/ 77666 h 77666"/>
                    <a:gd name="connsiteX2" fmla="*/ 155146 w 1395361"/>
                    <a:gd name="connsiteY2" fmla="*/ 3781 h 77666"/>
                    <a:gd name="connsiteX3" fmla="*/ 155202 w 1395361"/>
                    <a:gd name="connsiteY3" fmla="*/ 3781 h 77666"/>
                    <a:gd name="connsiteX4" fmla="*/ 232682 w 1395361"/>
                    <a:gd name="connsiteY4" fmla="*/ 77666 h 77666"/>
                    <a:gd name="connsiteX5" fmla="*/ 310162 w 1395361"/>
                    <a:gd name="connsiteY5" fmla="*/ 3786 h 77666"/>
                    <a:gd name="connsiteX6" fmla="*/ 310218 w 1395361"/>
                    <a:gd name="connsiteY6" fmla="*/ 3786 h 77666"/>
                    <a:gd name="connsiteX7" fmla="*/ 387698 w 1395361"/>
                    <a:gd name="connsiteY7" fmla="*/ 77666 h 77666"/>
                    <a:gd name="connsiteX8" fmla="*/ 465178 w 1395361"/>
                    <a:gd name="connsiteY8" fmla="*/ 3781 h 77666"/>
                    <a:gd name="connsiteX9" fmla="*/ 465234 w 1395361"/>
                    <a:gd name="connsiteY9" fmla="*/ 3781 h 77666"/>
                    <a:gd name="connsiteX10" fmla="*/ 542714 w 1395361"/>
                    <a:gd name="connsiteY10" fmla="*/ 77666 h 77666"/>
                    <a:gd name="connsiteX11" fmla="*/ 620194 w 1395361"/>
                    <a:gd name="connsiteY11" fmla="*/ 3781 h 77666"/>
                    <a:gd name="connsiteX12" fmla="*/ 620250 w 1395361"/>
                    <a:gd name="connsiteY12" fmla="*/ 3781 h 77666"/>
                    <a:gd name="connsiteX13" fmla="*/ 697730 w 1395361"/>
                    <a:gd name="connsiteY13" fmla="*/ 77666 h 77666"/>
                    <a:gd name="connsiteX14" fmla="*/ 775159 w 1395361"/>
                    <a:gd name="connsiteY14" fmla="*/ 4632 h 77666"/>
                    <a:gd name="connsiteX15" fmla="*/ 775219 w 1395361"/>
                    <a:gd name="connsiteY15" fmla="*/ 4632 h 77666"/>
                    <a:gd name="connsiteX16" fmla="*/ 852648 w 1395361"/>
                    <a:gd name="connsiteY16" fmla="*/ 77666 h 77666"/>
                    <a:gd name="connsiteX17" fmla="*/ 930128 w 1395361"/>
                    <a:gd name="connsiteY17" fmla="*/ 3781 h 77666"/>
                    <a:gd name="connsiteX18" fmla="*/ 930184 w 1395361"/>
                    <a:gd name="connsiteY18" fmla="*/ 3781 h 77666"/>
                    <a:gd name="connsiteX19" fmla="*/ 1007664 w 1395361"/>
                    <a:gd name="connsiteY19" fmla="*/ 77666 h 77666"/>
                    <a:gd name="connsiteX20" fmla="*/ 1085144 w 1395361"/>
                    <a:gd name="connsiteY20" fmla="*/ 3786 h 77666"/>
                    <a:gd name="connsiteX21" fmla="*/ 1085200 w 1395361"/>
                    <a:gd name="connsiteY21" fmla="*/ 3786 h 77666"/>
                    <a:gd name="connsiteX22" fmla="*/ 1162680 w 1395361"/>
                    <a:gd name="connsiteY22" fmla="*/ 77666 h 77666"/>
                    <a:gd name="connsiteX23" fmla="*/ 1240160 w 1395361"/>
                    <a:gd name="connsiteY23" fmla="*/ 3781 h 77666"/>
                    <a:gd name="connsiteX24" fmla="*/ 1240216 w 1395361"/>
                    <a:gd name="connsiteY24" fmla="*/ 3781 h 77666"/>
                    <a:gd name="connsiteX25" fmla="*/ 1317695 w 1395361"/>
                    <a:gd name="connsiteY25" fmla="*/ 77666 h 77666"/>
                    <a:gd name="connsiteX26" fmla="*/ 1395362 w 1395361"/>
                    <a:gd name="connsiteY26" fmla="*/ 0 h 77666"/>
                    <a:gd name="connsiteX27" fmla="*/ 0 w 1395361"/>
                    <a:gd name="connsiteY27" fmla="*/ 0 h 77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95361" h="77666">
                      <a:moveTo>
                        <a:pt x="0" y="0"/>
                      </a:moveTo>
                      <a:cubicBezTo>
                        <a:pt x="0" y="42893"/>
                        <a:pt x="34773" y="77666"/>
                        <a:pt x="77666" y="77666"/>
                      </a:cubicBezTo>
                      <a:cubicBezTo>
                        <a:pt x="119285" y="77666"/>
                        <a:pt x="153160" y="44907"/>
                        <a:pt x="155146" y="3781"/>
                      </a:cubicBezTo>
                      <a:cubicBezTo>
                        <a:pt x="155151" y="3725"/>
                        <a:pt x="155202" y="3725"/>
                        <a:pt x="155202" y="3781"/>
                      </a:cubicBezTo>
                      <a:cubicBezTo>
                        <a:pt x="157183" y="44907"/>
                        <a:pt x="191063" y="77666"/>
                        <a:pt x="232682" y="77666"/>
                      </a:cubicBezTo>
                      <a:cubicBezTo>
                        <a:pt x="274301" y="77666"/>
                        <a:pt x="308176" y="44907"/>
                        <a:pt x="310162" y="3786"/>
                      </a:cubicBezTo>
                      <a:cubicBezTo>
                        <a:pt x="310167" y="3730"/>
                        <a:pt x="310218" y="3730"/>
                        <a:pt x="310218" y="3786"/>
                      </a:cubicBezTo>
                      <a:cubicBezTo>
                        <a:pt x="312204" y="44911"/>
                        <a:pt x="346079" y="77666"/>
                        <a:pt x="387698" y="77666"/>
                      </a:cubicBezTo>
                      <a:cubicBezTo>
                        <a:pt x="429317" y="77666"/>
                        <a:pt x="463192" y="44907"/>
                        <a:pt x="465178" y="3781"/>
                      </a:cubicBezTo>
                      <a:cubicBezTo>
                        <a:pt x="465183" y="3725"/>
                        <a:pt x="465234" y="3725"/>
                        <a:pt x="465234" y="3781"/>
                      </a:cubicBezTo>
                      <a:cubicBezTo>
                        <a:pt x="467215" y="44907"/>
                        <a:pt x="501095" y="77666"/>
                        <a:pt x="542714" y="77666"/>
                      </a:cubicBezTo>
                      <a:cubicBezTo>
                        <a:pt x="584332" y="77666"/>
                        <a:pt x="618213" y="44907"/>
                        <a:pt x="620194" y="3781"/>
                      </a:cubicBezTo>
                      <a:cubicBezTo>
                        <a:pt x="620198" y="3725"/>
                        <a:pt x="620250" y="3725"/>
                        <a:pt x="620250" y="3781"/>
                      </a:cubicBezTo>
                      <a:cubicBezTo>
                        <a:pt x="622231" y="44907"/>
                        <a:pt x="656111" y="77666"/>
                        <a:pt x="697730" y="77666"/>
                      </a:cubicBezTo>
                      <a:cubicBezTo>
                        <a:pt x="739060" y="77666"/>
                        <a:pt x="772754" y="45358"/>
                        <a:pt x="775159" y="4632"/>
                      </a:cubicBezTo>
                      <a:cubicBezTo>
                        <a:pt x="775163" y="4576"/>
                        <a:pt x="775214" y="4576"/>
                        <a:pt x="775219" y="4632"/>
                      </a:cubicBezTo>
                      <a:cubicBezTo>
                        <a:pt x="777628" y="45358"/>
                        <a:pt x="811317" y="77666"/>
                        <a:pt x="852648" y="77666"/>
                      </a:cubicBezTo>
                      <a:cubicBezTo>
                        <a:pt x="894267" y="77666"/>
                        <a:pt x="928142" y="44907"/>
                        <a:pt x="930128" y="3781"/>
                      </a:cubicBezTo>
                      <a:cubicBezTo>
                        <a:pt x="930132" y="3725"/>
                        <a:pt x="930184" y="3725"/>
                        <a:pt x="930184" y="3781"/>
                      </a:cubicBezTo>
                      <a:cubicBezTo>
                        <a:pt x="932165" y="44907"/>
                        <a:pt x="966045" y="77666"/>
                        <a:pt x="1007664" y="77666"/>
                      </a:cubicBezTo>
                      <a:cubicBezTo>
                        <a:pt x="1049283" y="77666"/>
                        <a:pt x="1083158" y="44907"/>
                        <a:pt x="1085144" y="3786"/>
                      </a:cubicBezTo>
                      <a:cubicBezTo>
                        <a:pt x="1085148" y="3730"/>
                        <a:pt x="1085200" y="3730"/>
                        <a:pt x="1085200" y="3786"/>
                      </a:cubicBezTo>
                      <a:cubicBezTo>
                        <a:pt x="1087185" y="44911"/>
                        <a:pt x="1121061" y="77666"/>
                        <a:pt x="1162680" y="77666"/>
                      </a:cubicBezTo>
                      <a:cubicBezTo>
                        <a:pt x="1204298" y="77666"/>
                        <a:pt x="1238174" y="44907"/>
                        <a:pt x="1240160" y="3781"/>
                      </a:cubicBezTo>
                      <a:cubicBezTo>
                        <a:pt x="1240164" y="3725"/>
                        <a:pt x="1240216" y="3725"/>
                        <a:pt x="1240216" y="3781"/>
                      </a:cubicBezTo>
                      <a:cubicBezTo>
                        <a:pt x="1242197" y="44907"/>
                        <a:pt x="1276077" y="77666"/>
                        <a:pt x="1317695" y="77666"/>
                      </a:cubicBezTo>
                      <a:cubicBezTo>
                        <a:pt x="1360589" y="77666"/>
                        <a:pt x="1395362" y="42893"/>
                        <a:pt x="13953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81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B2C79572-E819-476E-B549-5D752ACF5418}"/>
                    </a:ext>
                  </a:extLst>
                </p:cNvPr>
                <p:cNvGrpSpPr/>
                <p:nvPr/>
              </p:nvGrpSpPr>
              <p:grpSpPr>
                <a:xfrm>
                  <a:off x="2548163" y="2887512"/>
                  <a:ext cx="1316139" cy="153472"/>
                  <a:chOff x="2548163" y="2887512"/>
                  <a:chExt cx="1316139" cy="153472"/>
                </a:xfrm>
                <a:solidFill>
                  <a:srgbClr val="FFFFFF"/>
                </a:solidFill>
              </p:grpSpPr>
              <p:sp>
                <p:nvSpPr>
                  <p:cNvPr id="582" name="Freeform: Shape 581">
                    <a:extLst>
                      <a:ext uri="{FF2B5EF4-FFF2-40B4-BE49-F238E27FC236}">
                        <a16:creationId xmlns:a16="http://schemas.microsoft.com/office/drawing/2014/main" id="{5B539669-9242-421A-8FD8-B44890141CDD}"/>
                      </a:ext>
                    </a:extLst>
                  </p:cNvPr>
                  <p:cNvSpPr/>
                  <p:nvPr/>
                </p:nvSpPr>
                <p:spPr>
                  <a:xfrm>
                    <a:off x="2722563" y="2887512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:a16="http://schemas.microsoft.com/office/drawing/2014/main" id="{161918D8-9280-452E-BDD4-B4067250EDE7}"/>
                      </a:ext>
                    </a:extLst>
                  </p:cNvPr>
                  <p:cNvSpPr/>
                  <p:nvPr/>
                </p:nvSpPr>
                <p:spPr>
                  <a:xfrm>
                    <a:off x="2548163" y="2952621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id="{4736F455-42B7-43AD-884B-EF5D880EBB58}"/>
                      </a:ext>
                    </a:extLst>
                  </p:cNvPr>
                  <p:cNvSpPr/>
                  <p:nvPr/>
                </p:nvSpPr>
                <p:spPr>
                  <a:xfrm>
                    <a:off x="2720237" y="2961922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id="{8CFA3E82-45AD-4B55-A52E-B317A9550068}"/>
                      </a:ext>
                    </a:extLst>
                  </p:cNvPr>
                  <p:cNvSpPr/>
                  <p:nvPr/>
                </p:nvSpPr>
                <p:spPr>
                  <a:xfrm>
                    <a:off x="3176002" y="2959597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:a16="http://schemas.microsoft.com/office/drawing/2014/main" id="{BC36289E-1DC4-4C51-B646-1240A5FC0EF0}"/>
                      </a:ext>
                    </a:extLst>
                  </p:cNvPr>
                  <p:cNvSpPr/>
                  <p:nvPr/>
                </p:nvSpPr>
                <p:spPr>
                  <a:xfrm>
                    <a:off x="2794648" y="2968898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A1DCEDE2-F636-412A-BF47-7FBEF39644EA}"/>
                      </a:ext>
                    </a:extLst>
                  </p:cNvPr>
                  <p:cNvSpPr/>
                  <p:nvPr/>
                </p:nvSpPr>
                <p:spPr>
                  <a:xfrm>
                    <a:off x="3143448" y="2917741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936419F8-EDE0-4313-B426-382F05AABF78}"/>
                      </a:ext>
                    </a:extLst>
                  </p:cNvPr>
                  <p:cNvSpPr/>
                  <p:nvPr/>
                </p:nvSpPr>
                <p:spPr>
                  <a:xfrm>
                    <a:off x="3678274" y="2931693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5599F254-486A-4006-8D5F-809FF5D6B002}"/>
                      </a:ext>
                    </a:extLst>
                  </p:cNvPr>
                  <p:cNvSpPr/>
                  <p:nvPr/>
                </p:nvSpPr>
                <p:spPr>
                  <a:xfrm>
                    <a:off x="3076013" y="2917741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D869DF13-67D7-4B03-9F44-A371D4CA5EF6}"/>
                      </a:ext>
                    </a:extLst>
                  </p:cNvPr>
                  <p:cNvSpPr/>
                  <p:nvPr/>
                </p:nvSpPr>
                <p:spPr>
                  <a:xfrm>
                    <a:off x="3501549" y="2906114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id="{9C5E644F-4D73-4C89-9957-CBDBC897E8E5}"/>
                      </a:ext>
                    </a:extLst>
                  </p:cNvPr>
                  <p:cNvSpPr/>
                  <p:nvPr/>
                </p:nvSpPr>
                <p:spPr>
                  <a:xfrm>
                    <a:off x="3696877" y="2996802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49A6F007-6463-4028-A1E0-AD5D22CA4C44}"/>
                      </a:ext>
                    </a:extLst>
                  </p:cNvPr>
                  <p:cNvSpPr/>
                  <p:nvPr/>
                </p:nvSpPr>
                <p:spPr>
                  <a:xfrm>
                    <a:off x="3820119" y="2947970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D0A136BF-A526-422A-A7B6-3ED54C7227E1}"/>
                      </a:ext>
                    </a:extLst>
                  </p:cNvPr>
                  <p:cNvSpPr/>
                  <p:nvPr/>
                </p:nvSpPr>
                <p:spPr>
                  <a:xfrm>
                    <a:off x="3559682" y="2959597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8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689B640A-AB27-40A2-BA60-6552E1C7E6A7}"/>
                  </a:ext>
                </a:extLst>
              </p:cNvPr>
              <p:cNvGrpSpPr/>
              <p:nvPr/>
            </p:nvGrpSpPr>
            <p:grpSpPr>
              <a:xfrm>
                <a:off x="2220292" y="3208409"/>
                <a:ext cx="1953278" cy="883625"/>
                <a:chOff x="2220292" y="3208409"/>
                <a:chExt cx="1953278" cy="883625"/>
              </a:xfrm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FE72DCA6-BDC3-4607-B15F-51EECFD168FC}"/>
                    </a:ext>
                  </a:extLst>
                </p:cNvPr>
                <p:cNvSpPr/>
                <p:nvPr/>
              </p:nvSpPr>
              <p:spPr>
                <a:xfrm>
                  <a:off x="2220292" y="3208409"/>
                  <a:ext cx="1953278" cy="883625"/>
                </a:xfrm>
                <a:custGeom>
                  <a:avLst/>
                  <a:gdLst>
                    <a:gd name="connsiteX0" fmla="*/ 1953278 w 1953278"/>
                    <a:gd name="connsiteY0" fmla="*/ 0 h 883625"/>
                    <a:gd name="connsiteX1" fmla="*/ 0 w 1953278"/>
                    <a:gd name="connsiteY1" fmla="*/ 0 h 883625"/>
                    <a:gd name="connsiteX2" fmla="*/ 0 w 1953278"/>
                    <a:gd name="connsiteY2" fmla="*/ 292992 h 883625"/>
                    <a:gd name="connsiteX3" fmla="*/ 9455 w 1953278"/>
                    <a:gd name="connsiteY3" fmla="*/ 320119 h 883625"/>
                    <a:gd name="connsiteX4" fmla="*/ 0 w 1953278"/>
                    <a:gd name="connsiteY4" fmla="*/ 348800 h 883625"/>
                    <a:gd name="connsiteX5" fmla="*/ 0 w 1953278"/>
                    <a:gd name="connsiteY5" fmla="*/ 883626 h 883625"/>
                    <a:gd name="connsiteX6" fmla="*/ 1953278 w 1953278"/>
                    <a:gd name="connsiteY6" fmla="*/ 883626 h 883625"/>
                    <a:gd name="connsiteX7" fmla="*/ 1953278 w 1953278"/>
                    <a:gd name="connsiteY7" fmla="*/ 385986 h 883625"/>
                    <a:gd name="connsiteX8" fmla="*/ 1943977 w 1953278"/>
                    <a:gd name="connsiteY8" fmla="*/ 357324 h 883625"/>
                    <a:gd name="connsiteX9" fmla="*/ 1953278 w 1953278"/>
                    <a:gd name="connsiteY9" fmla="*/ 330202 h 883625"/>
                    <a:gd name="connsiteX10" fmla="*/ 1953278 w 1953278"/>
                    <a:gd name="connsiteY10" fmla="*/ 0 h 88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3278" h="883625">
                      <a:moveTo>
                        <a:pt x="1953278" y="0"/>
                      </a:moveTo>
                      <a:lnTo>
                        <a:pt x="0" y="0"/>
                      </a:lnTo>
                      <a:lnTo>
                        <a:pt x="0" y="292992"/>
                      </a:lnTo>
                      <a:cubicBezTo>
                        <a:pt x="0" y="292992"/>
                        <a:pt x="9455" y="300433"/>
                        <a:pt x="9455" y="320119"/>
                      </a:cubicBezTo>
                      <a:cubicBezTo>
                        <a:pt x="9455" y="339805"/>
                        <a:pt x="0" y="348800"/>
                        <a:pt x="0" y="348800"/>
                      </a:cubicBezTo>
                      <a:lnTo>
                        <a:pt x="0" y="883626"/>
                      </a:lnTo>
                      <a:lnTo>
                        <a:pt x="1953278" y="883626"/>
                      </a:lnTo>
                      <a:lnTo>
                        <a:pt x="1953278" y="385986"/>
                      </a:lnTo>
                      <a:cubicBezTo>
                        <a:pt x="1953278" y="385986"/>
                        <a:pt x="1943977" y="376857"/>
                        <a:pt x="1943977" y="357324"/>
                      </a:cubicBezTo>
                      <a:cubicBezTo>
                        <a:pt x="1943977" y="337792"/>
                        <a:pt x="1953278" y="330202"/>
                        <a:pt x="1953278" y="330202"/>
                      </a:cubicBezTo>
                      <a:lnTo>
                        <a:pt x="1953278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503176D6-F17A-4A14-A37C-AC6658FE48B7}"/>
                    </a:ext>
                  </a:extLst>
                </p:cNvPr>
                <p:cNvSpPr/>
                <p:nvPr/>
              </p:nvSpPr>
              <p:spPr>
                <a:xfrm>
                  <a:off x="2220292" y="3501400"/>
                  <a:ext cx="1953278" cy="93013"/>
                </a:xfrm>
                <a:custGeom>
                  <a:avLst/>
                  <a:gdLst>
                    <a:gd name="connsiteX0" fmla="*/ 1953278 w 1953278"/>
                    <a:gd name="connsiteY0" fmla="*/ 93013 h 93013"/>
                    <a:gd name="connsiteX1" fmla="*/ 1865762 w 1953278"/>
                    <a:gd name="connsiteY1" fmla="*/ 71513 h 93013"/>
                    <a:gd name="connsiteX2" fmla="*/ 1803002 w 1953278"/>
                    <a:gd name="connsiteY2" fmla="*/ 55808 h 93013"/>
                    <a:gd name="connsiteX3" fmla="*/ 1740245 w 1953278"/>
                    <a:gd name="connsiteY3" fmla="*/ 71513 h 93013"/>
                    <a:gd name="connsiteX4" fmla="*/ 1652725 w 1953278"/>
                    <a:gd name="connsiteY4" fmla="*/ 93013 h 93013"/>
                    <a:gd name="connsiteX5" fmla="*/ 1565213 w 1953278"/>
                    <a:gd name="connsiteY5" fmla="*/ 71513 h 93013"/>
                    <a:gd name="connsiteX6" fmla="*/ 1502471 w 1953278"/>
                    <a:gd name="connsiteY6" fmla="*/ 55808 h 93013"/>
                    <a:gd name="connsiteX7" fmla="*/ 1439724 w 1953278"/>
                    <a:gd name="connsiteY7" fmla="*/ 71513 h 93013"/>
                    <a:gd name="connsiteX8" fmla="*/ 1352213 w 1953278"/>
                    <a:gd name="connsiteY8" fmla="*/ 93013 h 93013"/>
                    <a:gd name="connsiteX9" fmla="*/ 1264701 w 1953278"/>
                    <a:gd name="connsiteY9" fmla="*/ 71513 h 93013"/>
                    <a:gd name="connsiteX10" fmla="*/ 1201959 w 1953278"/>
                    <a:gd name="connsiteY10" fmla="*/ 55808 h 93013"/>
                    <a:gd name="connsiteX11" fmla="*/ 1139217 w 1953278"/>
                    <a:gd name="connsiteY11" fmla="*/ 71513 h 93013"/>
                    <a:gd name="connsiteX12" fmla="*/ 1051710 w 1953278"/>
                    <a:gd name="connsiteY12" fmla="*/ 93013 h 93013"/>
                    <a:gd name="connsiteX13" fmla="*/ 964208 w 1953278"/>
                    <a:gd name="connsiteY13" fmla="*/ 71509 h 93013"/>
                    <a:gd name="connsiteX14" fmla="*/ 901475 w 1953278"/>
                    <a:gd name="connsiteY14" fmla="*/ 55808 h 93013"/>
                    <a:gd name="connsiteX15" fmla="*/ 838747 w 1953278"/>
                    <a:gd name="connsiteY15" fmla="*/ 71509 h 93013"/>
                    <a:gd name="connsiteX16" fmla="*/ 751245 w 1953278"/>
                    <a:gd name="connsiteY16" fmla="*/ 93013 h 93013"/>
                    <a:gd name="connsiteX17" fmla="*/ 663738 w 1953278"/>
                    <a:gd name="connsiteY17" fmla="*/ 71513 h 93013"/>
                    <a:gd name="connsiteX18" fmla="*/ 600996 w 1953278"/>
                    <a:gd name="connsiteY18" fmla="*/ 55808 h 93013"/>
                    <a:gd name="connsiteX19" fmla="*/ 538254 w 1953278"/>
                    <a:gd name="connsiteY19" fmla="*/ 71513 h 93013"/>
                    <a:gd name="connsiteX20" fmla="*/ 450747 w 1953278"/>
                    <a:gd name="connsiteY20" fmla="*/ 93013 h 93013"/>
                    <a:gd name="connsiteX21" fmla="*/ 363240 w 1953278"/>
                    <a:gd name="connsiteY21" fmla="*/ 71509 h 93013"/>
                    <a:gd name="connsiteX22" fmla="*/ 300503 w 1953278"/>
                    <a:gd name="connsiteY22" fmla="*/ 55808 h 93013"/>
                    <a:gd name="connsiteX23" fmla="*/ 237765 w 1953278"/>
                    <a:gd name="connsiteY23" fmla="*/ 71513 h 93013"/>
                    <a:gd name="connsiteX24" fmla="*/ 150263 w 1953278"/>
                    <a:gd name="connsiteY24" fmla="*/ 93013 h 93013"/>
                    <a:gd name="connsiteX25" fmla="*/ 62761 w 1953278"/>
                    <a:gd name="connsiteY25" fmla="*/ 71509 h 93013"/>
                    <a:gd name="connsiteX26" fmla="*/ 0 w 1953278"/>
                    <a:gd name="connsiteY26" fmla="*/ 55808 h 93013"/>
                    <a:gd name="connsiteX27" fmla="*/ 0 w 1953278"/>
                    <a:gd name="connsiteY27" fmla="*/ 0 h 93013"/>
                    <a:gd name="connsiteX28" fmla="*/ 87502 w 1953278"/>
                    <a:gd name="connsiteY28" fmla="*/ 21505 h 93013"/>
                    <a:gd name="connsiteX29" fmla="*/ 150235 w 1953278"/>
                    <a:gd name="connsiteY29" fmla="*/ 37205 h 93013"/>
                    <a:gd name="connsiteX30" fmla="*/ 212968 w 1953278"/>
                    <a:gd name="connsiteY30" fmla="*/ 21505 h 93013"/>
                    <a:gd name="connsiteX31" fmla="*/ 300475 w 1953278"/>
                    <a:gd name="connsiteY31" fmla="*/ 0 h 93013"/>
                    <a:gd name="connsiteX32" fmla="*/ 387981 w 1953278"/>
                    <a:gd name="connsiteY32" fmla="*/ 21505 h 93013"/>
                    <a:gd name="connsiteX33" fmla="*/ 450719 w 1953278"/>
                    <a:gd name="connsiteY33" fmla="*/ 37205 h 93013"/>
                    <a:gd name="connsiteX34" fmla="*/ 513461 w 1953278"/>
                    <a:gd name="connsiteY34" fmla="*/ 21500 h 93013"/>
                    <a:gd name="connsiteX35" fmla="*/ 600968 w 1953278"/>
                    <a:gd name="connsiteY35" fmla="*/ 0 h 93013"/>
                    <a:gd name="connsiteX36" fmla="*/ 688475 w 1953278"/>
                    <a:gd name="connsiteY36" fmla="*/ 21500 h 93013"/>
                    <a:gd name="connsiteX37" fmla="*/ 751217 w 1953278"/>
                    <a:gd name="connsiteY37" fmla="*/ 37205 h 93013"/>
                    <a:gd name="connsiteX38" fmla="*/ 813950 w 1953278"/>
                    <a:gd name="connsiteY38" fmla="*/ 21505 h 93013"/>
                    <a:gd name="connsiteX39" fmla="*/ 901447 w 1953278"/>
                    <a:gd name="connsiteY39" fmla="*/ 0 h 93013"/>
                    <a:gd name="connsiteX40" fmla="*/ 988949 w 1953278"/>
                    <a:gd name="connsiteY40" fmla="*/ 21505 h 93013"/>
                    <a:gd name="connsiteX41" fmla="*/ 1051682 w 1953278"/>
                    <a:gd name="connsiteY41" fmla="*/ 37205 h 93013"/>
                    <a:gd name="connsiteX42" fmla="*/ 1114420 w 1953278"/>
                    <a:gd name="connsiteY42" fmla="*/ 21505 h 93013"/>
                    <a:gd name="connsiteX43" fmla="*/ 1201931 w 1953278"/>
                    <a:gd name="connsiteY43" fmla="*/ 0 h 93013"/>
                    <a:gd name="connsiteX44" fmla="*/ 1289443 w 1953278"/>
                    <a:gd name="connsiteY44" fmla="*/ 21500 h 93013"/>
                    <a:gd name="connsiteX45" fmla="*/ 1352185 w 1953278"/>
                    <a:gd name="connsiteY45" fmla="*/ 37205 h 93013"/>
                    <a:gd name="connsiteX46" fmla="*/ 1414927 w 1953278"/>
                    <a:gd name="connsiteY46" fmla="*/ 21500 h 93013"/>
                    <a:gd name="connsiteX47" fmla="*/ 1502443 w 1953278"/>
                    <a:gd name="connsiteY47" fmla="*/ 0 h 93013"/>
                    <a:gd name="connsiteX48" fmla="*/ 1589955 w 1953278"/>
                    <a:gd name="connsiteY48" fmla="*/ 21500 h 93013"/>
                    <a:gd name="connsiteX49" fmla="*/ 1652697 w 1953278"/>
                    <a:gd name="connsiteY49" fmla="*/ 37205 h 93013"/>
                    <a:gd name="connsiteX50" fmla="*/ 1715457 w 1953278"/>
                    <a:gd name="connsiteY50" fmla="*/ 21500 h 93013"/>
                    <a:gd name="connsiteX51" fmla="*/ 1802974 w 1953278"/>
                    <a:gd name="connsiteY51" fmla="*/ 0 h 93013"/>
                    <a:gd name="connsiteX52" fmla="*/ 1890494 w 1953278"/>
                    <a:gd name="connsiteY52" fmla="*/ 21500 h 93013"/>
                    <a:gd name="connsiteX53" fmla="*/ 1953278 w 1953278"/>
                    <a:gd name="connsiteY53" fmla="*/ 37205 h 93013"/>
                    <a:gd name="connsiteX54" fmla="*/ 1953278 w 1953278"/>
                    <a:gd name="connsiteY54" fmla="*/ 93013 h 9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53278" h="93013">
                      <a:moveTo>
                        <a:pt x="1953278" y="93013"/>
                      </a:moveTo>
                      <a:cubicBezTo>
                        <a:pt x="1909181" y="93013"/>
                        <a:pt x="1886113" y="81591"/>
                        <a:pt x="1865762" y="71513"/>
                      </a:cubicBezTo>
                      <a:cubicBezTo>
                        <a:pt x="1848038" y="62737"/>
                        <a:pt x="1834045" y="55808"/>
                        <a:pt x="1803002" y="55808"/>
                      </a:cubicBezTo>
                      <a:cubicBezTo>
                        <a:pt x="1771963" y="55808"/>
                        <a:pt x="1757964" y="62737"/>
                        <a:pt x="1740245" y="71513"/>
                      </a:cubicBezTo>
                      <a:cubicBezTo>
                        <a:pt x="1719894" y="81591"/>
                        <a:pt x="1696822" y="93013"/>
                        <a:pt x="1652725" y="93013"/>
                      </a:cubicBezTo>
                      <a:cubicBezTo>
                        <a:pt x="1608632" y="93013"/>
                        <a:pt x="1585564" y="81591"/>
                        <a:pt x="1565213" y="71513"/>
                      </a:cubicBezTo>
                      <a:cubicBezTo>
                        <a:pt x="1547494" y="62737"/>
                        <a:pt x="1533505" y="55808"/>
                        <a:pt x="1502471" y="55808"/>
                      </a:cubicBezTo>
                      <a:cubicBezTo>
                        <a:pt x="1471433" y="55808"/>
                        <a:pt x="1457439" y="62737"/>
                        <a:pt x="1439724" y="71513"/>
                      </a:cubicBezTo>
                      <a:cubicBezTo>
                        <a:pt x="1419373" y="81591"/>
                        <a:pt x="1396306" y="93013"/>
                        <a:pt x="1352213" y="93013"/>
                      </a:cubicBezTo>
                      <a:cubicBezTo>
                        <a:pt x="1308120" y="93013"/>
                        <a:pt x="1285052" y="81591"/>
                        <a:pt x="1264701" y="71513"/>
                      </a:cubicBezTo>
                      <a:cubicBezTo>
                        <a:pt x="1246982" y="62737"/>
                        <a:pt x="1232993" y="55808"/>
                        <a:pt x="1201959" y="55808"/>
                      </a:cubicBezTo>
                      <a:cubicBezTo>
                        <a:pt x="1170925" y="55808"/>
                        <a:pt x="1156932" y="62737"/>
                        <a:pt x="1139217" y="71513"/>
                      </a:cubicBezTo>
                      <a:cubicBezTo>
                        <a:pt x="1118866" y="81591"/>
                        <a:pt x="1095799" y="93013"/>
                        <a:pt x="1051710" y="93013"/>
                      </a:cubicBezTo>
                      <a:cubicBezTo>
                        <a:pt x="1007622" y="93013"/>
                        <a:pt x="984555" y="81591"/>
                        <a:pt x="964208" y="71509"/>
                      </a:cubicBezTo>
                      <a:cubicBezTo>
                        <a:pt x="946494" y="62737"/>
                        <a:pt x="932504" y="55808"/>
                        <a:pt x="901475" y="55808"/>
                      </a:cubicBezTo>
                      <a:cubicBezTo>
                        <a:pt x="870451" y="55808"/>
                        <a:pt x="856457" y="62737"/>
                        <a:pt x="838747" y="71509"/>
                      </a:cubicBezTo>
                      <a:cubicBezTo>
                        <a:pt x="818400" y="81587"/>
                        <a:pt x="795338" y="93013"/>
                        <a:pt x="751245" y="93013"/>
                      </a:cubicBezTo>
                      <a:cubicBezTo>
                        <a:pt x="707152" y="93013"/>
                        <a:pt x="684085" y="81591"/>
                        <a:pt x="663738" y="71513"/>
                      </a:cubicBezTo>
                      <a:cubicBezTo>
                        <a:pt x="646019" y="62737"/>
                        <a:pt x="632025" y="55808"/>
                        <a:pt x="600996" y="55808"/>
                      </a:cubicBezTo>
                      <a:cubicBezTo>
                        <a:pt x="569967" y="55808"/>
                        <a:pt x="555968" y="62737"/>
                        <a:pt x="538254" y="71513"/>
                      </a:cubicBezTo>
                      <a:cubicBezTo>
                        <a:pt x="517907" y="81591"/>
                        <a:pt x="494840" y="93013"/>
                        <a:pt x="450747" y="93013"/>
                      </a:cubicBezTo>
                      <a:cubicBezTo>
                        <a:pt x="406654" y="93013"/>
                        <a:pt x="383591" y="81591"/>
                        <a:pt x="363240" y="71509"/>
                      </a:cubicBezTo>
                      <a:cubicBezTo>
                        <a:pt x="345526" y="62737"/>
                        <a:pt x="331532" y="55808"/>
                        <a:pt x="300503" y="55808"/>
                      </a:cubicBezTo>
                      <a:cubicBezTo>
                        <a:pt x="269473" y="55808"/>
                        <a:pt x="255479" y="62737"/>
                        <a:pt x="237765" y="71513"/>
                      </a:cubicBezTo>
                      <a:cubicBezTo>
                        <a:pt x="217418" y="81591"/>
                        <a:pt x="194351" y="93013"/>
                        <a:pt x="150263" y="93013"/>
                      </a:cubicBezTo>
                      <a:cubicBezTo>
                        <a:pt x="106175" y="93013"/>
                        <a:pt x="83107" y="81591"/>
                        <a:pt x="62761" y="71509"/>
                      </a:cubicBezTo>
                      <a:cubicBezTo>
                        <a:pt x="45018" y="62737"/>
                        <a:pt x="31029" y="55808"/>
                        <a:pt x="0" y="55808"/>
                      </a:cubicBezTo>
                      <a:lnTo>
                        <a:pt x="0" y="0"/>
                      </a:lnTo>
                      <a:cubicBezTo>
                        <a:pt x="44088" y="0"/>
                        <a:pt x="67156" y="11422"/>
                        <a:pt x="87502" y="21505"/>
                      </a:cubicBezTo>
                      <a:cubicBezTo>
                        <a:pt x="105217" y="30276"/>
                        <a:pt x="119206" y="37205"/>
                        <a:pt x="150235" y="37205"/>
                      </a:cubicBezTo>
                      <a:cubicBezTo>
                        <a:pt x="181264" y="37205"/>
                        <a:pt x="195253" y="30276"/>
                        <a:pt x="212968" y="21505"/>
                      </a:cubicBezTo>
                      <a:cubicBezTo>
                        <a:pt x="233314" y="11427"/>
                        <a:pt x="256382" y="0"/>
                        <a:pt x="300475" y="0"/>
                      </a:cubicBezTo>
                      <a:cubicBezTo>
                        <a:pt x="344568" y="0"/>
                        <a:pt x="367630" y="11422"/>
                        <a:pt x="387981" y="21505"/>
                      </a:cubicBezTo>
                      <a:cubicBezTo>
                        <a:pt x="405696" y="30276"/>
                        <a:pt x="419690" y="37205"/>
                        <a:pt x="450719" y="37205"/>
                      </a:cubicBezTo>
                      <a:cubicBezTo>
                        <a:pt x="481748" y="37205"/>
                        <a:pt x="495747" y="30276"/>
                        <a:pt x="513461" y="21500"/>
                      </a:cubicBezTo>
                      <a:cubicBezTo>
                        <a:pt x="533808" y="11422"/>
                        <a:pt x="556875" y="0"/>
                        <a:pt x="600968" y="0"/>
                      </a:cubicBezTo>
                      <a:cubicBezTo>
                        <a:pt x="645061" y="0"/>
                        <a:pt x="668128" y="11422"/>
                        <a:pt x="688475" y="21500"/>
                      </a:cubicBezTo>
                      <a:cubicBezTo>
                        <a:pt x="706194" y="30276"/>
                        <a:pt x="720188" y="37205"/>
                        <a:pt x="751217" y="37205"/>
                      </a:cubicBezTo>
                      <a:cubicBezTo>
                        <a:pt x="782242" y="37205"/>
                        <a:pt x="796235" y="30276"/>
                        <a:pt x="813950" y="21505"/>
                      </a:cubicBezTo>
                      <a:cubicBezTo>
                        <a:pt x="834296" y="11427"/>
                        <a:pt x="857359" y="0"/>
                        <a:pt x="901447" y="0"/>
                      </a:cubicBezTo>
                      <a:cubicBezTo>
                        <a:pt x="945536" y="0"/>
                        <a:pt x="968603" y="11422"/>
                        <a:pt x="988949" y="21505"/>
                      </a:cubicBezTo>
                      <a:cubicBezTo>
                        <a:pt x="1006664" y="30276"/>
                        <a:pt x="1020653" y="37205"/>
                        <a:pt x="1051682" y="37205"/>
                      </a:cubicBezTo>
                      <a:cubicBezTo>
                        <a:pt x="1082712" y="37205"/>
                        <a:pt x="1096705" y="30276"/>
                        <a:pt x="1114420" y="21505"/>
                      </a:cubicBezTo>
                      <a:cubicBezTo>
                        <a:pt x="1134771" y="11427"/>
                        <a:pt x="1157838" y="0"/>
                        <a:pt x="1201931" y="0"/>
                      </a:cubicBezTo>
                      <a:cubicBezTo>
                        <a:pt x="1246024" y="0"/>
                        <a:pt x="1269091" y="11422"/>
                        <a:pt x="1289443" y="21500"/>
                      </a:cubicBezTo>
                      <a:cubicBezTo>
                        <a:pt x="1307162" y="30276"/>
                        <a:pt x="1321151" y="37205"/>
                        <a:pt x="1352185" y="37205"/>
                      </a:cubicBezTo>
                      <a:cubicBezTo>
                        <a:pt x="1383219" y="37205"/>
                        <a:pt x="1397212" y="30276"/>
                        <a:pt x="1414927" y="21500"/>
                      </a:cubicBezTo>
                      <a:cubicBezTo>
                        <a:pt x="1435278" y="11422"/>
                        <a:pt x="1458346" y="0"/>
                        <a:pt x="1502443" y="0"/>
                      </a:cubicBezTo>
                      <a:cubicBezTo>
                        <a:pt x="1546536" y="0"/>
                        <a:pt x="1569603" y="11422"/>
                        <a:pt x="1589955" y="21500"/>
                      </a:cubicBezTo>
                      <a:cubicBezTo>
                        <a:pt x="1607674" y="30276"/>
                        <a:pt x="1621663" y="37205"/>
                        <a:pt x="1652697" y="37205"/>
                      </a:cubicBezTo>
                      <a:cubicBezTo>
                        <a:pt x="1683740" y="37205"/>
                        <a:pt x="1697738" y="30276"/>
                        <a:pt x="1715457" y="21500"/>
                      </a:cubicBezTo>
                      <a:cubicBezTo>
                        <a:pt x="1735809" y="11422"/>
                        <a:pt x="1758876" y="0"/>
                        <a:pt x="1802974" y="0"/>
                      </a:cubicBezTo>
                      <a:cubicBezTo>
                        <a:pt x="1847071" y="0"/>
                        <a:pt x="1870143" y="11422"/>
                        <a:pt x="1890494" y="21500"/>
                      </a:cubicBezTo>
                      <a:cubicBezTo>
                        <a:pt x="1908241" y="30276"/>
                        <a:pt x="1922240" y="37205"/>
                        <a:pt x="1953278" y="37205"/>
                      </a:cubicBezTo>
                      <a:lnTo>
                        <a:pt x="1953278" y="93013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5440AD22-74F9-40E4-9AED-53A8BB21B3B7}"/>
                  </a:ext>
                </a:extLst>
              </p:cNvPr>
              <p:cNvGrpSpPr/>
              <p:nvPr/>
            </p:nvGrpSpPr>
            <p:grpSpPr>
              <a:xfrm>
                <a:off x="1941253" y="4045528"/>
                <a:ext cx="2511357" cy="1111512"/>
                <a:chOff x="1941253" y="4045528"/>
                <a:chExt cx="2511357" cy="1111512"/>
              </a:xfrm>
            </p:grpSpPr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0B2535B5-A698-400A-9D6D-57DC86EDC0B4}"/>
                    </a:ext>
                  </a:extLst>
                </p:cNvPr>
                <p:cNvSpPr/>
                <p:nvPr/>
              </p:nvSpPr>
              <p:spPr>
                <a:xfrm>
                  <a:off x="1941253" y="4045528"/>
                  <a:ext cx="2511357" cy="1111512"/>
                </a:xfrm>
                <a:custGeom>
                  <a:avLst/>
                  <a:gdLst>
                    <a:gd name="connsiteX0" fmla="*/ 2511358 w 2511357"/>
                    <a:gd name="connsiteY0" fmla="*/ 0 h 1111512"/>
                    <a:gd name="connsiteX1" fmla="*/ 0 w 2511357"/>
                    <a:gd name="connsiteY1" fmla="*/ 0 h 1111512"/>
                    <a:gd name="connsiteX2" fmla="*/ 0 w 2511357"/>
                    <a:gd name="connsiteY2" fmla="*/ 399957 h 1111512"/>
                    <a:gd name="connsiteX3" fmla="*/ 10231 w 2511357"/>
                    <a:gd name="connsiteY3" fmla="*/ 427861 h 1111512"/>
                    <a:gd name="connsiteX4" fmla="*/ 0 w 2511357"/>
                    <a:gd name="connsiteY4" fmla="*/ 455737 h 1111512"/>
                    <a:gd name="connsiteX5" fmla="*/ 0 w 2511357"/>
                    <a:gd name="connsiteY5" fmla="*/ 613901 h 1111512"/>
                    <a:gd name="connsiteX6" fmla="*/ 9301 w 2511357"/>
                    <a:gd name="connsiteY6" fmla="*/ 642726 h 1111512"/>
                    <a:gd name="connsiteX7" fmla="*/ 0 w 2511357"/>
                    <a:gd name="connsiteY7" fmla="*/ 669700 h 1111512"/>
                    <a:gd name="connsiteX8" fmla="*/ 0 w 2511357"/>
                    <a:gd name="connsiteY8" fmla="*/ 1111513 h 1111512"/>
                    <a:gd name="connsiteX9" fmla="*/ 2511358 w 2511357"/>
                    <a:gd name="connsiteY9" fmla="*/ 1111513 h 1111512"/>
                    <a:gd name="connsiteX10" fmla="*/ 2511358 w 2511357"/>
                    <a:gd name="connsiteY10" fmla="*/ 669700 h 1111512"/>
                    <a:gd name="connsiteX11" fmla="*/ 2500196 w 2511357"/>
                    <a:gd name="connsiteY11" fmla="*/ 642726 h 1111512"/>
                    <a:gd name="connsiteX12" fmla="*/ 2511358 w 2511357"/>
                    <a:gd name="connsiteY12" fmla="*/ 613892 h 1111512"/>
                    <a:gd name="connsiteX13" fmla="*/ 2511358 w 2511357"/>
                    <a:gd name="connsiteY13" fmla="*/ 455756 h 1111512"/>
                    <a:gd name="connsiteX14" fmla="*/ 2500196 w 2511357"/>
                    <a:gd name="connsiteY14" fmla="*/ 428796 h 1111512"/>
                    <a:gd name="connsiteX15" fmla="*/ 2511358 w 2511357"/>
                    <a:gd name="connsiteY15" fmla="*/ 399962 h 1111512"/>
                    <a:gd name="connsiteX16" fmla="*/ 2511358 w 2511357"/>
                    <a:gd name="connsiteY16" fmla="*/ 0 h 111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11357" h="1111512">
                      <a:moveTo>
                        <a:pt x="2511358" y="0"/>
                      </a:moveTo>
                      <a:lnTo>
                        <a:pt x="0" y="0"/>
                      </a:lnTo>
                      <a:lnTo>
                        <a:pt x="0" y="399957"/>
                      </a:lnTo>
                      <a:cubicBezTo>
                        <a:pt x="0" y="399957"/>
                        <a:pt x="10231" y="410189"/>
                        <a:pt x="10231" y="427861"/>
                      </a:cubicBezTo>
                      <a:cubicBezTo>
                        <a:pt x="10231" y="445533"/>
                        <a:pt x="0" y="455737"/>
                        <a:pt x="0" y="455737"/>
                      </a:cubicBezTo>
                      <a:lnTo>
                        <a:pt x="0" y="613901"/>
                      </a:lnTo>
                      <a:cubicBezTo>
                        <a:pt x="0" y="613901"/>
                        <a:pt x="9301" y="627839"/>
                        <a:pt x="9301" y="642726"/>
                      </a:cubicBezTo>
                      <a:cubicBezTo>
                        <a:pt x="9301" y="657613"/>
                        <a:pt x="0" y="669700"/>
                        <a:pt x="0" y="669700"/>
                      </a:cubicBezTo>
                      <a:lnTo>
                        <a:pt x="0" y="1111513"/>
                      </a:lnTo>
                      <a:lnTo>
                        <a:pt x="2511358" y="1111513"/>
                      </a:lnTo>
                      <a:lnTo>
                        <a:pt x="2511358" y="669700"/>
                      </a:lnTo>
                      <a:cubicBezTo>
                        <a:pt x="2511358" y="669700"/>
                        <a:pt x="2500196" y="660399"/>
                        <a:pt x="2500196" y="642726"/>
                      </a:cubicBezTo>
                      <a:cubicBezTo>
                        <a:pt x="2500196" y="625054"/>
                        <a:pt x="2511358" y="613892"/>
                        <a:pt x="2511358" y="613892"/>
                      </a:cubicBezTo>
                      <a:lnTo>
                        <a:pt x="2511358" y="455756"/>
                      </a:lnTo>
                      <a:cubicBezTo>
                        <a:pt x="2511358" y="455756"/>
                        <a:pt x="2500196" y="445533"/>
                        <a:pt x="2500196" y="428796"/>
                      </a:cubicBezTo>
                      <a:cubicBezTo>
                        <a:pt x="2500196" y="412053"/>
                        <a:pt x="2511358" y="399962"/>
                        <a:pt x="2511358" y="399962"/>
                      </a:cubicBezTo>
                      <a:lnTo>
                        <a:pt x="2511358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A3EB74BF-BA47-4B76-AED2-F70497F3D71F}"/>
                    </a:ext>
                  </a:extLst>
                </p:cNvPr>
                <p:cNvSpPr/>
                <p:nvPr/>
              </p:nvSpPr>
              <p:spPr>
                <a:xfrm>
                  <a:off x="1941253" y="4445485"/>
                  <a:ext cx="2511357" cy="55807"/>
                </a:xfrm>
                <a:custGeom>
                  <a:avLst/>
                  <a:gdLst>
                    <a:gd name="connsiteX0" fmla="*/ 0 w 2511357"/>
                    <a:gd name="connsiteY0" fmla="*/ 0 h 55807"/>
                    <a:gd name="connsiteX1" fmla="*/ 2511358 w 2511357"/>
                    <a:gd name="connsiteY1" fmla="*/ 0 h 55807"/>
                    <a:gd name="connsiteX2" fmla="*/ 2511358 w 2511357"/>
                    <a:gd name="connsiteY2" fmla="*/ 55808 h 55807"/>
                    <a:gd name="connsiteX3" fmla="*/ 0 w 2511357"/>
                    <a:gd name="connsiteY3" fmla="*/ 55808 h 5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11357" h="55807">
                      <a:moveTo>
                        <a:pt x="0" y="0"/>
                      </a:moveTo>
                      <a:lnTo>
                        <a:pt x="2511358" y="0"/>
                      </a:lnTo>
                      <a:lnTo>
                        <a:pt x="2511358" y="55808"/>
                      </a:lnTo>
                      <a:lnTo>
                        <a:pt x="0" y="55808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B4FE82F4-5647-4E55-9492-90CC5EBA47B2}"/>
                    </a:ext>
                  </a:extLst>
                </p:cNvPr>
                <p:cNvSpPr/>
                <p:nvPr/>
              </p:nvSpPr>
              <p:spPr>
                <a:xfrm>
                  <a:off x="1941253" y="4659415"/>
                  <a:ext cx="2511357" cy="55807"/>
                </a:xfrm>
                <a:custGeom>
                  <a:avLst/>
                  <a:gdLst>
                    <a:gd name="connsiteX0" fmla="*/ 0 w 2511357"/>
                    <a:gd name="connsiteY0" fmla="*/ 0 h 55807"/>
                    <a:gd name="connsiteX1" fmla="*/ 2511358 w 2511357"/>
                    <a:gd name="connsiteY1" fmla="*/ 0 h 55807"/>
                    <a:gd name="connsiteX2" fmla="*/ 2511358 w 2511357"/>
                    <a:gd name="connsiteY2" fmla="*/ 55808 h 55807"/>
                    <a:gd name="connsiteX3" fmla="*/ 0 w 2511357"/>
                    <a:gd name="connsiteY3" fmla="*/ 55808 h 5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11357" h="55807">
                      <a:moveTo>
                        <a:pt x="0" y="0"/>
                      </a:moveTo>
                      <a:lnTo>
                        <a:pt x="2511358" y="0"/>
                      </a:lnTo>
                      <a:lnTo>
                        <a:pt x="2511358" y="55808"/>
                      </a:lnTo>
                      <a:lnTo>
                        <a:pt x="0" y="55808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64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BBBC9C68-AB44-4348-9310-26CBA057F80D}"/>
                    </a:ext>
                  </a:extLst>
                </p:cNvPr>
                <p:cNvGrpSpPr/>
                <p:nvPr/>
              </p:nvGrpSpPr>
              <p:grpSpPr>
                <a:xfrm>
                  <a:off x="2457476" y="4119939"/>
                  <a:ext cx="744106" cy="283690"/>
                  <a:chOff x="2457476" y="4119939"/>
                  <a:chExt cx="744106" cy="283690"/>
                </a:xfrm>
              </p:grpSpPr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id="{2651BF9F-7FB3-4DED-A62F-B4B36A6FFB3E}"/>
                      </a:ext>
                    </a:extLst>
                  </p:cNvPr>
                  <p:cNvSpPr/>
                  <p:nvPr/>
                </p:nvSpPr>
                <p:spPr>
                  <a:xfrm>
                    <a:off x="3071364" y="4236205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6" name="Freeform: Shape 565">
                    <a:extLst>
                      <a:ext uri="{FF2B5EF4-FFF2-40B4-BE49-F238E27FC236}">
                        <a16:creationId xmlns:a16="http://schemas.microsoft.com/office/drawing/2014/main" id="{F0F12CDD-E2EA-46FC-B8DD-0AD798A3AA78}"/>
                      </a:ext>
                    </a:extLst>
                  </p:cNvPr>
                  <p:cNvSpPr/>
                  <p:nvPr/>
                </p:nvSpPr>
                <p:spPr>
                  <a:xfrm>
                    <a:off x="2606297" y="4194349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id="{ACCE5A28-FD77-4FFA-AA54-BD5F139AA1F3}"/>
                      </a:ext>
                    </a:extLst>
                  </p:cNvPr>
                  <p:cNvSpPr/>
                  <p:nvPr/>
                </p:nvSpPr>
                <p:spPr>
                  <a:xfrm>
                    <a:off x="2610948" y="4301314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id="{1D37ECA7-C461-4D17-98F2-AACD26390593}"/>
                      </a:ext>
                    </a:extLst>
                  </p:cNvPr>
                  <p:cNvSpPr/>
                  <p:nvPr/>
                </p:nvSpPr>
                <p:spPr>
                  <a:xfrm>
                    <a:off x="2503983" y="4264109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2FFF95A9-8DC4-4B4A-8868-A3252B46EAF1}"/>
                      </a:ext>
                    </a:extLst>
                  </p:cNvPr>
                  <p:cNvSpPr/>
                  <p:nvPr/>
                </p:nvSpPr>
                <p:spPr>
                  <a:xfrm>
                    <a:off x="2457476" y="4175746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:a16="http://schemas.microsoft.com/office/drawing/2014/main" id="{628F048C-47E3-4AE0-883C-72F1CA986472}"/>
                      </a:ext>
                    </a:extLst>
                  </p:cNvPr>
                  <p:cNvSpPr/>
                  <p:nvPr/>
                </p:nvSpPr>
                <p:spPr>
                  <a:xfrm>
                    <a:off x="2703961" y="4119939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id="{EDC5F271-109E-44A2-AC7C-49D6A66D1087}"/>
                      </a:ext>
                    </a:extLst>
                  </p:cNvPr>
                  <p:cNvSpPr/>
                  <p:nvPr/>
                </p:nvSpPr>
                <p:spPr>
                  <a:xfrm>
                    <a:off x="2750468" y="4185048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:a16="http://schemas.microsoft.com/office/drawing/2014/main" id="{4EE01334-828C-4BBF-B2CE-4A5BED0CBD1B}"/>
                      </a:ext>
                    </a:extLst>
                  </p:cNvPr>
                  <p:cNvSpPr/>
                  <p:nvPr/>
                </p:nvSpPr>
                <p:spPr>
                  <a:xfrm>
                    <a:off x="2815577" y="4278061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:a16="http://schemas.microsoft.com/office/drawing/2014/main" id="{944CED6D-9EE5-4B0D-A321-EB60858F2E58}"/>
                      </a:ext>
                    </a:extLst>
                  </p:cNvPr>
                  <p:cNvSpPr/>
                  <p:nvPr/>
                </p:nvSpPr>
                <p:spPr>
                  <a:xfrm>
                    <a:off x="2913241" y="4166445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:a16="http://schemas.microsoft.com/office/drawing/2014/main" id="{AFA8EDE4-13D6-4A79-A27C-18DB908C234D}"/>
                      </a:ext>
                    </a:extLst>
                  </p:cNvPr>
                  <p:cNvSpPr/>
                  <p:nvPr/>
                </p:nvSpPr>
                <p:spPr>
                  <a:xfrm>
                    <a:off x="2964398" y="4259458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:a16="http://schemas.microsoft.com/office/drawing/2014/main" id="{B51A3919-EDB8-4400-86A2-FF6AA4363ADD}"/>
                      </a:ext>
                    </a:extLst>
                  </p:cNvPr>
                  <p:cNvSpPr/>
                  <p:nvPr/>
                </p:nvSpPr>
                <p:spPr>
                  <a:xfrm>
                    <a:off x="3155076" y="4292013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: Shape 575">
                    <a:extLst>
                      <a:ext uri="{FF2B5EF4-FFF2-40B4-BE49-F238E27FC236}">
                        <a16:creationId xmlns:a16="http://schemas.microsoft.com/office/drawing/2014/main" id="{98FE26B3-4F17-478A-98F1-458976FDEFA5}"/>
                      </a:ext>
                    </a:extLst>
                  </p:cNvPr>
                  <p:cNvSpPr/>
                  <p:nvPr/>
                </p:nvSpPr>
                <p:spPr>
                  <a:xfrm>
                    <a:off x="3034158" y="4357122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0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930B93FE-895B-4602-9D13-8F52BBBD15C4}"/>
                  </a:ext>
                </a:extLst>
              </p:cNvPr>
              <p:cNvGrpSpPr/>
              <p:nvPr/>
            </p:nvGrpSpPr>
            <p:grpSpPr>
              <a:xfrm>
                <a:off x="2032670" y="4755656"/>
                <a:ext cx="1166502" cy="403562"/>
                <a:chOff x="2032670" y="4755656"/>
                <a:chExt cx="1166502" cy="403562"/>
              </a:xfrm>
            </p:grpSpPr>
            <p:grpSp>
              <p:nvGrpSpPr>
                <p:cNvPr id="523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E5FF69BB-964D-4549-BE1B-BC11D379FF99}"/>
                    </a:ext>
                  </a:extLst>
                </p:cNvPr>
                <p:cNvGrpSpPr/>
                <p:nvPr/>
              </p:nvGrpSpPr>
              <p:grpSpPr>
                <a:xfrm>
                  <a:off x="2904870" y="4792941"/>
                  <a:ext cx="294302" cy="366277"/>
                  <a:chOff x="2904870" y="4792941"/>
                  <a:chExt cx="294302" cy="366277"/>
                </a:xfrm>
              </p:grpSpPr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88DF195C-BEF2-47FD-B3BF-E5EA7A9DEC26}"/>
                      </a:ext>
                    </a:extLst>
                  </p:cNvPr>
                  <p:cNvSpPr/>
                  <p:nvPr/>
                </p:nvSpPr>
                <p:spPr>
                  <a:xfrm>
                    <a:off x="2904870" y="4872044"/>
                    <a:ext cx="294302" cy="287175"/>
                  </a:xfrm>
                  <a:custGeom>
                    <a:avLst/>
                    <a:gdLst>
                      <a:gd name="connsiteX0" fmla="*/ 275519 w 294302"/>
                      <a:gd name="connsiteY0" fmla="*/ 113964 h 287175"/>
                      <a:gd name="connsiteX1" fmla="*/ 293452 w 294302"/>
                      <a:gd name="connsiteY1" fmla="*/ 90302 h 287175"/>
                      <a:gd name="connsiteX2" fmla="*/ 268729 w 294302"/>
                      <a:gd name="connsiteY2" fmla="*/ 48288 h 287175"/>
                      <a:gd name="connsiteX3" fmla="*/ 55380 w 294302"/>
                      <a:gd name="connsiteY3" fmla="*/ 856 h 287175"/>
                      <a:gd name="connsiteX4" fmla="*/ 12496 w 294302"/>
                      <a:gd name="connsiteY4" fmla="*/ 28211 h 287175"/>
                      <a:gd name="connsiteX5" fmla="*/ 18788 w 294302"/>
                      <a:gd name="connsiteY5" fmla="*/ 57226 h 287175"/>
                      <a:gd name="connsiteX6" fmla="*/ 856 w 294302"/>
                      <a:gd name="connsiteY6" fmla="*/ 80889 h 287175"/>
                      <a:gd name="connsiteX7" fmla="*/ 28211 w 294302"/>
                      <a:gd name="connsiteY7" fmla="*/ 123768 h 287175"/>
                      <a:gd name="connsiteX8" fmla="*/ 33480 w 294302"/>
                      <a:gd name="connsiteY8" fmla="*/ 124386 h 287175"/>
                      <a:gd name="connsiteX9" fmla="*/ 24332 w 294302"/>
                      <a:gd name="connsiteY9" fmla="*/ 141329 h 287175"/>
                      <a:gd name="connsiteX10" fmla="*/ 51687 w 294302"/>
                      <a:gd name="connsiteY10" fmla="*/ 184208 h 287175"/>
                      <a:gd name="connsiteX11" fmla="*/ 56956 w 294302"/>
                      <a:gd name="connsiteY11" fmla="*/ 184826 h 287175"/>
                      <a:gd name="connsiteX12" fmla="*/ 47804 w 294302"/>
                      <a:gd name="connsiteY12" fmla="*/ 201769 h 287175"/>
                      <a:gd name="connsiteX13" fmla="*/ 75159 w 294302"/>
                      <a:gd name="connsiteY13" fmla="*/ 244653 h 287175"/>
                      <a:gd name="connsiteX14" fmla="*/ 77554 w 294302"/>
                      <a:gd name="connsiteY14" fmla="*/ 244932 h 287175"/>
                      <a:gd name="connsiteX15" fmla="*/ 105086 w 294302"/>
                      <a:gd name="connsiteY15" fmla="*/ 286323 h 287175"/>
                      <a:gd name="connsiteX16" fmla="*/ 147491 w 294302"/>
                      <a:gd name="connsiteY16" fmla="*/ 260423 h 287175"/>
                      <a:gd name="connsiteX17" fmla="*/ 188282 w 294302"/>
                      <a:gd name="connsiteY17" fmla="*/ 232817 h 287175"/>
                      <a:gd name="connsiteX18" fmla="*/ 187124 w 294302"/>
                      <a:gd name="connsiteY18" fmla="*/ 213596 h 287175"/>
                      <a:gd name="connsiteX19" fmla="*/ 192161 w 294302"/>
                      <a:gd name="connsiteY19" fmla="*/ 215256 h 287175"/>
                      <a:gd name="connsiteX20" fmla="*/ 235040 w 294302"/>
                      <a:gd name="connsiteY20" fmla="*/ 187896 h 287175"/>
                      <a:gd name="connsiteX21" fmla="*/ 233886 w 294302"/>
                      <a:gd name="connsiteY21" fmla="*/ 168675 h 287175"/>
                      <a:gd name="connsiteX22" fmla="*/ 238923 w 294302"/>
                      <a:gd name="connsiteY22" fmla="*/ 170335 h 287175"/>
                      <a:gd name="connsiteX23" fmla="*/ 281807 w 294302"/>
                      <a:gd name="connsiteY23" fmla="*/ 142980 h 287175"/>
                      <a:gd name="connsiteX24" fmla="*/ 275519 w 294302"/>
                      <a:gd name="connsiteY24" fmla="*/ 113964 h 28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94302" h="287175">
                        <a:moveTo>
                          <a:pt x="275519" y="113964"/>
                        </a:moveTo>
                        <a:cubicBezTo>
                          <a:pt x="284304" y="109155"/>
                          <a:pt x="291122" y="100850"/>
                          <a:pt x="293452" y="90302"/>
                        </a:cubicBezTo>
                        <a:cubicBezTo>
                          <a:pt x="297535" y="71825"/>
                          <a:pt x="286532" y="53692"/>
                          <a:pt x="268729" y="48288"/>
                        </a:cubicBezTo>
                        <a:lnTo>
                          <a:pt x="55380" y="856"/>
                        </a:lnTo>
                        <a:cubicBezTo>
                          <a:pt x="35982" y="-3432"/>
                          <a:pt x="16784" y="8818"/>
                          <a:pt x="12496" y="28211"/>
                        </a:cubicBezTo>
                        <a:cubicBezTo>
                          <a:pt x="10166" y="38759"/>
                          <a:pt x="12845" y="49162"/>
                          <a:pt x="18788" y="57226"/>
                        </a:cubicBezTo>
                        <a:cubicBezTo>
                          <a:pt x="10003" y="62035"/>
                          <a:pt x="3186" y="70341"/>
                          <a:pt x="856" y="80889"/>
                        </a:cubicBezTo>
                        <a:cubicBezTo>
                          <a:pt x="-3432" y="100287"/>
                          <a:pt x="8817" y="119485"/>
                          <a:pt x="28211" y="123768"/>
                        </a:cubicBezTo>
                        <a:cubicBezTo>
                          <a:pt x="29978" y="124159"/>
                          <a:pt x="31731" y="124266"/>
                          <a:pt x="33480" y="124386"/>
                        </a:cubicBezTo>
                        <a:cubicBezTo>
                          <a:pt x="29104" y="128977"/>
                          <a:pt x="25797" y="134688"/>
                          <a:pt x="24332" y="141329"/>
                        </a:cubicBezTo>
                        <a:cubicBezTo>
                          <a:pt x="20044" y="160727"/>
                          <a:pt x="32289" y="179920"/>
                          <a:pt x="51687" y="184208"/>
                        </a:cubicBezTo>
                        <a:cubicBezTo>
                          <a:pt x="53454" y="184599"/>
                          <a:pt x="55203" y="184701"/>
                          <a:pt x="56956" y="184826"/>
                        </a:cubicBezTo>
                        <a:cubicBezTo>
                          <a:pt x="52580" y="189417"/>
                          <a:pt x="49274" y="195128"/>
                          <a:pt x="47804" y="201769"/>
                        </a:cubicBezTo>
                        <a:cubicBezTo>
                          <a:pt x="43516" y="221167"/>
                          <a:pt x="55766" y="240365"/>
                          <a:pt x="75159" y="244653"/>
                        </a:cubicBezTo>
                        <a:cubicBezTo>
                          <a:pt x="75964" y="244829"/>
                          <a:pt x="76754" y="244811"/>
                          <a:pt x="77554" y="244932"/>
                        </a:cubicBezTo>
                        <a:cubicBezTo>
                          <a:pt x="74201" y="263809"/>
                          <a:pt x="86191" y="282151"/>
                          <a:pt x="105086" y="286323"/>
                        </a:cubicBezTo>
                        <a:cubicBezTo>
                          <a:pt x="123972" y="290499"/>
                          <a:pt x="142561" y="278933"/>
                          <a:pt x="147491" y="260423"/>
                        </a:cubicBezTo>
                        <a:cubicBezTo>
                          <a:pt x="166154" y="263409"/>
                          <a:pt x="184147" y="251512"/>
                          <a:pt x="188282" y="232817"/>
                        </a:cubicBezTo>
                        <a:cubicBezTo>
                          <a:pt x="189751" y="226176"/>
                          <a:pt x="189156" y="219600"/>
                          <a:pt x="187124" y="213596"/>
                        </a:cubicBezTo>
                        <a:cubicBezTo>
                          <a:pt x="188761" y="214219"/>
                          <a:pt x="190398" y="214865"/>
                          <a:pt x="192161" y="215256"/>
                        </a:cubicBezTo>
                        <a:cubicBezTo>
                          <a:pt x="211554" y="219539"/>
                          <a:pt x="230752" y="207294"/>
                          <a:pt x="235040" y="187896"/>
                        </a:cubicBezTo>
                        <a:cubicBezTo>
                          <a:pt x="236509" y="181259"/>
                          <a:pt x="235919" y="174683"/>
                          <a:pt x="233886" y="168675"/>
                        </a:cubicBezTo>
                        <a:cubicBezTo>
                          <a:pt x="235528" y="169303"/>
                          <a:pt x="237160" y="169944"/>
                          <a:pt x="238923" y="170335"/>
                        </a:cubicBezTo>
                        <a:cubicBezTo>
                          <a:pt x="258321" y="174623"/>
                          <a:pt x="277519" y="162373"/>
                          <a:pt x="281807" y="142980"/>
                        </a:cubicBezTo>
                        <a:cubicBezTo>
                          <a:pt x="284137" y="132432"/>
                          <a:pt x="281458" y="122028"/>
                          <a:pt x="275519" y="113964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56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F362A0B0-5162-4550-B4D2-0EE59B501294}"/>
                      </a:ext>
                    </a:extLst>
                  </p:cNvPr>
                  <p:cNvGrpSpPr/>
                  <p:nvPr/>
                </p:nvGrpSpPr>
                <p:grpSpPr>
                  <a:xfrm>
                    <a:off x="2931753" y="4902053"/>
                    <a:ext cx="163870" cy="117017"/>
                    <a:chOff x="2931753" y="4902053"/>
                    <a:chExt cx="163870" cy="117017"/>
                  </a:xfrm>
                  <a:solidFill>
                    <a:srgbClr val="505050"/>
                  </a:solidFill>
                </p:grpSpPr>
                <p:sp>
                  <p:nvSpPr>
                    <p:cNvPr id="558" name="Freeform: Shape 557">
                      <a:extLst>
                        <a:ext uri="{FF2B5EF4-FFF2-40B4-BE49-F238E27FC236}">
                          <a16:creationId xmlns:a16="http://schemas.microsoft.com/office/drawing/2014/main" id="{83A9C525-97D7-441A-A2BC-CF5C4537A124}"/>
                        </a:ext>
                      </a:extLst>
                    </p:cNvPr>
                    <p:cNvSpPr/>
                    <p:nvPr/>
                  </p:nvSpPr>
                  <p:spPr>
                    <a:xfrm rot="-2095973">
                      <a:off x="2940221" y="4910522"/>
                      <a:ext cx="43156" cy="43156"/>
                    </a:xfrm>
                    <a:custGeom>
                      <a:avLst/>
                      <a:gdLst>
                        <a:gd name="connsiteX0" fmla="*/ 43157 w 43156"/>
                        <a:gd name="connsiteY0" fmla="*/ 21578 h 43156"/>
                        <a:gd name="connsiteX1" fmla="*/ 21578 w 43156"/>
                        <a:gd name="connsiteY1" fmla="*/ 43157 h 43156"/>
                        <a:gd name="connsiteX2" fmla="*/ 0 w 43156"/>
                        <a:gd name="connsiteY2" fmla="*/ 21578 h 43156"/>
                        <a:gd name="connsiteX3" fmla="*/ 21578 w 43156"/>
                        <a:gd name="connsiteY3" fmla="*/ 0 h 43156"/>
                        <a:gd name="connsiteX4" fmla="*/ 43157 w 43156"/>
                        <a:gd name="connsiteY4" fmla="*/ 21578 h 43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6" h="43156">
                          <a:moveTo>
                            <a:pt x="43157" y="21578"/>
                          </a:moveTo>
                          <a:cubicBezTo>
                            <a:pt x="43157" y="33496"/>
                            <a:pt x="33496" y="43157"/>
                            <a:pt x="21578" y="43157"/>
                          </a:cubicBezTo>
                          <a:cubicBezTo>
                            <a:pt x="9661" y="43157"/>
                            <a:pt x="0" y="33496"/>
                            <a:pt x="0" y="21578"/>
                          </a:cubicBezTo>
                          <a:cubicBezTo>
                            <a:pt x="0" y="9661"/>
                            <a:pt x="9661" y="0"/>
                            <a:pt x="21578" y="0"/>
                          </a:cubicBezTo>
                          <a:cubicBezTo>
                            <a:pt x="33496" y="0"/>
                            <a:pt x="43157" y="9661"/>
                            <a:pt x="43157" y="21578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Freeform: Shape 558">
                      <a:extLst>
                        <a:ext uri="{FF2B5EF4-FFF2-40B4-BE49-F238E27FC236}">
                          <a16:creationId xmlns:a16="http://schemas.microsoft.com/office/drawing/2014/main" id="{F4C5EE47-9736-4F57-A3B2-DD929694A878}"/>
                        </a:ext>
                      </a:extLst>
                    </p:cNvPr>
                    <p:cNvSpPr/>
                    <p:nvPr/>
                  </p:nvSpPr>
                  <p:spPr>
                    <a:xfrm rot="-2095973">
                      <a:off x="2964472" y="4967446"/>
                      <a:ext cx="43156" cy="43156"/>
                    </a:xfrm>
                    <a:custGeom>
                      <a:avLst/>
                      <a:gdLst>
                        <a:gd name="connsiteX0" fmla="*/ 43157 w 43156"/>
                        <a:gd name="connsiteY0" fmla="*/ 21579 h 43156"/>
                        <a:gd name="connsiteX1" fmla="*/ 21578 w 43156"/>
                        <a:gd name="connsiteY1" fmla="*/ 43157 h 43156"/>
                        <a:gd name="connsiteX2" fmla="*/ 0 w 43156"/>
                        <a:gd name="connsiteY2" fmla="*/ 21579 h 43156"/>
                        <a:gd name="connsiteX3" fmla="*/ 21578 w 43156"/>
                        <a:gd name="connsiteY3" fmla="*/ 0 h 43156"/>
                        <a:gd name="connsiteX4" fmla="*/ 43157 w 43156"/>
                        <a:gd name="connsiteY4" fmla="*/ 21579 h 43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6" h="43156">
                          <a:moveTo>
                            <a:pt x="43157" y="21579"/>
                          </a:moveTo>
                          <a:cubicBezTo>
                            <a:pt x="43157" y="33496"/>
                            <a:pt x="33496" y="43157"/>
                            <a:pt x="21578" y="43157"/>
                          </a:cubicBezTo>
                          <a:cubicBezTo>
                            <a:pt x="9661" y="43157"/>
                            <a:pt x="0" y="33496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8" y="0"/>
                          </a:cubicBezTo>
                          <a:cubicBezTo>
                            <a:pt x="33496" y="0"/>
                            <a:pt x="43157" y="9661"/>
                            <a:pt x="43157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0" name="Freeform: Shape 559">
                      <a:extLst>
                        <a:ext uri="{FF2B5EF4-FFF2-40B4-BE49-F238E27FC236}">
                          <a16:creationId xmlns:a16="http://schemas.microsoft.com/office/drawing/2014/main" id="{1A2AF4D2-EEDD-4D80-A99C-C4195AA6E15D}"/>
                        </a:ext>
                      </a:extLst>
                    </p:cNvPr>
                    <p:cNvSpPr/>
                    <p:nvPr/>
                  </p:nvSpPr>
                  <p:spPr>
                    <a:xfrm rot="-1953228">
                      <a:off x="3044170" y="4943160"/>
                      <a:ext cx="43289" cy="42982"/>
                    </a:xfrm>
                    <a:custGeom>
                      <a:avLst/>
                      <a:gdLst>
                        <a:gd name="connsiteX0" fmla="*/ 43289 w 43289"/>
                        <a:gd name="connsiteY0" fmla="*/ 21491 h 42982"/>
                        <a:gd name="connsiteX1" fmla="*/ 21645 w 43289"/>
                        <a:gd name="connsiteY1" fmla="*/ 42982 h 42982"/>
                        <a:gd name="connsiteX2" fmla="*/ 0 w 43289"/>
                        <a:gd name="connsiteY2" fmla="*/ 21491 h 42982"/>
                        <a:gd name="connsiteX3" fmla="*/ 21645 w 43289"/>
                        <a:gd name="connsiteY3" fmla="*/ 0 h 42982"/>
                        <a:gd name="connsiteX4" fmla="*/ 43289 w 43289"/>
                        <a:gd name="connsiteY4" fmla="*/ 21491 h 42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289" h="42982">
                          <a:moveTo>
                            <a:pt x="43289" y="21491"/>
                          </a:moveTo>
                          <a:cubicBezTo>
                            <a:pt x="43289" y="33360"/>
                            <a:pt x="33599" y="42982"/>
                            <a:pt x="21645" y="42982"/>
                          </a:cubicBezTo>
                          <a:cubicBezTo>
                            <a:pt x="9691" y="42982"/>
                            <a:pt x="0" y="33360"/>
                            <a:pt x="0" y="21491"/>
                          </a:cubicBezTo>
                          <a:cubicBezTo>
                            <a:pt x="0" y="9622"/>
                            <a:pt x="9691" y="0"/>
                            <a:pt x="21645" y="0"/>
                          </a:cubicBezTo>
                          <a:cubicBezTo>
                            <a:pt x="33599" y="0"/>
                            <a:pt x="43289" y="9622"/>
                            <a:pt x="43289" y="21491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A6C02ED0-6360-4A1C-AAB4-B6551709A689}"/>
                      </a:ext>
                    </a:extLst>
                  </p:cNvPr>
                  <p:cNvSpPr/>
                  <p:nvPr/>
                </p:nvSpPr>
                <p:spPr>
                  <a:xfrm>
                    <a:off x="2955492" y="4792941"/>
                    <a:ext cx="220562" cy="133331"/>
                  </a:xfrm>
                  <a:custGeom>
                    <a:avLst/>
                    <a:gdLst>
                      <a:gd name="connsiteX0" fmla="*/ 167917 w 220562"/>
                      <a:gd name="connsiteY0" fmla="*/ 99533 h 133331"/>
                      <a:gd name="connsiteX1" fmla="*/ 126624 w 220562"/>
                      <a:gd name="connsiteY1" fmla="*/ 95398 h 133331"/>
                      <a:gd name="connsiteX2" fmla="*/ 126582 w 220562"/>
                      <a:gd name="connsiteY2" fmla="*/ 95338 h 133331"/>
                      <a:gd name="connsiteX3" fmla="*/ 136641 w 220562"/>
                      <a:gd name="connsiteY3" fmla="*/ 76977 h 133331"/>
                      <a:gd name="connsiteX4" fmla="*/ 155281 w 220562"/>
                      <a:gd name="connsiteY4" fmla="*/ 59397 h 133331"/>
                      <a:gd name="connsiteX5" fmla="*/ 178558 w 220562"/>
                      <a:gd name="connsiteY5" fmla="*/ 49454 h 133331"/>
                      <a:gd name="connsiteX6" fmla="*/ 203583 w 220562"/>
                      <a:gd name="connsiteY6" fmla="*/ 47990 h 133331"/>
                      <a:gd name="connsiteX7" fmla="*/ 204271 w 220562"/>
                      <a:gd name="connsiteY7" fmla="*/ 48045 h 133331"/>
                      <a:gd name="connsiteX8" fmla="*/ 214796 w 220562"/>
                      <a:gd name="connsiteY8" fmla="*/ 33391 h 133331"/>
                      <a:gd name="connsiteX9" fmla="*/ 205374 w 220562"/>
                      <a:gd name="connsiteY9" fmla="*/ 26722 h 133331"/>
                      <a:gd name="connsiteX10" fmla="*/ 205336 w 220562"/>
                      <a:gd name="connsiteY10" fmla="*/ 26722 h 133331"/>
                      <a:gd name="connsiteX11" fmla="*/ 173475 w 220562"/>
                      <a:gd name="connsiteY11" fmla="*/ 30568 h 133331"/>
                      <a:gd name="connsiteX12" fmla="*/ 145036 w 220562"/>
                      <a:gd name="connsiteY12" fmla="*/ 44869 h 133331"/>
                      <a:gd name="connsiteX13" fmla="*/ 123489 w 220562"/>
                      <a:gd name="connsiteY13" fmla="*/ 67876 h 133331"/>
                      <a:gd name="connsiteX14" fmla="*/ 114179 w 220562"/>
                      <a:gd name="connsiteY14" fmla="*/ 86641 h 133331"/>
                      <a:gd name="connsiteX15" fmla="*/ 114100 w 220562"/>
                      <a:gd name="connsiteY15" fmla="*/ 86637 h 133331"/>
                      <a:gd name="connsiteX16" fmla="*/ 101282 w 220562"/>
                      <a:gd name="connsiteY16" fmla="*/ 45655 h 133331"/>
                      <a:gd name="connsiteX17" fmla="*/ 62924 w 220562"/>
                      <a:gd name="connsiteY17" fmla="*/ 22 h 133331"/>
                      <a:gd name="connsiteX18" fmla="*/ 62784 w 220562"/>
                      <a:gd name="connsiteY18" fmla="*/ 87 h 133331"/>
                      <a:gd name="connsiteX19" fmla="*/ 71988 w 220562"/>
                      <a:gd name="connsiteY19" fmla="*/ 58983 h 133331"/>
                      <a:gd name="connsiteX20" fmla="*/ 85005 w 220562"/>
                      <a:gd name="connsiteY20" fmla="*/ 82972 h 133331"/>
                      <a:gd name="connsiteX21" fmla="*/ 84954 w 220562"/>
                      <a:gd name="connsiteY21" fmla="*/ 83032 h 133331"/>
                      <a:gd name="connsiteX22" fmla="*/ 59594 w 220562"/>
                      <a:gd name="connsiteY22" fmla="*/ 75586 h 133331"/>
                      <a:gd name="connsiteX23" fmla="*/ 70 w 220562"/>
                      <a:gd name="connsiteY23" fmla="*/ 78833 h 133331"/>
                      <a:gd name="connsiteX24" fmla="*/ 37 w 220562"/>
                      <a:gd name="connsiteY24" fmla="*/ 78981 h 133331"/>
                      <a:gd name="connsiteX25" fmla="*/ 52650 w 220562"/>
                      <a:gd name="connsiteY25" fmla="*/ 107011 h 133331"/>
                      <a:gd name="connsiteX26" fmla="*/ 109370 w 220562"/>
                      <a:gd name="connsiteY26" fmla="*/ 107402 h 133331"/>
                      <a:gd name="connsiteX27" fmla="*/ 160969 w 220562"/>
                      <a:gd name="connsiteY27" fmla="*/ 130953 h 133331"/>
                      <a:gd name="connsiteX28" fmla="*/ 220493 w 220562"/>
                      <a:gd name="connsiteY28" fmla="*/ 127706 h 133331"/>
                      <a:gd name="connsiteX29" fmla="*/ 220525 w 220562"/>
                      <a:gd name="connsiteY29" fmla="*/ 127557 h 133331"/>
                      <a:gd name="connsiteX30" fmla="*/ 167917 w 220562"/>
                      <a:gd name="connsiteY30" fmla="*/ 99533 h 133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20562" h="133331">
                        <a:moveTo>
                          <a:pt x="167917" y="99533"/>
                        </a:moveTo>
                        <a:cubicBezTo>
                          <a:pt x="152128" y="96045"/>
                          <a:pt x="137483" y="94724"/>
                          <a:pt x="126624" y="95398"/>
                        </a:cubicBezTo>
                        <a:cubicBezTo>
                          <a:pt x="126591" y="95398"/>
                          <a:pt x="126568" y="95366"/>
                          <a:pt x="126582" y="95338"/>
                        </a:cubicBezTo>
                        <a:cubicBezTo>
                          <a:pt x="129093" y="88804"/>
                          <a:pt x="132498" y="82558"/>
                          <a:pt x="136641" y="76977"/>
                        </a:cubicBezTo>
                        <a:cubicBezTo>
                          <a:pt x="141822" y="70029"/>
                          <a:pt x="148152" y="64090"/>
                          <a:pt x="155281" y="59397"/>
                        </a:cubicBezTo>
                        <a:cubicBezTo>
                          <a:pt x="162439" y="54738"/>
                          <a:pt x="170326" y="51394"/>
                          <a:pt x="178558" y="49454"/>
                        </a:cubicBezTo>
                        <a:cubicBezTo>
                          <a:pt x="186780" y="47575"/>
                          <a:pt x="195417" y="47036"/>
                          <a:pt x="203583" y="47990"/>
                        </a:cubicBezTo>
                        <a:cubicBezTo>
                          <a:pt x="203802" y="48013"/>
                          <a:pt x="204048" y="48036"/>
                          <a:pt x="204271" y="48045"/>
                        </a:cubicBezTo>
                        <a:cubicBezTo>
                          <a:pt x="211610" y="48427"/>
                          <a:pt x="217600" y="41302"/>
                          <a:pt x="214796" y="33391"/>
                        </a:cubicBezTo>
                        <a:cubicBezTo>
                          <a:pt x="213401" y="29456"/>
                          <a:pt x="209541" y="26917"/>
                          <a:pt x="205374" y="26722"/>
                        </a:cubicBezTo>
                        <a:lnTo>
                          <a:pt x="205336" y="26722"/>
                        </a:lnTo>
                        <a:cubicBezTo>
                          <a:pt x="194421" y="26155"/>
                          <a:pt x="183743" y="27540"/>
                          <a:pt x="173475" y="30568"/>
                        </a:cubicBezTo>
                        <a:cubicBezTo>
                          <a:pt x="163234" y="33651"/>
                          <a:pt x="153537" y="38521"/>
                          <a:pt x="145036" y="44869"/>
                        </a:cubicBezTo>
                        <a:cubicBezTo>
                          <a:pt x="136544" y="51240"/>
                          <a:pt x="129210" y="59086"/>
                          <a:pt x="123489" y="67876"/>
                        </a:cubicBezTo>
                        <a:cubicBezTo>
                          <a:pt x="119662" y="73782"/>
                          <a:pt x="116579" y="80074"/>
                          <a:pt x="114179" y="86641"/>
                        </a:cubicBezTo>
                        <a:cubicBezTo>
                          <a:pt x="114165" y="86683"/>
                          <a:pt x="114109" y="86683"/>
                          <a:pt x="114100" y="86637"/>
                        </a:cubicBezTo>
                        <a:cubicBezTo>
                          <a:pt x="112700" y="75707"/>
                          <a:pt x="108286" y="61053"/>
                          <a:pt x="101282" y="45655"/>
                        </a:cubicBezTo>
                        <a:cubicBezTo>
                          <a:pt x="88651" y="17900"/>
                          <a:pt x="64835" y="1324"/>
                          <a:pt x="62924" y="22"/>
                        </a:cubicBezTo>
                        <a:cubicBezTo>
                          <a:pt x="62854" y="-24"/>
                          <a:pt x="62794" y="4"/>
                          <a:pt x="62784" y="87"/>
                        </a:cubicBezTo>
                        <a:cubicBezTo>
                          <a:pt x="62510" y="2380"/>
                          <a:pt x="59357" y="31229"/>
                          <a:pt x="71988" y="58983"/>
                        </a:cubicBezTo>
                        <a:cubicBezTo>
                          <a:pt x="76067" y="67950"/>
                          <a:pt x="80536" y="76098"/>
                          <a:pt x="85005" y="82972"/>
                        </a:cubicBezTo>
                        <a:cubicBezTo>
                          <a:pt x="85028" y="83009"/>
                          <a:pt x="84996" y="83051"/>
                          <a:pt x="84954" y="83032"/>
                        </a:cubicBezTo>
                        <a:cubicBezTo>
                          <a:pt x="77480" y="80209"/>
                          <a:pt x="68881" y="77637"/>
                          <a:pt x="59594" y="75586"/>
                        </a:cubicBezTo>
                        <a:cubicBezTo>
                          <a:pt x="29820" y="69006"/>
                          <a:pt x="2256" y="78089"/>
                          <a:pt x="70" y="78833"/>
                        </a:cubicBezTo>
                        <a:cubicBezTo>
                          <a:pt x="-9" y="78861"/>
                          <a:pt x="-23" y="78926"/>
                          <a:pt x="37" y="78981"/>
                        </a:cubicBezTo>
                        <a:cubicBezTo>
                          <a:pt x="1702" y="80581"/>
                          <a:pt x="22872" y="100430"/>
                          <a:pt x="52650" y="107011"/>
                        </a:cubicBezTo>
                        <a:cubicBezTo>
                          <a:pt x="78559" y="112736"/>
                          <a:pt x="101399" y="112634"/>
                          <a:pt x="109370" y="107402"/>
                        </a:cubicBezTo>
                        <a:cubicBezTo>
                          <a:pt x="114393" y="115508"/>
                          <a:pt x="135060" y="125228"/>
                          <a:pt x="160969" y="130953"/>
                        </a:cubicBezTo>
                        <a:cubicBezTo>
                          <a:pt x="190743" y="137533"/>
                          <a:pt x="218307" y="128450"/>
                          <a:pt x="220493" y="127706"/>
                        </a:cubicBezTo>
                        <a:cubicBezTo>
                          <a:pt x="220572" y="127678"/>
                          <a:pt x="220586" y="127613"/>
                          <a:pt x="220525" y="127557"/>
                        </a:cubicBezTo>
                        <a:cubicBezTo>
                          <a:pt x="218860" y="125967"/>
                          <a:pt x="197691" y="106113"/>
                          <a:pt x="167917" y="99533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4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BA5D5534-C064-4059-AF3D-8FFE34F5592C}"/>
                    </a:ext>
                  </a:extLst>
                </p:cNvPr>
                <p:cNvGrpSpPr/>
                <p:nvPr/>
              </p:nvGrpSpPr>
              <p:grpSpPr>
                <a:xfrm>
                  <a:off x="2032670" y="4755656"/>
                  <a:ext cx="355044" cy="364174"/>
                  <a:chOff x="2032670" y="4755656"/>
                  <a:chExt cx="355044" cy="364174"/>
                </a:xfrm>
              </p:grpSpPr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38E430D4-9892-44CF-8DE9-6962AFE611DF}"/>
                      </a:ext>
                    </a:extLst>
                  </p:cNvPr>
                  <p:cNvSpPr/>
                  <p:nvPr/>
                </p:nvSpPr>
                <p:spPr>
                  <a:xfrm>
                    <a:off x="2097645" y="4829750"/>
                    <a:ext cx="290070" cy="290080"/>
                  </a:xfrm>
                  <a:custGeom>
                    <a:avLst/>
                    <a:gdLst>
                      <a:gd name="connsiteX0" fmla="*/ 204127 w 290070"/>
                      <a:gd name="connsiteY0" fmla="*/ 28179 h 290080"/>
                      <a:gd name="connsiteX1" fmla="*/ 272185 w 290070"/>
                      <a:gd name="connsiteY1" fmla="*/ 272195 h 290080"/>
                      <a:gd name="connsiteX2" fmla="*/ 28179 w 290070"/>
                      <a:gd name="connsiteY2" fmla="*/ 204128 h 290080"/>
                      <a:gd name="connsiteX3" fmla="*/ 58990 w 290070"/>
                      <a:gd name="connsiteY3" fmla="*/ 58985 h 290080"/>
                      <a:gd name="connsiteX4" fmla="*/ 204127 w 290070"/>
                      <a:gd name="connsiteY4" fmla="*/ 28179 h 29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0070" h="290080">
                        <a:moveTo>
                          <a:pt x="204127" y="28179"/>
                        </a:moveTo>
                        <a:cubicBezTo>
                          <a:pt x="261052" y="85108"/>
                          <a:pt x="320771" y="223605"/>
                          <a:pt x="272185" y="272195"/>
                        </a:cubicBezTo>
                        <a:cubicBezTo>
                          <a:pt x="223600" y="320785"/>
                          <a:pt x="85098" y="261052"/>
                          <a:pt x="28179" y="204128"/>
                        </a:cubicBezTo>
                        <a:cubicBezTo>
                          <a:pt x="-28745" y="147204"/>
                          <a:pt x="10404" y="107570"/>
                          <a:pt x="58990" y="58985"/>
                        </a:cubicBezTo>
                        <a:cubicBezTo>
                          <a:pt x="107575" y="10404"/>
                          <a:pt x="147208" y="-28745"/>
                          <a:pt x="204127" y="2817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B18EC06D-0470-4AED-9919-B80C3BE6EE0C}"/>
                      </a:ext>
                    </a:extLst>
                  </p:cNvPr>
                  <p:cNvSpPr/>
                  <p:nvPr/>
                </p:nvSpPr>
                <p:spPr>
                  <a:xfrm>
                    <a:off x="2032670" y="4755656"/>
                    <a:ext cx="211430" cy="220544"/>
                  </a:xfrm>
                  <a:custGeom>
                    <a:avLst/>
                    <a:gdLst>
                      <a:gd name="connsiteX0" fmla="*/ 154267 w 211430"/>
                      <a:gd name="connsiteY0" fmla="*/ 77233 h 220544"/>
                      <a:gd name="connsiteX1" fmla="*/ 122020 w 211430"/>
                      <a:gd name="connsiteY1" fmla="*/ 121694 h 220544"/>
                      <a:gd name="connsiteX2" fmla="*/ 121941 w 211430"/>
                      <a:gd name="connsiteY2" fmla="*/ 121703 h 220544"/>
                      <a:gd name="connsiteX3" fmla="*/ 108133 w 211430"/>
                      <a:gd name="connsiteY3" fmla="*/ 97427 h 220544"/>
                      <a:gd name="connsiteX4" fmla="*/ 102924 w 211430"/>
                      <a:gd name="connsiteY4" fmla="*/ 68788 h 220544"/>
                      <a:gd name="connsiteX5" fmla="*/ 107849 w 211430"/>
                      <a:gd name="connsiteY5" fmla="*/ 40544 h 220544"/>
                      <a:gd name="connsiteX6" fmla="*/ 121866 w 211430"/>
                      <a:gd name="connsiteY6" fmla="*/ 15966 h 220544"/>
                      <a:gd name="connsiteX7" fmla="*/ 122345 w 211430"/>
                      <a:gd name="connsiteY7" fmla="*/ 15338 h 220544"/>
                      <a:gd name="connsiteX8" fmla="*/ 116188 w 211430"/>
                      <a:gd name="connsiteY8" fmla="*/ 209 h 220544"/>
                      <a:gd name="connsiteX9" fmla="*/ 106496 w 211430"/>
                      <a:gd name="connsiteY9" fmla="*/ 4227 h 220544"/>
                      <a:gd name="connsiteX10" fmla="*/ 106472 w 211430"/>
                      <a:gd name="connsiteY10" fmla="*/ 4255 h 220544"/>
                      <a:gd name="connsiteX11" fmla="*/ 91795 w 211430"/>
                      <a:gd name="connsiteY11" fmla="*/ 35484 h 220544"/>
                      <a:gd name="connsiteX12" fmla="*/ 88614 w 211430"/>
                      <a:gd name="connsiteY12" fmla="*/ 69443 h 220544"/>
                      <a:gd name="connsiteX13" fmla="*/ 97236 w 211430"/>
                      <a:gd name="connsiteY13" fmla="*/ 101989 h 220544"/>
                      <a:gd name="connsiteX14" fmla="*/ 106282 w 211430"/>
                      <a:gd name="connsiteY14" fmla="*/ 117480 h 220544"/>
                      <a:gd name="connsiteX15" fmla="*/ 106235 w 211430"/>
                      <a:gd name="connsiteY15" fmla="*/ 117545 h 220544"/>
                      <a:gd name="connsiteX16" fmla="*/ 65016 w 211430"/>
                      <a:gd name="connsiteY16" fmla="*/ 107091 h 220544"/>
                      <a:gd name="connsiteX17" fmla="*/ 56 w 211430"/>
                      <a:gd name="connsiteY17" fmla="*/ 115676 h 220544"/>
                      <a:gd name="connsiteX18" fmla="*/ 42 w 211430"/>
                      <a:gd name="connsiteY18" fmla="*/ 115787 h 220544"/>
                      <a:gd name="connsiteX19" fmla="*/ 60054 w 211430"/>
                      <a:gd name="connsiteY19" fmla="*/ 142092 h 220544"/>
                      <a:gd name="connsiteX20" fmla="*/ 89972 w 211430"/>
                      <a:gd name="connsiteY20" fmla="*/ 144208 h 220544"/>
                      <a:gd name="connsiteX21" fmla="*/ 89995 w 211430"/>
                      <a:gd name="connsiteY21" fmla="*/ 144282 h 220544"/>
                      <a:gd name="connsiteX22" fmla="*/ 68105 w 211430"/>
                      <a:gd name="connsiteY22" fmla="*/ 163373 h 220544"/>
                      <a:gd name="connsiteX23" fmla="*/ 35936 w 211430"/>
                      <a:gd name="connsiteY23" fmla="*/ 220460 h 220544"/>
                      <a:gd name="connsiteX24" fmla="*/ 36015 w 211430"/>
                      <a:gd name="connsiteY24" fmla="*/ 220539 h 220544"/>
                      <a:gd name="connsiteX25" fmla="*/ 93102 w 211430"/>
                      <a:gd name="connsiteY25" fmla="*/ 188370 h 220544"/>
                      <a:gd name="connsiteX26" fmla="*/ 126968 w 211430"/>
                      <a:gd name="connsiteY26" fmla="*/ 136125 h 220544"/>
                      <a:gd name="connsiteX27" fmla="*/ 127005 w 211430"/>
                      <a:gd name="connsiteY27" fmla="*/ 136087 h 220544"/>
                      <a:gd name="connsiteX28" fmla="*/ 179255 w 211430"/>
                      <a:gd name="connsiteY28" fmla="*/ 102221 h 220544"/>
                      <a:gd name="connsiteX29" fmla="*/ 211424 w 211430"/>
                      <a:gd name="connsiteY29" fmla="*/ 45134 h 220544"/>
                      <a:gd name="connsiteX30" fmla="*/ 211345 w 211430"/>
                      <a:gd name="connsiteY30" fmla="*/ 45055 h 220544"/>
                      <a:gd name="connsiteX31" fmla="*/ 154267 w 211430"/>
                      <a:gd name="connsiteY31" fmla="*/ 77233 h 220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11430" h="220544">
                        <a:moveTo>
                          <a:pt x="154267" y="77233"/>
                        </a:moveTo>
                        <a:cubicBezTo>
                          <a:pt x="137948" y="93552"/>
                          <a:pt x="126168" y="110239"/>
                          <a:pt x="122020" y="121694"/>
                        </a:cubicBezTo>
                        <a:cubicBezTo>
                          <a:pt x="122006" y="121726"/>
                          <a:pt x="121964" y="121731"/>
                          <a:pt x="121941" y="121703"/>
                        </a:cubicBezTo>
                        <a:cubicBezTo>
                          <a:pt x="116071" y="114402"/>
                          <a:pt x="111370" y="106123"/>
                          <a:pt x="108133" y="97427"/>
                        </a:cubicBezTo>
                        <a:cubicBezTo>
                          <a:pt x="104715" y="88186"/>
                          <a:pt x="102975" y="78475"/>
                          <a:pt x="102924" y="68788"/>
                        </a:cubicBezTo>
                        <a:cubicBezTo>
                          <a:pt x="102910" y="59100"/>
                          <a:pt x="104612" y="49534"/>
                          <a:pt x="107849" y="40544"/>
                        </a:cubicBezTo>
                        <a:cubicBezTo>
                          <a:pt x="111137" y="31592"/>
                          <a:pt x="115927" y="23118"/>
                          <a:pt x="121866" y="15966"/>
                        </a:cubicBezTo>
                        <a:cubicBezTo>
                          <a:pt x="122029" y="15770"/>
                          <a:pt x="122196" y="15552"/>
                          <a:pt x="122345" y="15338"/>
                        </a:cubicBezTo>
                        <a:cubicBezTo>
                          <a:pt x="126163" y="9892"/>
                          <a:pt x="123587" y="1883"/>
                          <a:pt x="116188" y="209"/>
                        </a:cubicBezTo>
                        <a:cubicBezTo>
                          <a:pt x="112490" y="-628"/>
                          <a:pt x="108668" y="1116"/>
                          <a:pt x="106496" y="4227"/>
                        </a:cubicBezTo>
                        <a:lnTo>
                          <a:pt x="106472" y="4255"/>
                        </a:lnTo>
                        <a:cubicBezTo>
                          <a:pt x="99729" y="13873"/>
                          <a:pt x="94892" y="24416"/>
                          <a:pt x="91795" y="35484"/>
                        </a:cubicBezTo>
                        <a:cubicBezTo>
                          <a:pt x="88772" y="46562"/>
                          <a:pt x="87684" y="58133"/>
                          <a:pt x="88614" y="69443"/>
                        </a:cubicBezTo>
                        <a:cubicBezTo>
                          <a:pt x="89577" y="80763"/>
                          <a:pt x="92525" y="91836"/>
                          <a:pt x="97236" y="101989"/>
                        </a:cubicBezTo>
                        <a:cubicBezTo>
                          <a:pt x="99785" y="107444"/>
                          <a:pt x="102831" y="112611"/>
                          <a:pt x="106282" y="117480"/>
                        </a:cubicBezTo>
                        <a:cubicBezTo>
                          <a:pt x="106305" y="117517"/>
                          <a:pt x="106277" y="117559"/>
                          <a:pt x="106235" y="117545"/>
                        </a:cubicBezTo>
                        <a:cubicBezTo>
                          <a:pt x="95539" y="113174"/>
                          <a:pt x="81136" y="109374"/>
                          <a:pt x="65016" y="107091"/>
                        </a:cubicBezTo>
                        <a:cubicBezTo>
                          <a:pt x="31588" y="102352"/>
                          <a:pt x="1963" y="114853"/>
                          <a:pt x="56" y="115676"/>
                        </a:cubicBezTo>
                        <a:cubicBezTo>
                          <a:pt x="-14" y="115704"/>
                          <a:pt x="-18" y="115741"/>
                          <a:pt x="42" y="115787"/>
                        </a:cubicBezTo>
                        <a:cubicBezTo>
                          <a:pt x="1642" y="117108"/>
                          <a:pt x="26625" y="137353"/>
                          <a:pt x="60054" y="142092"/>
                        </a:cubicBezTo>
                        <a:cubicBezTo>
                          <a:pt x="70774" y="143612"/>
                          <a:pt x="80964" y="144287"/>
                          <a:pt x="89972" y="144208"/>
                        </a:cubicBezTo>
                        <a:cubicBezTo>
                          <a:pt x="90014" y="144208"/>
                          <a:pt x="90032" y="144259"/>
                          <a:pt x="89995" y="144282"/>
                        </a:cubicBezTo>
                        <a:cubicBezTo>
                          <a:pt x="82963" y="149532"/>
                          <a:pt x="75499" y="155983"/>
                          <a:pt x="68105" y="163373"/>
                        </a:cubicBezTo>
                        <a:cubicBezTo>
                          <a:pt x="44228" y="187245"/>
                          <a:pt x="36420" y="218441"/>
                          <a:pt x="35936" y="220460"/>
                        </a:cubicBezTo>
                        <a:cubicBezTo>
                          <a:pt x="35917" y="220529"/>
                          <a:pt x="35941" y="220558"/>
                          <a:pt x="36015" y="220539"/>
                        </a:cubicBezTo>
                        <a:cubicBezTo>
                          <a:pt x="38033" y="220055"/>
                          <a:pt x="69225" y="212247"/>
                          <a:pt x="93102" y="188370"/>
                        </a:cubicBezTo>
                        <a:cubicBezTo>
                          <a:pt x="113686" y="167791"/>
                          <a:pt x="127075" y="146607"/>
                          <a:pt x="126968" y="136125"/>
                        </a:cubicBezTo>
                        <a:cubicBezTo>
                          <a:pt x="126968" y="136101"/>
                          <a:pt x="126982" y="136087"/>
                          <a:pt x="127005" y="136087"/>
                        </a:cubicBezTo>
                        <a:cubicBezTo>
                          <a:pt x="137492" y="136190"/>
                          <a:pt x="158672" y="122805"/>
                          <a:pt x="179255" y="102221"/>
                        </a:cubicBezTo>
                        <a:cubicBezTo>
                          <a:pt x="203132" y="78350"/>
                          <a:pt x="210940" y="47153"/>
                          <a:pt x="211424" y="45134"/>
                        </a:cubicBezTo>
                        <a:cubicBezTo>
                          <a:pt x="211443" y="45065"/>
                          <a:pt x="211419" y="45037"/>
                          <a:pt x="211345" y="45055"/>
                        </a:cubicBezTo>
                        <a:cubicBezTo>
                          <a:pt x="209336" y="45553"/>
                          <a:pt x="178144" y="53362"/>
                          <a:pt x="154267" y="77233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44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878D6116-A831-4205-A3C1-A70870056DF4}"/>
                      </a:ext>
                    </a:extLst>
                  </p:cNvPr>
                  <p:cNvGrpSpPr/>
                  <p:nvPr/>
                </p:nvGrpSpPr>
                <p:grpSpPr>
                  <a:xfrm>
                    <a:off x="2148093" y="4853517"/>
                    <a:ext cx="184129" cy="251478"/>
                    <a:chOff x="2148093" y="4853517"/>
                    <a:chExt cx="184129" cy="251478"/>
                  </a:xfrm>
                  <a:solidFill>
                    <a:srgbClr val="FFFFFF"/>
                  </a:solidFill>
                </p:grpSpPr>
                <p:sp>
                  <p:nvSpPr>
                    <p:cNvPr id="545" name="Freeform: Shape 544">
                      <a:extLst>
                        <a:ext uri="{FF2B5EF4-FFF2-40B4-BE49-F238E27FC236}">
                          <a16:creationId xmlns:a16="http://schemas.microsoft.com/office/drawing/2014/main" id="{A1362236-AF39-4485-982A-7B9DDC5E63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9639" y="4928717"/>
                      <a:ext cx="20389" cy="26913"/>
                    </a:xfrm>
                    <a:custGeom>
                      <a:avLst/>
                      <a:gdLst>
                        <a:gd name="connsiteX0" fmla="*/ 15400 w 20389"/>
                        <a:gd name="connsiteY0" fmla="*/ 26913 h 26913"/>
                        <a:gd name="connsiteX1" fmla="*/ 11140 w 20389"/>
                        <a:gd name="connsiteY1" fmla="*/ 24532 h 26913"/>
                        <a:gd name="connsiteX2" fmla="*/ 741 w 20389"/>
                        <a:gd name="connsiteY2" fmla="*/ 7613 h 26913"/>
                        <a:gd name="connsiteX3" fmla="*/ 2378 w 20389"/>
                        <a:gd name="connsiteY3" fmla="*/ 739 h 26913"/>
                        <a:gd name="connsiteX4" fmla="*/ 9252 w 20389"/>
                        <a:gd name="connsiteY4" fmla="*/ 2381 h 26913"/>
                        <a:gd name="connsiteX5" fmla="*/ 19651 w 20389"/>
                        <a:gd name="connsiteY5" fmla="*/ 19300 h 26913"/>
                        <a:gd name="connsiteX6" fmla="*/ 18009 w 20389"/>
                        <a:gd name="connsiteY6" fmla="*/ 26174 h 26913"/>
                        <a:gd name="connsiteX7" fmla="*/ 15400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400" y="26913"/>
                          </a:moveTo>
                          <a:cubicBezTo>
                            <a:pt x="13722" y="26913"/>
                            <a:pt x="12084" y="26067"/>
                            <a:pt x="11140" y="24532"/>
                          </a:cubicBezTo>
                          <a:lnTo>
                            <a:pt x="741" y="7613"/>
                          </a:lnTo>
                          <a:cubicBezTo>
                            <a:pt x="-705" y="5260"/>
                            <a:pt x="30" y="2185"/>
                            <a:pt x="2378" y="739"/>
                          </a:cubicBezTo>
                          <a:cubicBezTo>
                            <a:pt x="4732" y="-702"/>
                            <a:pt x="7806" y="28"/>
                            <a:pt x="9252" y="2381"/>
                          </a:cubicBezTo>
                          <a:lnTo>
                            <a:pt x="19651" y="19300"/>
                          </a:lnTo>
                          <a:cubicBezTo>
                            <a:pt x="21093" y="21653"/>
                            <a:pt x="20358" y="24727"/>
                            <a:pt x="18009" y="26174"/>
                          </a:cubicBezTo>
                          <a:cubicBezTo>
                            <a:pt x="17195" y="26676"/>
                            <a:pt x="16293" y="26913"/>
                            <a:pt x="15400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" name="Freeform: Shape 545">
                      <a:extLst>
                        <a:ext uri="{FF2B5EF4-FFF2-40B4-BE49-F238E27FC236}">
                          <a16:creationId xmlns:a16="http://schemas.microsoft.com/office/drawing/2014/main" id="{5FDCD4F6-0213-443D-992A-2A9DF23FB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7239" y="4891116"/>
                      <a:ext cx="20389" cy="26913"/>
                    </a:xfrm>
                    <a:custGeom>
                      <a:avLst/>
                      <a:gdLst>
                        <a:gd name="connsiteX0" fmla="*/ 15400 w 20389"/>
                        <a:gd name="connsiteY0" fmla="*/ 26913 h 26913"/>
                        <a:gd name="connsiteX1" fmla="*/ 11140 w 20389"/>
                        <a:gd name="connsiteY1" fmla="*/ 24532 h 26913"/>
                        <a:gd name="connsiteX2" fmla="*/ 741 w 20389"/>
                        <a:gd name="connsiteY2" fmla="*/ 7613 h 26913"/>
                        <a:gd name="connsiteX3" fmla="*/ 2379 w 20389"/>
                        <a:gd name="connsiteY3" fmla="*/ 739 h 26913"/>
                        <a:gd name="connsiteX4" fmla="*/ 9252 w 20389"/>
                        <a:gd name="connsiteY4" fmla="*/ 2381 h 26913"/>
                        <a:gd name="connsiteX5" fmla="*/ 19651 w 20389"/>
                        <a:gd name="connsiteY5" fmla="*/ 19300 h 26913"/>
                        <a:gd name="connsiteX6" fmla="*/ 18009 w 20389"/>
                        <a:gd name="connsiteY6" fmla="*/ 26174 h 26913"/>
                        <a:gd name="connsiteX7" fmla="*/ 15400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400" y="26913"/>
                          </a:moveTo>
                          <a:cubicBezTo>
                            <a:pt x="13722" y="26913"/>
                            <a:pt x="12084" y="26067"/>
                            <a:pt x="11140" y="24532"/>
                          </a:cubicBezTo>
                          <a:lnTo>
                            <a:pt x="741" y="7613"/>
                          </a:lnTo>
                          <a:cubicBezTo>
                            <a:pt x="-705" y="5260"/>
                            <a:pt x="30" y="2186"/>
                            <a:pt x="2379" y="739"/>
                          </a:cubicBezTo>
                          <a:cubicBezTo>
                            <a:pt x="4732" y="-703"/>
                            <a:pt x="7806" y="28"/>
                            <a:pt x="9252" y="2381"/>
                          </a:cubicBezTo>
                          <a:lnTo>
                            <a:pt x="19651" y="19300"/>
                          </a:lnTo>
                          <a:cubicBezTo>
                            <a:pt x="21093" y="21653"/>
                            <a:pt x="20358" y="24727"/>
                            <a:pt x="18009" y="26174"/>
                          </a:cubicBezTo>
                          <a:cubicBezTo>
                            <a:pt x="17195" y="26676"/>
                            <a:pt x="16293" y="26913"/>
                            <a:pt x="15400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Freeform: Shape 546">
                      <a:extLst>
                        <a:ext uri="{FF2B5EF4-FFF2-40B4-BE49-F238E27FC236}">
                          <a16:creationId xmlns:a16="http://schemas.microsoft.com/office/drawing/2014/main" id="{14ED77BC-6419-4BC5-807C-E9AD627C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4840" y="4853517"/>
                      <a:ext cx="20389" cy="26912"/>
                    </a:xfrm>
                    <a:custGeom>
                      <a:avLst/>
                      <a:gdLst>
                        <a:gd name="connsiteX0" fmla="*/ 15400 w 20389"/>
                        <a:gd name="connsiteY0" fmla="*/ 26912 h 26912"/>
                        <a:gd name="connsiteX1" fmla="*/ 11140 w 20389"/>
                        <a:gd name="connsiteY1" fmla="*/ 24531 h 26912"/>
                        <a:gd name="connsiteX2" fmla="*/ 741 w 20389"/>
                        <a:gd name="connsiteY2" fmla="*/ 7612 h 26912"/>
                        <a:gd name="connsiteX3" fmla="*/ 2378 w 20389"/>
                        <a:gd name="connsiteY3" fmla="*/ 738 h 26912"/>
                        <a:gd name="connsiteX4" fmla="*/ 9252 w 20389"/>
                        <a:gd name="connsiteY4" fmla="*/ 2380 h 26912"/>
                        <a:gd name="connsiteX5" fmla="*/ 19651 w 20389"/>
                        <a:gd name="connsiteY5" fmla="*/ 19299 h 26912"/>
                        <a:gd name="connsiteX6" fmla="*/ 18009 w 20389"/>
                        <a:gd name="connsiteY6" fmla="*/ 26173 h 26912"/>
                        <a:gd name="connsiteX7" fmla="*/ 15400 w 20389"/>
                        <a:gd name="connsiteY7" fmla="*/ 26912 h 269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2">
                          <a:moveTo>
                            <a:pt x="15400" y="26912"/>
                          </a:moveTo>
                          <a:cubicBezTo>
                            <a:pt x="13721" y="26912"/>
                            <a:pt x="12084" y="26066"/>
                            <a:pt x="11140" y="24531"/>
                          </a:cubicBezTo>
                          <a:lnTo>
                            <a:pt x="741" y="7612"/>
                          </a:lnTo>
                          <a:cubicBezTo>
                            <a:pt x="-705" y="5259"/>
                            <a:pt x="30" y="2184"/>
                            <a:pt x="2378" y="738"/>
                          </a:cubicBezTo>
                          <a:cubicBezTo>
                            <a:pt x="4732" y="-704"/>
                            <a:pt x="7801" y="31"/>
                            <a:pt x="9252" y="2380"/>
                          </a:cubicBezTo>
                          <a:lnTo>
                            <a:pt x="19651" y="19299"/>
                          </a:lnTo>
                          <a:cubicBezTo>
                            <a:pt x="21093" y="21652"/>
                            <a:pt x="20358" y="24726"/>
                            <a:pt x="18009" y="26173"/>
                          </a:cubicBezTo>
                          <a:cubicBezTo>
                            <a:pt x="17196" y="26675"/>
                            <a:pt x="16293" y="26912"/>
                            <a:pt x="15400" y="2691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8" name="Freeform: Shape 547">
                      <a:extLst>
                        <a:ext uri="{FF2B5EF4-FFF2-40B4-BE49-F238E27FC236}">
                          <a16:creationId xmlns:a16="http://schemas.microsoft.com/office/drawing/2014/main" id="{372197D3-85A3-462E-8C3B-79B4AE21E4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5131" y="4969625"/>
                      <a:ext cx="20718" cy="27446"/>
                    </a:xfrm>
                    <a:custGeom>
                      <a:avLst/>
                      <a:gdLst>
                        <a:gd name="connsiteX0" fmla="*/ 15731 w 20718"/>
                        <a:gd name="connsiteY0" fmla="*/ 27447 h 27446"/>
                        <a:gd name="connsiteX1" fmla="*/ 11471 w 20718"/>
                        <a:gd name="connsiteY1" fmla="*/ 25066 h 27446"/>
                        <a:gd name="connsiteX2" fmla="*/ 741 w 20718"/>
                        <a:gd name="connsiteY2" fmla="*/ 7612 h 27446"/>
                        <a:gd name="connsiteX3" fmla="*/ 2378 w 20718"/>
                        <a:gd name="connsiteY3" fmla="*/ 738 h 27446"/>
                        <a:gd name="connsiteX4" fmla="*/ 9247 w 20718"/>
                        <a:gd name="connsiteY4" fmla="*/ 2380 h 27446"/>
                        <a:gd name="connsiteX5" fmla="*/ 19977 w 20718"/>
                        <a:gd name="connsiteY5" fmla="*/ 19834 h 27446"/>
                        <a:gd name="connsiteX6" fmla="*/ 18340 w 20718"/>
                        <a:gd name="connsiteY6" fmla="*/ 26707 h 27446"/>
                        <a:gd name="connsiteX7" fmla="*/ 15731 w 20718"/>
                        <a:gd name="connsiteY7" fmla="*/ 27447 h 27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8" h="27446">
                          <a:moveTo>
                            <a:pt x="15731" y="27447"/>
                          </a:moveTo>
                          <a:cubicBezTo>
                            <a:pt x="14052" y="27447"/>
                            <a:pt x="12415" y="26600"/>
                            <a:pt x="11471" y="25066"/>
                          </a:cubicBezTo>
                          <a:lnTo>
                            <a:pt x="741" y="7612"/>
                          </a:lnTo>
                          <a:cubicBezTo>
                            <a:pt x="-705" y="5263"/>
                            <a:pt x="30" y="2184"/>
                            <a:pt x="2378" y="738"/>
                          </a:cubicBezTo>
                          <a:cubicBezTo>
                            <a:pt x="4722" y="-704"/>
                            <a:pt x="7806" y="31"/>
                            <a:pt x="9247" y="2380"/>
                          </a:cubicBezTo>
                          <a:lnTo>
                            <a:pt x="19977" y="19834"/>
                          </a:lnTo>
                          <a:cubicBezTo>
                            <a:pt x="21423" y="22182"/>
                            <a:pt x="20688" y="25261"/>
                            <a:pt x="18340" y="26707"/>
                          </a:cubicBezTo>
                          <a:cubicBezTo>
                            <a:pt x="17526" y="27205"/>
                            <a:pt x="16624" y="27447"/>
                            <a:pt x="15731" y="2744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9" name="Freeform: Shape 548">
                      <a:extLst>
                        <a:ext uri="{FF2B5EF4-FFF2-40B4-BE49-F238E27FC236}">
                          <a16:creationId xmlns:a16="http://schemas.microsoft.com/office/drawing/2014/main" id="{75ADEE41-1430-4900-B378-82EA342A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1507" y="5077543"/>
                      <a:ext cx="20715" cy="27452"/>
                    </a:xfrm>
                    <a:custGeom>
                      <a:avLst/>
                      <a:gdLst>
                        <a:gd name="connsiteX0" fmla="*/ 15727 w 20715"/>
                        <a:gd name="connsiteY0" fmla="*/ 27453 h 27452"/>
                        <a:gd name="connsiteX1" fmla="*/ 11467 w 20715"/>
                        <a:gd name="connsiteY1" fmla="*/ 25071 h 27452"/>
                        <a:gd name="connsiteX2" fmla="*/ 738 w 20715"/>
                        <a:gd name="connsiteY2" fmla="*/ 7613 h 27452"/>
                        <a:gd name="connsiteX3" fmla="*/ 2380 w 20715"/>
                        <a:gd name="connsiteY3" fmla="*/ 739 h 27452"/>
                        <a:gd name="connsiteX4" fmla="*/ 9249 w 20715"/>
                        <a:gd name="connsiteY4" fmla="*/ 2381 h 27452"/>
                        <a:gd name="connsiteX5" fmla="*/ 19978 w 20715"/>
                        <a:gd name="connsiteY5" fmla="*/ 19839 h 27452"/>
                        <a:gd name="connsiteX6" fmla="*/ 18336 w 20715"/>
                        <a:gd name="connsiteY6" fmla="*/ 26713 h 27452"/>
                        <a:gd name="connsiteX7" fmla="*/ 15727 w 20715"/>
                        <a:gd name="connsiteY7" fmla="*/ 27453 h 27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5" h="27452">
                          <a:moveTo>
                            <a:pt x="15727" y="27453"/>
                          </a:moveTo>
                          <a:cubicBezTo>
                            <a:pt x="14048" y="27453"/>
                            <a:pt x="12411" y="26606"/>
                            <a:pt x="11467" y="25071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28" y="-703"/>
                            <a:pt x="7802" y="28"/>
                            <a:pt x="9249" y="2381"/>
                          </a:cubicBezTo>
                          <a:lnTo>
                            <a:pt x="19978" y="19839"/>
                          </a:lnTo>
                          <a:cubicBezTo>
                            <a:pt x="21420" y="22193"/>
                            <a:pt x="20685" y="25267"/>
                            <a:pt x="18336" y="26713"/>
                          </a:cubicBezTo>
                          <a:cubicBezTo>
                            <a:pt x="17522" y="27211"/>
                            <a:pt x="16620" y="27453"/>
                            <a:pt x="15727" y="2745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0" name="Freeform: Shape 549">
                      <a:extLst>
                        <a:ext uri="{FF2B5EF4-FFF2-40B4-BE49-F238E27FC236}">
                          <a16:creationId xmlns:a16="http://schemas.microsoft.com/office/drawing/2014/main" id="{5FE714D9-ABC2-4909-80EC-2ED7027B1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8093" y="4960270"/>
                      <a:ext cx="20387" cy="26909"/>
                    </a:xfrm>
                    <a:custGeom>
                      <a:avLst/>
                      <a:gdLst>
                        <a:gd name="connsiteX0" fmla="*/ 15400 w 20387"/>
                        <a:gd name="connsiteY0" fmla="*/ 26910 h 26909"/>
                        <a:gd name="connsiteX1" fmla="*/ 11140 w 20387"/>
                        <a:gd name="connsiteY1" fmla="*/ 24529 h 26909"/>
                        <a:gd name="connsiteX2" fmla="*/ 741 w 20387"/>
                        <a:gd name="connsiteY2" fmla="*/ 7610 h 26909"/>
                        <a:gd name="connsiteX3" fmla="*/ 2379 w 20387"/>
                        <a:gd name="connsiteY3" fmla="*/ 736 h 26909"/>
                        <a:gd name="connsiteX4" fmla="*/ 9247 w 20387"/>
                        <a:gd name="connsiteY4" fmla="*/ 2378 h 26909"/>
                        <a:gd name="connsiteX5" fmla="*/ 19646 w 20387"/>
                        <a:gd name="connsiteY5" fmla="*/ 19297 h 26909"/>
                        <a:gd name="connsiteX6" fmla="*/ 18009 w 20387"/>
                        <a:gd name="connsiteY6" fmla="*/ 26171 h 26909"/>
                        <a:gd name="connsiteX7" fmla="*/ 15400 w 20387"/>
                        <a:gd name="connsiteY7" fmla="*/ 26910 h 2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7" h="26909">
                          <a:moveTo>
                            <a:pt x="15400" y="26910"/>
                          </a:moveTo>
                          <a:cubicBezTo>
                            <a:pt x="13721" y="26910"/>
                            <a:pt x="12084" y="26063"/>
                            <a:pt x="11140" y="24529"/>
                          </a:cubicBezTo>
                          <a:lnTo>
                            <a:pt x="741" y="7610"/>
                          </a:lnTo>
                          <a:cubicBezTo>
                            <a:pt x="-705" y="5261"/>
                            <a:pt x="30" y="2182"/>
                            <a:pt x="2379" y="736"/>
                          </a:cubicBezTo>
                          <a:cubicBezTo>
                            <a:pt x="4727" y="-701"/>
                            <a:pt x="7806" y="29"/>
                            <a:pt x="9247" y="2378"/>
                          </a:cubicBezTo>
                          <a:lnTo>
                            <a:pt x="19646" y="19297"/>
                          </a:lnTo>
                          <a:cubicBezTo>
                            <a:pt x="21093" y="21645"/>
                            <a:pt x="20358" y="24724"/>
                            <a:pt x="18009" y="26171"/>
                          </a:cubicBezTo>
                          <a:cubicBezTo>
                            <a:pt x="17196" y="26668"/>
                            <a:pt x="16293" y="26910"/>
                            <a:pt x="15400" y="2691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1" name="Freeform: Shape 550">
                      <a:extLst>
                        <a:ext uri="{FF2B5EF4-FFF2-40B4-BE49-F238E27FC236}">
                          <a16:creationId xmlns:a16="http://schemas.microsoft.com/office/drawing/2014/main" id="{BC12D92E-8939-4A6B-91A5-175EB83749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03585" y="5001170"/>
                      <a:ext cx="20718" cy="27448"/>
                    </a:xfrm>
                    <a:custGeom>
                      <a:avLst/>
                      <a:gdLst>
                        <a:gd name="connsiteX0" fmla="*/ 15731 w 20718"/>
                        <a:gd name="connsiteY0" fmla="*/ 27448 h 27448"/>
                        <a:gd name="connsiteX1" fmla="*/ 11471 w 20718"/>
                        <a:gd name="connsiteY1" fmla="*/ 25067 h 27448"/>
                        <a:gd name="connsiteX2" fmla="*/ 741 w 20718"/>
                        <a:gd name="connsiteY2" fmla="*/ 7613 h 27448"/>
                        <a:gd name="connsiteX3" fmla="*/ 2379 w 20718"/>
                        <a:gd name="connsiteY3" fmla="*/ 739 h 27448"/>
                        <a:gd name="connsiteX4" fmla="*/ 9248 w 20718"/>
                        <a:gd name="connsiteY4" fmla="*/ 2381 h 27448"/>
                        <a:gd name="connsiteX5" fmla="*/ 19977 w 20718"/>
                        <a:gd name="connsiteY5" fmla="*/ 19835 h 27448"/>
                        <a:gd name="connsiteX6" fmla="*/ 18340 w 20718"/>
                        <a:gd name="connsiteY6" fmla="*/ 26709 h 27448"/>
                        <a:gd name="connsiteX7" fmla="*/ 15731 w 20718"/>
                        <a:gd name="connsiteY7" fmla="*/ 27448 h 27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8" h="27448">
                          <a:moveTo>
                            <a:pt x="15731" y="27448"/>
                          </a:moveTo>
                          <a:cubicBezTo>
                            <a:pt x="14052" y="27448"/>
                            <a:pt x="12415" y="26602"/>
                            <a:pt x="11471" y="25067"/>
                          </a:cubicBezTo>
                          <a:lnTo>
                            <a:pt x="741" y="7613"/>
                          </a:lnTo>
                          <a:cubicBezTo>
                            <a:pt x="-705" y="5264"/>
                            <a:pt x="30" y="2186"/>
                            <a:pt x="2379" y="739"/>
                          </a:cubicBezTo>
                          <a:cubicBezTo>
                            <a:pt x="4722" y="-703"/>
                            <a:pt x="7806" y="28"/>
                            <a:pt x="9248" y="2381"/>
                          </a:cubicBezTo>
                          <a:lnTo>
                            <a:pt x="19977" y="19835"/>
                          </a:lnTo>
                          <a:cubicBezTo>
                            <a:pt x="21423" y="22183"/>
                            <a:pt x="20688" y="25262"/>
                            <a:pt x="18340" y="26709"/>
                          </a:cubicBezTo>
                          <a:cubicBezTo>
                            <a:pt x="17526" y="27206"/>
                            <a:pt x="16623" y="27448"/>
                            <a:pt x="15731" y="2744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2" name="Freeform: Shape 551">
                      <a:extLst>
                        <a:ext uri="{FF2B5EF4-FFF2-40B4-BE49-F238E27FC236}">
                          <a16:creationId xmlns:a16="http://schemas.microsoft.com/office/drawing/2014/main" id="{6C7493D5-46F1-48E2-ADED-EF3229C95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2735" y="4932026"/>
                      <a:ext cx="20715" cy="27450"/>
                    </a:xfrm>
                    <a:custGeom>
                      <a:avLst/>
                      <a:gdLst>
                        <a:gd name="connsiteX0" fmla="*/ 15727 w 20715"/>
                        <a:gd name="connsiteY0" fmla="*/ 27451 h 27450"/>
                        <a:gd name="connsiteX1" fmla="*/ 11467 w 20715"/>
                        <a:gd name="connsiteY1" fmla="*/ 25069 h 27450"/>
                        <a:gd name="connsiteX2" fmla="*/ 738 w 20715"/>
                        <a:gd name="connsiteY2" fmla="*/ 7611 h 27450"/>
                        <a:gd name="connsiteX3" fmla="*/ 2380 w 20715"/>
                        <a:gd name="connsiteY3" fmla="*/ 737 h 27450"/>
                        <a:gd name="connsiteX4" fmla="*/ 9249 w 20715"/>
                        <a:gd name="connsiteY4" fmla="*/ 2379 h 27450"/>
                        <a:gd name="connsiteX5" fmla="*/ 19978 w 20715"/>
                        <a:gd name="connsiteY5" fmla="*/ 19837 h 27450"/>
                        <a:gd name="connsiteX6" fmla="*/ 18336 w 20715"/>
                        <a:gd name="connsiteY6" fmla="*/ 26711 h 27450"/>
                        <a:gd name="connsiteX7" fmla="*/ 15727 w 20715"/>
                        <a:gd name="connsiteY7" fmla="*/ 27451 h 27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5" h="27450">
                          <a:moveTo>
                            <a:pt x="15727" y="27451"/>
                          </a:moveTo>
                          <a:cubicBezTo>
                            <a:pt x="14048" y="27451"/>
                            <a:pt x="12411" y="26604"/>
                            <a:pt x="11467" y="25069"/>
                          </a:cubicBezTo>
                          <a:lnTo>
                            <a:pt x="738" y="7611"/>
                          </a:lnTo>
                          <a:cubicBezTo>
                            <a:pt x="-704" y="5258"/>
                            <a:pt x="31" y="2183"/>
                            <a:pt x="2380" y="737"/>
                          </a:cubicBezTo>
                          <a:cubicBezTo>
                            <a:pt x="4724" y="-700"/>
                            <a:pt x="7803" y="26"/>
                            <a:pt x="9249" y="2379"/>
                          </a:cubicBezTo>
                          <a:lnTo>
                            <a:pt x="19978" y="19837"/>
                          </a:lnTo>
                          <a:cubicBezTo>
                            <a:pt x="21420" y="22191"/>
                            <a:pt x="20685" y="25265"/>
                            <a:pt x="18336" y="26711"/>
                          </a:cubicBezTo>
                          <a:cubicBezTo>
                            <a:pt x="17522" y="27209"/>
                            <a:pt x="16620" y="27451"/>
                            <a:pt x="15727" y="2745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" name="Freeform: Shape 552">
                      <a:extLst>
                        <a:ext uri="{FF2B5EF4-FFF2-40B4-BE49-F238E27FC236}">
                          <a16:creationId xmlns:a16="http://schemas.microsoft.com/office/drawing/2014/main" id="{E3D7221E-7B12-48B8-BC7E-1A46CDF771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3514" y="5008504"/>
                      <a:ext cx="20385" cy="26917"/>
                    </a:xfrm>
                    <a:custGeom>
                      <a:avLst/>
                      <a:gdLst>
                        <a:gd name="connsiteX0" fmla="*/ 15397 w 20385"/>
                        <a:gd name="connsiteY0" fmla="*/ 26918 h 26917"/>
                        <a:gd name="connsiteX1" fmla="*/ 11137 w 20385"/>
                        <a:gd name="connsiteY1" fmla="*/ 24537 h 26917"/>
                        <a:gd name="connsiteX2" fmla="*/ 738 w 20385"/>
                        <a:gd name="connsiteY2" fmla="*/ 7613 h 26917"/>
                        <a:gd name="connsiteX3" fmla="*/ 2380 w 20385"/>
                        <a:gd name="connsiteY3" fmla="*/ 739 h 26917"/>
                        <a:gd name="connsiteX4" fmla="*/ 9249 w 20385"/>
                        <a:gd name="connsiteY4" fmla="*/ 2381 h 26917"/>
                        <a:gd name="connsiteX5" fmla="*/ 19648 w 20385"/>
                        <a:gd name="connsiteY5" fmla="*/ 19305 h 26917"/>
                        <a:gd name="connsiteX6" fmla="*/ 18006 w 20385"/>
                        <a:gd name="connsiteY6" fmla="*/ 26178 h 26917"/>
                        <a:gd name="connsiteX7" fmla="*/ 15397 w 20385"/>
                        <a:gd name="connsiteY7" fmla="*/ 26918 h 269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5" h="26917">
                          <a:moveTo>
                            <a:pt x="15397" y="26918"/>
                          </a:moveTo>
                          <a:cubicBezTo>
                            <a:pt x="13718" y="26918"/>
                            <a:pt x="12081" y="26071"/>
                            <a:pt x="11137" y="24537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5"/>
                            <a:pt x="2380" y="739"/>
                          </a:cubicBezTo>
                          <a:cubicBezTo>
                            <a:pt x="4728" y="-702"/>
                            <a:pt x="7802" y="28"/>
                            <a:pt x="9249" y="2381"/>
                          </a:cubicBezTo>
                          <a:lnTo>
                            <a:pt x="19648" y="19305"/>
                          </a:lnTo>
                          <a:cubicBezTo>
                            <a:pt x="21089" y="21658"/>
                            <a:pt x="20355" y="24732"/>
                            <a:pt x="18006" y="26178"/>
                          </a:cubicBezTo>
                          <a:cubicBezTo>
                            <a:pt x="17188" y="26676"/>
                            <a:pt x="16290" y="26918"/>
                            <a:pt x="15397" y="2691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4" name="Freeform: Shape 553">
                      <a:extLst>
                        <a:ext uri="{FF2B5EF4-FFF2-40B4-BE49-F238E27FC236}">
                          <a16:creationId xmlns:a16="http://schemas.microsoft.com/office/drawing/2014/main" id="{01A62822-BBFE-4B90-9ACC-50F87D5587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0308" y="5041709"/>
                      <a:ext cx="20389" cy="26913"/>
                    </a:xfrm>
                    <a:custGeom>
                      <a:avLst/>
                      <a:gdLst>
                        <a:gd name="connsiteX0" fmla="*/ 15397 w 20389"/>
                        <a:gd name="connsiteY0" fmla="*/ 26913 h 26913"/>
                        <a:gd name="connsiteX1" fmla="*/ 11137 w 20389"/>
                        <a:gd name="connsiteY1" fmla="*/ 24532 h 26913"/>
                        <a:gd name="connsiteX2" fmla="*/ 738 w 20389"/>
                        <a:gd name="connsiteY2" fmla="*/ 7613 h 26913"/>
                        <a:gd name="connsiteX3" fmla="*/ 2380 w 20389"/>
                        <a:gd name="connsiteY3" fmla="*/ 739 h 26913"/>
                        <a:gd name="connsiteX4" fmla="*/ 9249 w 20389"/>
                        <a:gd name="connsiteY4" fmla="*/ 2381 h 26913"/>
                        <a:gd name="connsiteX5" fmla="*/ 19648 w 20389"/>
                        <a:gd name="connsiteY5" fmla="*/ 19300 h 26913"/>
                        <a:gd name="connsiteX6" fmla="*/ 18011 w 20389"/>
                        <a:gd name="connsiteY6" fmla="*/ 26174 h 26913"/>
                        <a:gd name="connsiteX7" fmla="*/ 15397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397" y="26913"/>
                          </a:moveTo>
                          <a:cubicBezTo>
                            <a:pt x="13718" y="26913"/>
                            <a:pt x="12081" y="26067"/>
                            <a:pt x="11137" y="24532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5"/>
                            <a:pt x="2380" y="739"/>
                          </a:cubicBezTo>
                          <a:cubicBezTo>
                            <a:pt x="4738" y="-702"/>
                            <a:pt x="7807" y="28"/>
                            <a:pt x="9249" y="2381"/>
                          </a:cubicBezTo>
                          <a:lnTo>
                            <a:pt x="19648" y="19300"/>
                          </a:lnTo>
                          <a:cubicBezTo>
                            <a:pt x="21094" y="21653"/>
                            <a:pt x="20359" y="24727"/>
                            <a:pt x="18011" y="26174"/>
                          </a:cubicBezTo>
                          <a:cubicBezTo>
                            <a:pt x="17187" y="26676"/>
                            <a:pt x="16285" y="26913"/>
                            <a:pt x="15397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25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87BC77D9-4305-4B39-BE66-9C36005673EF}"/>
                    </a:ext>
                  </a:extLst>
                </p:cNvPr>
                <p:cNvGrpSpPr/>
                <p:nvPr/>
              </p:nvGrpSpPr>
              <p:grpSpPr>
                <a:xfrm>
                  <a:off x="2359815" y="4769445"/>
                  <a:ext cx="366481" cy="355035"/>
                  <a:chOff x="2359815" y="4769445"/>
                  <a:chExt cx="366481" cy="355035"/>
                </a:xfrm>
              </p:grpSpPr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9A52E204-1FF1-45F8-AFB0-ABD6D0230261}"/>
                      </a:ext>
                    </a:extLst>
                  </p:cNvPr>
                  <p:cNvSpPr/>
                  <p:nvPr/>
                </p:nvSpPr>
                <p:spPr>
                  <a:xfrm>
                    <a:off x="2359815" y="4834410"/>
                    <a:ext cx="290078" cy="290070"/>
                  </a:xfrm>
                  <a:custGeom>
                    <a:avLst/>
                    <a:gdLst>
                      <a:gd name="connsiteX0" fmla="*/ 261900 w 290078"/>
                      <a:gd name="connsiteY0" fmla="*/ 204127 h 290070"/>
                      <a:gd name="connsiteX1" fmla="*/ 17884 w 290078"/>
                      <a:gd name="connsiteY1" fmla="*/ 272185 h 290070"/>
                      <a:gd name="connsiteX2" fmla="*/ 85951 w 290078"/>
                      <a:gd name="connsiteY2" fmla="*/ 28179 h 290070"/>
                      <a:gd name="connsiteX3" fmla="*/ 231094 w 290078"/>
                      <a:gd name="connsiteY3" fmla="*/ 58989 h 290070"/>
                      <a:gd name="connsiteX4" fmla="*/ 261900 w 290078"/>
                      <a:gd name="connsiteY4" fmla="*/ 204127 h 2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0078" h="290070">
                        <a:moveTo>
                          <a:pt x="261900" y="204127"/>
                        </a:moveTo>
                        <a:cubicBezTo>
                          <a:pt x="204971" y="261051"/>
                          <a:pt x="66474" y="320771"/>
                          <a:pt x="17884" y="272185"/>
                        </a:cubicBezTo>
                        <a:cubicBezTo>
                          <a:pt x="-30701" y="223600"/>
                          <a:pt x="29027" y="85098"/>
                          <a:pt x="85951" y="28179"/>
                        </a:cubicBezTo>
                        <a:cubicBezTo>
                          <a:pt x="142875" y="-28745"/>
                          <a:pt x="182508" y="10404"/>
                          <a:pt x="231094" y="58989"/>
                        </a:cubicBezTo>
                        <a:cubicBezTo>
                          <a:pt x="279675" y="107575"/>
                          <a:pt x="318824" y="147208"/>
                          <a:pt x="261900" y="20412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C2E41D56-DB39-4E18-976E-24E0300892ED}"/>
                      </a:ext>
                    </a:extLst>
                  </p:cNvPr>
                  <p:cNvSpPr/>
                  <p:nvPr/>
                </p:nvSpPr>
                <p:spPr>
                  <a:xfrm>
                    <a:off x="2503433" y="4769445"/>
                    <a:ext cx="222862" cy="211430"/>
                  </a:xfrm>
                  <a:custGeom>
                    <a:avLst/>
                    <a:gdLst>
                      <a:gd name="connsiteX0" fmla="*/ 217638 w 222862"/>
                      <a:gd name="connsiteY0" fmla="*/ 104901 h 211430"/>
                      <a:gd name="connsiteX1" fmla="*/ 217536 w 222862"/>
                      <a:gd name="connsiteY1" fmla="*/ 104831 h 211430"/>
                      <a:gd name="connsiteX2" fmla="*/ 185525 w 222862"/>
                      <a:gd name="connsiteY2" fmla="*/ 90321 h 211430"/>
                      <a:gd name="connsiteX3" fmla="*/ 151055 w 222862"/>
                      <a:gd name="connsiteY3" fmla="*/ 87586 h 211430"/>
                      <a:gd name="connsiteX4" fmla="*/ 118356 w 222862"/>
                      <a:gd name="connsiteY4" fmla="*/ 96762 h 211430"/>
                      <a:gd name="connsiteX5" fmla="*/ 103241 w 222862"/>
                      <a:gd name="connsiteY5" fmla="*/ 105845 h 211430"/>
                      <a:gd name="connsiteX6" fmla="*/ 103176 w 222862"/>
                      <a:gd name="connsiteY6" fmla="*/ 105798 h 211430"/>
                      <a:gd name="connsiteX7" fmla="*/ 113454 w 222862"/>
                      <a:gd name="connsiteY7" fmla="*/ 65016 h 211430"/>
                      <a:gd name="connsiteX8" fmla="*/ 104869 w 222862"/>
                      <a:gd name="connsiteY8" fmla="*/ 56 h 211430"/>
                      <a:gd name="connsiteX9" fmla="*/ 104757 w 222862"/>
                      <a:gd name="connsiteY9" fmla="*/ 42 h 211430"/>
                      <a:gd name="connsiteX10" fmla="*/ 78453 w 222862"/>
                      <a:gd name="connsiteY10" fmla="*/ 60054 h 211430"/>
                      <a:gd name="connsiteX11" fmla="*/ 76337 w 222862"/>
                      <a:gd name="connsiteY11" fmla="*/ 89972 h 211430"/>
                      <a:gd name="connsiteX12" fmla="*/ 76263 w 222862"/>
                      <a:gd name="connsiteY12" fmla="*/ 89995 h 211430"/>
                      <a:gd name="connsiteX13" fmla="*/ 57172 w 222862"/>
                      <a:gd name="connsiteY13" fmla="*/ 68104 h 211430"/>
                      <a:gd name="connsiteX14" fmla="*/ 85 w 222862"/>
                      <a:gd name="connsiteY14" fmla="*/ 35936 h 211430"/>
                      <a:gd name="connsiteX15" fmla="*/ 6 w 222862"/>
                      <a:gd name="connsiteY15" fmla="*/ 36015 h 211430"/>
                      <a:gd name="connsiteX16" fmla="*/ 32174 w 222862"/>
                      <a:gd name="connsiteY16" fmla="*/ 93102 h 211430"/>
                      <a:gd name="connsiteX17" fmla="*/ 84420 w 222862"/>
                      <a:gd name="connsiteY17" fmla="*/ 126968 h 211430"/>
                      <a:gd name="connsiteX18" fmla="*/ 84457 w 222862"/>
                      <a:gd name="connsiteY18" fmla="*/ 127005 h 211430"/>
                      <a:gd name="connsiteX19" fmla="*/ 118323 w 222862"/>
                      <a:gd name="connsiteY19" fmla="*/ 179255 h 211430"/>
                      <a:gd name="connsiteX20" fmla="*/ 175410 w 222862"/>
                      <a:gd name="connsiteY20" fmla="*/ 211424 h 211430"/>
                      <a:gd name="connsiteX21" fmla="*/ 175489 w 222862"/>
                      <a:gd name="connsiteY21" fmla="*/ 211345 h 211430"/>
                      <a:gd name="connsiteX22" fmla="*/ 143320 w 222862"/>
                      <a:gd name="connsiteY22" fmla="*/ 154258 h 211430"/>
                      <a:gd name="connsiteX23" fmla="*/ 98893 w 222862"/>
                      <a:gd name="connsiteY23" fmla="*/ 122020 h 211430"/>
                      <a:gd name="connsiteX24" fmla="*/ 98883 w 222862"/>
                      <a:gd name="connsiteY24" fmla="*/ 121941 h 211430"/>
                      <a:gd name="connsiteX25" fmla="*/ 123327 w 222862"/>
                      <a:gd name="connsiteY25" fmla="*/ 108593 h 211430"/>
                      <a:gd name="connsiteX26" fmla="*/ 151813 w 222862"/>
                      <a:gd name="connsiteY26" fmla="*/ 103938 h 211430"/>
                      <a:gd name="connsiteX27" fmla="*/ 179544 w 222862"/>
                      <a:gd name="connsiteY27" fmla="*/ 109309 h 211430"/>
                      <a:gd name="connsiteX28" fmla="*/ 203342 w 222862"/>
                      <a:gd name="connsiteY28" fmla="*/ 123489 h 211430"/>
                      <a:gd name="connsiteX29" fmla="*/ 204416 w 222862"/>
                      <a:gd name="connsiteY29" fmla="*/ 124317 h 211430"/>
                      <a:gd name="connsiteX30" fmla="*/ 222475 w 222862"/>
                      <a:gd name="connsiteY30" fmla="*/ 117439 h 211430"/>
                      <a:gd name="connsiteX31" fmla="*/ 217638 w 222862"/>
                      <a:gd name="connsiteY31" fmla="*/ 104901 h 21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22862" h="211430">
                        <a:moveTo>
                          <a:pt x="217638" y="104901"/>
                        </a:moveTo>
                        <a:lnTo>
                          <a:pt x="217536" y="104831"/>
                        </a:lnTo>
                        <a:cubicBezTo>
                          <a:pt x="207607" y="98069"/>
                          <a:pt x="196812" y="93306"/>
                          <a:pt x="185525" y="90321"/>
                        </a:cubicBezTo>
                        <a:cubicBezTo>
                          <a:pt x="174229" y="87405"/>
                          <a:pt x="162476" y="86479"/>
                          <a:pt x="151055" y="87586"/>
                        </a:cubicBezTo>
                        <a:cubicBezTo>
                          <a:pt x="139623" y="88725"/>
                          <a:pt x="128494" y="91869"/>
                          <a:pt x="118356" y="96762"/>
                        </a:cubicBezTo>
                        <a:cubicBezTo>
                          <a:pt x="113026" y="99348"/>
                          <a:pt x="107985" y="102403"/>
                          <a:pt x="103241" y="105845"/>
                        </a:cubicBezTo>
                        <a:cubicBezTo>
                          <a:pt x="103204" y="105868"/>
                          <a:pt x="103162" y="105840"/>
                          <a:pt x="103176" y="105798"/>
                        </a:cubicBezTo>
                        <a:cubicBezTo>
                          <a:pt x="107473" y="95148"/>
                          <a:pt x="111198" y="80917"/>
                          <a:pt x="113454" y="65016"/>
                        </a:cubicBezTo>
                        <a:cubicBezTo>
                          <a:pt x="118193" y="31587"/>
                          <a:pt x="105692" y="1963"/>
                          <a:pt x="104869" y="56"/>
                        </a:cubicBezTo>
                        <a:cubicBezTo>
                          <a:pt x="104841" y="-14"/>
                          <a:pt x="104804" y="-18"/>
                          <a:pt x="104757" y="42"/>
                        </a:cubicBezTo>
                        <a:cubicBezTo>
                          <a:pt x="103436" y="1642"/>
                          <a:pt x="83192" y="26625"/>
                          <a:pt x="78453" y="60054"/>
                        </a:cubicBezTo>
                        <a:cubicBezTo>
                          <a:pt x="76932" y="70774"/>
                          <a:pt x="76258" y="80964"/>
                          <a:pt x="76337" y="89972"/>
                        </a:cubicBezTo>
                        <a:cubicBezTo>
                          <a:pt x="76337" y="90014"/>
                          <a:pt x="76286" y="90032"/>
                          <a:pt x="76263" y="89995"/>
                        </a:cubicBezTo>
                        <a:cubicBezTo>
                          <a:pt x="71012" y="82963"/>
                          <a:pt x="64562" y="75494"/>
                          <a:pt x="57172" y="68104"/>
                        </a:cubicBezTo>
                        <a:cubicBezTo>
                          <a:pt x="33300" y="44233"/>
                          <a:pt x="2103" y="36419"/>
                          <a:pt x="85" y="35936"/>
                        </a:cubicBezTo>
                        <a:cubicBezTo>
                          <a:pt x="15" y="35917"/>
                          <a:pt x="-13" y="35941"/>
                          <a:pt x="6" y="36015"/>
                        </a:cubicBezTo>
                        <a:cubicBezTo>
                          <a:pt x="489" y="38033"/>
                          <a:pt x="8298" y="69225"/>
                          <a:pt x="32174" y="93102"/>
                        </a:cubicBezTo>
                        <a:cubicBezTo>
                          <a:pt x="52753" y="113686"/>
                          <a:pt x="73937" y="127075"/>
                          <a:pt x="84420" y="126968"/>
                        </a:cubicBezTo>
                        <a:cubicBezTo>
                          <a:pt x="84443" y="126968"/>
                          <a:pt x="84457" y="126982"/>
                          <a:pt x="84457" y="127005"/>
                        </a:cubicBezTo>
                        <a:cubicBezTo>
                          <a:pt x="84355" y="137492"/>
                          <a:pt x="97739" y="158671"/>
                          <a:pt x="118323" y="179255"/>
                        </a:cubicBezTo>
                        <a:cubicBezTo>
                          <a:pt x="142195" y="203127"/>
                          <a:pt x="173392" y="210940"/>
                          <a:pt x="175410" y="211424"/>
                        </a:cubicBezTo>
                        <a:cubicBezTo>
                          <a:pt x="175480" y="211443"/>
                          <a:pt x="175508" y="211419"/>
                          <a:pt x="175489" y="211345"/>
                        </a:cubicBezTo>
                        <a:cubicBezTo>
                          <a:pt x="175005" y="209327"/>
                          <a:pt x="167197" y="178134"/>
                          <a:pt x="143320" y="154258"/>
                        </a:cubicBezTo>
                        <a:cubicBezTo>
                          <a:pt x="127015" y="137953"/>
                          <a:pt x="110343" y="126182"/>
                          <a:pt x="98893" y="122020"/>
                        </a:cubicBezTo>
                        <a:cubicBezTo>
                          <a:pt x="98860" y="122006"/>
                          <a:pt x="98855" y="121964"/>
                          <a:pt x="98883" y="121941"/>
                        </a:cubicBezTo>
                        <a:cubicBezTo>
                          <a:pt x="106283" y="116202"/>
                          <a:pt x="114621" y="111658"/>
                          <a:pt x="123327" y="108593"/>
                        </a:cubicBezTo>
                        <a:cubicBezTo>
                          <a:pt x="132582" y="105356"/>
                          <a:pt x="142242" y="103812"/>
                          <a:pt x="151813" y="103938"/>
                        </a:cubicBezTo>
                        <a:cubicBezTo>
                          <a:pt x="161388" y="104101"/>
                          <a:pt x="170773" y="105961"/>
                          <a:pt x="179544" y="109309"/>
                        </a:cubicBezTo>
                        <a:cubicBezTo>
                          <a:pt x="188274" y="112704"/>
                          <a:pt x="196501" y="117569"/>
                          <a:pt x="203342" y="123489"/>
                        </a:cubicBezTo>
                        <a:cubicBezTo>
                          <a:pt x="203677" y="123777"/>
                          <a:pt x="204040" y="124061"/>
                          <a:pt x="204416" y="124317"/>
                        </a:cubicBezTo>
                        <a:cubicBezTo>
                          <a:pt x="210876" y="128717"/>
                          <a:pt x="220159" y="125805"/>
                          <a:pt x="222475" y="117439"/>
                        </a:cubicBezTo>
                        <a:cubicBezTo>
                          <a:pt x="223782" y="112714"/>
                          <a:pt x="221693" y="107668"/>
                          <a:pt x="217638" y="10490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31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C9E84A5B-DF70-4B27-B81E-A5DF0A2A7CB8}"/>
                      </a:ext>
                    </a:extLst>
                  </p:cNvPr>
                  <p:cNvGrpSpPr/>
                  <p:nvPr/>
                </p:nvGrpSpPr>
                <p:grpSpPr>
                  <a:xfrm>
                    <a:off x="2374651" y="4884856"/>
                    <a:ext cx="251470" cy="184133"/>
                    <a:chOff x="2374651" y="4884856"/>
                    <a:chExt cx="251470" cy="184133"/>
                  </a:xfrm>
                  <a:solidFill>
                    <a:srgbClr val="FFFFFF"/>
                  </a:solidFill>
                </p:grpSpPr>
                <p:sp>
                  <p:nvSpPr>
                    <p:cNvPr id="532" name="Freeform: Shape 531">
                      <a:extLst>
                        <a:ext uri="{FF2B5EF4-FFF2-40B4-BE49-F238E27FC236}">
                          <a16:creationId xmlns:a16="http://schemas.microsoft.com/office/drawing/2014/main" id="{08527D68-1AB0-4DA2-B6F5-A0182E62DD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4011" y="4916410"/>
                      <a:ext cx="26908" cy="20389"/>
                    </a:xfrm>
                    <a:custGeom>
                      <a:avLst/>
                      <a:gdLst>
                        <a:gd name="connsiteX0" fmla="*/ 5001 w 26908"/>
                        <a:gd name="connsiteY0" fmla="*/ 20390 h 20389"/>
                        <a:gd name="connsiteX1" fmla="*/ 741 w 26908"/>
                        <a:gd name="connsiteY1" fmla="*/ 18009 h 20389"/>
                        <a:gd name="connsiteX2" fmla="*/ 2378 w 26908"/>
                        <a:gd name="connsiteY2" fmla="*/ 11135 h 20389"/>
                        <a:gd name="connsiteX3" fmla="*/ 19298 w 26908"/>
                        <a:gd name="connsiteY3" fmla="*/ 736 h 20389"/>
                        <a:gd name="connsiteX4" fmla="*/ 26167 w 26908"/>
                        <a:gd name="connsiteY4" fmla="*/ 2378 h 20389"/>
                        <a:gd name="connsiteX5" fmla="*/ 24530 w 26908"/>
                        <a:gd name="connsiteY5" fmla="*/ 9251 h 20389"/>
                        <a:gd name="connsiteX6" fmla="*/ 7610 w 26908"/>
                        <a:gd name="connsiteY6" fmla="*/ 19650 h 20389"/>
                        <a:gd name="connsiteX7" fmla="*/ 5001 w 26908"/>
                        <a:gd name="connsiteY7" fmla="*/ 20390 h 20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8" h="20389">
                          <a:moveTo>
                            <a:pt x="5001" y="20390"/>
                          </a:moveTo>
                          <a:cubicBezTo>
                            <a:pt x="3323" y="20390"/>
                            <a:pt x="1686" y="19543"/>
                            <a:pt x="741" y="18009"/>
                          </a:cubicBezTo>
                          <a:cubicBezTo>
                            <a:pt x="-705" y="15655"/>
                            <a:pt x="30" y="12581"/>
                            <a:pt x="2378" y="11135"/>
                          </a:cubicBezTo>
                          <a:lnTo>
                            <a:pt x="19298" y="736"/>
                          </a:lnTo>
                          <a:cubicBezTo>
                            <a:pt x="21646" y="-701"/>
                            <a:pt x="24720" y="29"/>
                            <a:pt x="26167" y="2378"/>
                          </a:cubicBezTo>
                          <a:cubicBezTo>
                            <a:pt x="27613" y="4731"/>
                            <a:pt x="26878" y="7805"/>
                            <a:pt x="24530" y="9251"/>
                          </a:cubicBezTo>
                          <a:lnTo>
                            <a:pt x="7610" y="19650"/>
                          </a:lnTo>
                          <a:cubicBezTo>
                            <a:pt x="6797" y="20148"/>
                            <a:pt x="5894" y="20390"/>
                            <a:pt x="5001" y="2039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" name="Freeform: Shape 532">
                      <a:extLst>
                        <a:ext uri="{FF2B5EF4-FFF2-40B4-BE49-F238E27FC236}">
                          <a16:creationId xmlns:a16="http://schemas.microsoft.com/office/drawing/2014/main" id="{94E5EB4E-23EF-4571-A6BA-2C8F70457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1612" y="4954007"/>
                      <a:ext cx="26906" cy="20392"/>
                    </a:xfrm>
                    <a:custGeom>
                      <a:avLst/>
                      <a:gdLst>
                        <a:gd name="connsiteX0" fmla="*/ 5002 w 26906"/>
                        <a:gd name="connsiteY0" fmla="*/ 20393 h 20392"/>
                        <a:gd name="connsiteX1" fmla="*/ 741 w 26906"/>
                        <a:gd name="connsiteY1" fmla="*/ 18012 h 20392"/>
                        <a:gd name="connsiteX2" fmla="*/ 2379 w 26906"/>
                        <a:gd name="connsiteY2" fmla="*/ 11138 h 20392"/>
                        <a:gd name="connsiteX3" fmla="*/ 19298 w 26906"/>
                        <a:gd name="connsiteY3" fmla="*/ 739 h 20392"/>
                        <a:gd name="connsiteX4" fmla="*/ 26167 w 26906"/>
                        <a:gd name="connsiteY4" fmla="*/ 2381 h 20392"/>
                        <a:gd name="connsiteX5" fmla="*/ 24530 w 26906"/>
                        <a:gd name="connsiteY5" fmla="*/ 9255 h 20392"/>
                        <a:gd name="connsiteX6" fmla="*/ 7611 w 26906"/>
                        <a:gd name="connsiteY6" fmla="*/ 19654 h 20392"/>
                        <a:gd name="connsiteX7" fmla="*/ 5002 w 26906"/>
                        <a:gd name="connsiteY7" fmla="*/ 20393 h 20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6" h="20392">
                          <a:moveTo>
                            <a:pt x="5002" y="20393"/>
                          </a:moveTo>
                          <a:cubicBezTo>
                            <a:pt x="3323" y="20393"/>
                            <a:pt x="1686" y="19547"/>
                            <a:pt x="741" y="18012"/>
                          </a:cubicBezTo>
                          <a:cubicBezTo>
                            <a:pt x="-705" y="15659"/>
                            <a:pt x="30" y="12584"/>
                            <a:pt x="2379" y="11138"/>
                          </a:cubicBezTo>
                          <a:lnTo>
                            <a:pt x="19298" y="739"/>
                          </a:lnTo>
                          <a:cubicBezTo>
                            <a:pt x="21646" y="-702"/>
                            <a:pt x="24725" y="28"/>
                            <a:pt x="26167" y="2381"/>
                          </a:cubicBezTo>
                          <a:cubicBezTo>
                            <a:pt x="27608" y="4734"/>
                            <a:pt x="26878" y="7808"/>
                            <a:pt x="24530" y="9255"/>
                          </a:cubicBezTo>
                          <a:lnTo>
                            <a:pt x="7611" y="19654"/>
                          </a:lnTo>
                          <a:cubicBezTo>
                            <a:pt x="6797" y="20151"/>
                            <a:pt x="5894" y="20393"/>
                            <a:pt x="5002" y="20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4" name="Freeform: Shape 533">
                      <a:extLst>
                        <a:ext uri="{FF2B5EF4-FFF2-40B4-BE49-F238E27FC236}">
                          <a16:creationId xmlns:a16="http://schemas.microsoft.com/office/drawing/2014/main" id="{782B81ED-0B9E-490A-8366-693BC606D7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9212" y="4991605"/>
                      <a:ext cx="26908" cy="20390"/>
                    </a:xfrm>
                    <a:custGeom>
                      <a:avLst/>
                      <a:gdLst>
                        <a:gd name="connsiteX0" fmla="*/ 5001 w 26908"/>
                        <a:gd name="connsiteY0" fmla="*/ 20391 h 20390"/>
                        <a:gd name="connsiteX1" fmla="*/ 741 w 26908"/>
                        <a:gd name="connsiteY1" fmla="*/ 18010 h 20390"/>
                        <a:gd name="connsiteX2" fmla="*/ 2379 w 26908"/>
                        <a:gd name="connsiteY2" fmla="*/ 11136 h 20390"/>
                        <a:gd name="connsiteX3" fmla="*/ 19298 w 26908"/>
                        <a:gd name="connsiteY3" fmla="*/ 737 h 20390"/>
                        <a:gd name="connsiteX4" fmla="*/ 26167 w 26908"/>
                        <a:gd name="connsiteY4" fmla="*/ 2379 h 20390"/>
                        <a:gd name="connsiteX5" fmla="*/ 24530 w 26908"/>
                        <a:gd name="connsiteY5" fmla="*/ 9253 h 20390"/>
                        <a:gd name="connsiteX6" fmla="*/ 7611 w 26908"/>
                        <a:gd name="connsiteY6" fmla="*/ 19651 h 20390"/>
                        <a:gd name="connsiteX7" fmla="*/ 5001 w 26908"/>
                        <a:gd name="connsiteY7" fmla="*/ 20391 h 2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8" h="20390">
                          <a:moveTo>
                            <a:pt x="5001" y="20391"/>
                          </a:moveTo>
                          <a:cubicBezTo>
                            <a:pt x="3323" y="20391"/>
                            <a:pt x="1685" y="19544"/>
                            <a:pt x="741" y="18010"/>
                          </a:cubicBezTo>
                          <a:cubicBezTo>
                            <a:pt x="-705" y="15656"/>
                            <a:pt x="30" y="12582"/>
                            <a:pt x="2379" y="11136"/>
                          </a:cubicBezTo>
                          <a:lnTo>
                            <a:pt x="19298" y="737"/>
                          </a:lnTo>
                          <a:cubicBezTo>
                            <a:pt x="21646" y="-700"/>
                            <a:pt x="24725" y="26"/>
                            <a:pt x="26167" y="2379"/>
                          </a:cubicBezTo>
                          <a:cubicBezTo>
                            <a:pt x="27613" y="4732"/>
                            <a:pt x="26878" y="7806"/>
                            <a:pt x="24530" y="9253"/>
                          </a:cubicBezTo>
                          <a:lnTo>
                            <a:pt x="7611" y="19651"/>
                          </a:lnTo>
                          <a:cubicBezTo>
                            <a:pt x="6797" y="20154"/>
                            <a:pt x="5894" y="20391"/>
                            <a:pt x="5001" y="2039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5" name="Freeform: Shape 534">
                      <a:extLst>
                        <a:ext uri="{FF2B5EF4-FFF2-40B4-BE49-F238E27FC236}">
                          <a16:creationId xmlns:a16="http://schemas.microsoft.com/office/drawing/2014/main" id="{3570ED94-FCDA-42E6-9B7A-2CCEE6B53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572" y="4971895"/>
                      <a:ext cx="27445" cy="20721"/>
                    </a:xfrm>
                    <a:custGeom>
                      <a:avLst/>
                      <a:gdLst>
                        <a:gd name="connsiteX0" fmla="*/ 4998 w 27445"/>
                        <a:gd name="connsiteY0" fmla="*/ 20722 h 20721"/>
                        <a:gd name="connsiteX1" fmla="*/ 738 w 27445"/>
                        <a:gd name="connsiteY1" fmla="*/ 18341 h 20721"/>
                        <a:gd name="connsiteX2" fmla="*/ 2380 w 27445"/>
                        <a:gd name="connsiteY2" fmla="*/ 11467 h 20721"/>
                        <a:gd name="connsiteX3" fmla="*/ 19838 w 27445"/>
                        <a:gd name="connsiteY3" fmla="*/ 738 h 20721"/>
                        <a:gd name="connsiteX4" fmla="*/ 26707 w 27445"/>
                        <a:gd name="connsiteY4" fmla="*/ 2380 h 20721"/>
                        <a:gd name="connsiteX5" fmla="*/ 25066 w 27445"/>
                        <a:gd name="connsiteY5" fmla="*/ 9253 h 20721"/>
                        <a:gd name="connsiteX6" fmla="*/ 7607 w 27445"/>
                        <a:gd name="connsiteY6" fmla="*/ 19983 h 20721"/>
                        <a:gd name="connsiteX7" fmla="*/ 4998 w 27445"/>
                        <a:gd name="connsiteY7" fmla="*/ 20722 h 20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445" h="20721">
                          <a:moveTo>
                            <a:pt x="4998" y="20722"/>
                          </a:moveTo>
                          <a:cubicBezTo>
                            <a:pt x="3319" y="20722"/>
                            <a:pt x="1682" y="19876"/>
                            <a:pt x="738" y="18341"/>
                          </a:cubicBezTo>
                          <a:cubicBezTo>
                            <a:pt x="-704" y="15988"/>
                            <a:pt x="31" y="12913"/>
                            <a:pt x="2380" y="11467"/>
                          </a:cubicBezTo>
                          <a:lnTo>
                            <a:pt x="19838" y="738"/>
                          </a:lnTo>
                          <a:cubicBezTo>
                            <a:pt x="22187" y="-704"/>
                            <a:pt x="25261" y="31"/>
                            <a:pt x="26707" y="2380"/>
                          </a:cubicBezTo>
                          <a:cubicBezTo>
                            <a:pt x="28149" y="4733"/>
                            <a:pt x="27414" y="7807"/>
                            <a:pt x="25066" y="9253"/>
                          </a:cubicBezTo>
                          <a:lnTo>
                            <a:pt x="7607" y="19983"/>
                          </a:lnTo>
                          <a:cubicBezTo>
                            <a:pt x="6793" y="20485"/>
                            <a:pt x="5891" y="20722"/>
                            <a:pt x="4998" y="2072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6" name="Freeform: Shape 535">
                      <a:extLst>
                        <a:ext uri="{FF2B5EF4-FFF2-40B4-BE49-F238E27FC236}">
                          <a16:creationId xmlns:a16="http://schemas.microsoft.com/office/drawing/2014/main" id="{F5F83103-350E-4D23-950B-8BB780DF6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4651" y="5048262"/>
                      <a:ext cx="27445" cy="20727"/>
                    </a:xfrm>
                    <a:custGeom>
                      <a:avLst/>
                      <a:gdLst>
                        <a:gd name="connsiteX0" fmla="*/ 5001 w 27445"/>
                        <a:gd name="connsiteY0" fmla="*/ 20728 h 20727"/>
                        <a:gd name="connsiteX1" fmla="*/ 741 w 27445"/>
                        <a:gd name="connsiteY1" fmla="*/ 18347 h 20727"/>
                        <a:gd name="connsiteX2" fmla="*/ 2378 w 27445"/>
                        <a:gd name="connsiteY2" fmla="*/ 11473 h 20727"/>
                        <a:gd name="connsiteX3" fmla="*/ 19837 w 27445"/>
                        <a:gd name="connsiteY3" fmla="*/ 739 h 20727"/>
                        <a:gd name="connsiteX4" fmla="*/ 26706 w 27445"/>
                        <a:gd name="connsiteY4" fmla="*/ 2381 h 20727"/>
                        <a:gd name="connsiteX5" fmla="*/ 25069 w 27445"/>
                        <a:gd name="connsiteY5" fmla="*/ 9255 h 20727"/>
                        <a:gd name="connsiteX6" fmla="*/ 7610 w 27445"/>
                        <a:gd name="connsiteY6" fmla="*/ 19988 h 20727"/>
                        <a:gd name="connsiteX7" fmla="*/ 5001 w 27445"/>
                        <a:gd name="connsiteY7" fmla="*/ 20728 h 207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445" h="20727">
                          <a:moveTo>
                            <a:pt x="5001" y="20728"/>
                          </a:moveTo>
                          <a:cubicBezTo>
                            <a:pt x="3323" y="20728"/>
                            <a:pt x="1686" y="19881"/>
                            <a:pt x="741" y="18347"/>
                          </a:cubicBezTo>
                          <a:cubicBezTo>
                            <a:pt x="-705" y="15993"/>
                            <a:pt x="30" y="12919"/>
                            <a:pt x="2378" y="11473"/>
                          </a:cubicBezTo>
                          <a:lnTo>
                            <a:pt x="19837" y="739"/>
                          </a:lnTo>
                          <a:cubicBezTo>
                            <a:pt x="22181" y="-702"/>
                            <a:pt x="25264" y="28"/>
                            <a:pt x="26706" y="2381"/>
                          </a:cubicBezTo>
                          <a:cubicBezTo>
                            <a:pt x="28148" y="4734"/>
                            <a:pt x="27418" y="7808"/>
                            <a:pt x="25069" y="9255"/>
                          </a:cubicBezTo>
                          <a:lnTo>
                            <a:pt x="7610" y="19988"/>
                          </a:lnTo>
                          <a:cubicBezTo>
                            <a:pt x="6797" y="20491"/>
                            <a:pt x="5894" y="20728"/>
                            <a:pt x="5001" y="2072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7" name="Freeform: Shape 536">
                      <a:extLst>
                        <a:ext uri="{FF2B5EF4-FFF2-40B4-BE49-F238E27FC236}">
                          <a16:creationId xmlns:a16="http://schemas.microsoft.com/office/drawing/2014/main" id="{11C225A9-660C-402C-97EA-1AA9EB173D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2466" y="4884856"/>
                      <a:ext cx="26908" cy="20392"/>
                    </a:xfrm>
                    <a:custGeom>
                      <a:avLst/>
                      <a:gdLst>
                        <a:gd name="connsiteX0" fmla="*/ 5001 w 26908"/>
                        <a:gd name="connsiteY0" fmla="*/ 20393 h 20392"/>
                        <a:gd name="connsiteX1" fmla="*/ 741 w 26908"/>
                        <a:gd name="connsiteY1" fmla="*/ 18012 h 20392"/>
                        <a:gd name="connsiteX2" fmla="*/ 2378 w 26908"/>
                        <a:gd name="connsiteY2" fmla="*/ 11138 h 20392"/>
                        <a:gd name="connsiteX3" fmla="*/ 19298 w 26908"/>
                        <a:gd name="connsiteY3" fmla="*/ 739 h 20392"/>
                        <a:gd name="connsiteX4" fmla="*/ 26167 w 26908"/>
                        <a:gd name="connsiteY4" fmla="*/ 2381 h 20392"/>
                        <a:gd name="connsiteX5" fmla="*/ 24530 w 26908"/>
                        <a:gd name="connsiteY5" fmla="*/ 9255 h 20392"/>
                        <a:gd name="connsiteX6" fmla="*/ 7610 w 26908"/>
                        <a:gd name="connsiteY6" fmla="*/ 19653 h 20392"/>
                        <a:gd name="connsiteX7" fmla="*/ 5001 w 26908"/>
                        <a:gd name="connsiteY7" fmla="*/ 20393 h 20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8" h="20392">
                          <a:moveTo>
                            <a:pt x="5001" y="20393"/>
                          </a:moveTo>
                          <a:cubicBezTo>
                            <a:pt x="3323" y="20393"/>
                            <a:pt x="1685" y="19546"/>
                            <a:pt x="741" y="18012"/>
                          </a:cubicBezTo>
                          <a:cubicBezTo>
                            <a:pt x="-705" y="15659"/>
                            <a:pt x="30" y="12585"/>
                            <a:pt x="2378" y="11138"/>
                          </a:cubicBezTo>
                          <a:lnTo>
                            <a:pt x="19298" y="739"/>
                          </a:lnTo>
                          <a:cubicBezTo>
                            <a:pt x="21646" y="-703"/>
                            <a:pt x="24725" y="28"/>
                            <a:pt x="26167" y="2381"/>
                          </a:cubicBezTo>
                          <a:cubicBezTo>
                            <a:pt x="27613" y="4734"/>
                            <a:pt x="26878" y="7808"/>
                            <a:pt x="24530" y="9255"/>
                          </a:cubicBezTo>
                          <a:lnTo>
                            <a:pt x="7610" y="19653"/>
                          </a:lnTo>
                          <a:cubicBezTo>
                            <a:pt x="6792" y="20156"/>
                            <a:pt x="5894" y="20393"/>
                            <a:pt x="5001" y="20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8" name="Freeform: Shape 537">
                      <a:extLst>
                        <a:ext uri="{FF2B5EF4-FFF2-40B4-BE49-F238E27FC236}">
                          <a16:creationId xmlns:a16="http://schemas.microsoft.com/office/drawing/2014/main" id="{7C518690-E146-4F40-B38F-88202052A4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1027" y="4940348"/>
                      <a:ext cx="27445" cy="20723"/>
                    </a:xfrm>
                    <a:custGeom>
                      <a:avLst/>
                      <a:gdLst>
                        <a:gd name="connsiteX0" fmla="*/ 4998 w 27445"/>
                        <a:gd name="connsiteY0" fmla="*/ 20723 h 20723"/>
                        <a:gd name="connsiteX1" fmla="*/ 738 w 27445"/>
                        <a:gd name="connsiteY1" fmla="*/ 18342 h 20723"/>
                        <a:gd name="connsiteX2" fmla="*/ 2380 w 27445"/>
                        <a:gd name="connsiteY2" fmla="*/ 11468 h 20723"/>
                        <a:gd name="connsiteX3" fmla="*/ 19838 w 27445"/>
                        <a:gd name="connsiteY3" fmla="*/ 739 h 20723"/>
                        <a:gd name="connsiteX4" fmla="*/ 26707 w 27445"/>
                        <a:gd name="connsiteY4" fmla="*/ 2381 h 20723"/>
                        <a:gd name="connsiteX5" fmla="*/ 25066 w 27445"/>
                        <a:gd name="connsiteY5" fmla="*/ 9254 h 20723"/>
                        <a:gd name="connsiteX6" fmla="*/ 7607 w 27445"/>
                        <a:gd name="connsiteY6" fmla="*/ 19984 h 20723"/>
                        <a:gd name="connsiteX7" fmla="*/ 4998 w 27445"/>
                        <a:gd name="connsiteY7" fmla="*/ 20723 h 20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445" h="20723">
                          <a:moveTo>
                            <a:pt x="4998" y="20723"/>
                          </a:moveTo>
                          <a:cubicBezTo>
                            <a:pt x="3319" y="20723"/>
                            <a:pt x="1682" y="19877"/>
                            <a:pt x="738" y="18342"/>
                          </a:cubicBezTo>
                          <a:cubicBezTo>
                            <a:pt x="-704" y="15989"/>
                            <a:pt x="31" y="12915"/>
                            <a:pt x="2380" y="11468"/>
                          </a:cubicBezTo>
                          <a:lnTo>
                            <a:pt x="19838" y="739"/>
                          </a:lnTo>
                          <a:cubicBezTo>
                            <a:pt x="22182" y="-703"/>
                            <a:pt x="25261" y="28"/>
                            <a:pt x="26707" y="2381"/>
                          </a:cubicBezTo>
                          <a:cubicBezTo>
                            <a:pt x="28149" y="4734"/>
                            <a:pt x="27414" y="7808"/>
                            <a:pt x="25066" y="9254"/>
                          </a:cubicBezTo>
                          <a:lnTo>
                            <a:pt x="7607" y="19984"/>
                          </a:lnTo>
                          <a:cubicBezTo>
                            <a:pt x="6793" y="20486"/>
                            <a:pt x="5891" y="20723"/>
                            <a:pt x="4998" y="207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9" name="Freeform: Shape 538">
                      <a:extLst>
                        <a:ext uri="{FF2B5EF4-FFF2-40B4-BE49-F238E27FC236}">
                          <a16:creationId xmlns:a16="http://schemas.microsoft.com/office/drawing/2014/main" id="{88AA7E2A-F832-4375-A548-8D2E16737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0173" y="5009494"/>
                      <a:ext cx="27445" cy="20723"/>
                    </a:xfrm>
                    <a:custGeom>
                      <a:avLst/>
                      <a:gdLst>
                        <a:gd name="connsiteX0" fmla="*/ 4998 w 27445"/>
                        <a:gd name="connsiteY0" fmla="*/ 20723 h 20723"/>
                        <a:gd name="connsiteX1" fmla="*/ 738 w 27445"/>
                        <a:gd name="connsiteY1" fmla="*/ 18342 h 20723"/>
                        <a:gd name="connsiteX2" fmla="*/ 2380 w 27445"/>
                        <a:gd name="connsiteY2" fmla="*/ 11468 h 20723"/>
                        <a:gd name="connsiteX3" fmla="*/ 19838 w 27445"/>
                        <a:gd name="connsiteY3" fmla="*/ 739 h 20723"/>
                        <a:gd name="connsiteX4" fmla="*/ 26707 w 27445"/>
                        <a:gd name="connsiteY4" fmla="*/ 2381 h 20723"/>
                        <a:gd name="connsiteX5" fmla="*/ 25066 w 27445"/>
                        <a:gd name="connsiteY5" fmla="*/ 9255 h 20723"/>
                        <a:gd name="connsiteX6" fmla="*/ 7607 w 27445"/>
                        <a:gd name="connsiteY6" fmla="*/ 19984 h 20723"/>
                        <a:gd name="connsiteX7" fmla="*/ 4998 w 27445"/>
                        <a:gd name="connsiteY7" fmla="*/ 20723 h 20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445" h="20723">
                          <a:moveTo>
                            <a:pt x="4998" y="20723"/>
                          </a:moveTo>
                          <a:cubicBezTo>
                            <a:pt x="3319" y="20723"/>
                            <a:pt x="1682" y="19877"/>
                            <a:pt x="738" y="18342"/>
                          </a:cubicBezTo>
                          <a:cubicBezTo>
                            <a:pt x="-704" y="15989"/>
                            <a:pt x="31" y="12915"/>
                            <a:pt x="2380" y="11468"/>
                          </a:cubicBezTo>
                          <a:lnTo>
                            <a:pt x="19838" y="739"/>
                          </a:lnTo>
                          <a:cubicBezTo>
                            <a:pt x="22187" y="-702"/>
                            <a:pt x="25261" y="28"/>
                            <a:pt x="26707" y="2381"/>
                          </a:cubicBezTo>
                          <a:cubicBezTo>
                            <a:pt x="28149" y="4734"/>
                            <a:pt x="27414" y="7808"/>
                            <a:pt x="25066" y="9255"/>
                          </a:cubicBezTo>
                          <a:lnTo>
                            <a:pt x="7607" y="19984"/>
                          </a:lnTo>
                          <a:cubicBezTo>
                            <a:pt x="6793" y="20486"/>
                            <a:pt x="5891" y="20723"/>
                            <a:pt x="4998" y="207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0" name="Freeform: Shape 539">
                      <a:extLst>
                        <a:ext uri="{FF2B5EF4-FFF2-40B4-BE49-F238E27FC236}">
                          <a16:creationId xmlns:a16="http://schemas.microsoft.com/office/drawing/2014/main" id="{729B0AEB-BB45-488C-BF83-0BA1448C7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4228" y="5030278"/>
                      <a:ext cx="26906" cy="20388"/>
                    </a:xfrm>
                    <a:custGeom>
                      <a:avLst/>
                      <a:gdLst>
                        <a:gd name="connsiteX0" fmla="*/ 4998 w 26906"/>
                        <a:gd name="connsiteY0" fmla="*/ 20388 h 20388"/>
                        <a:gd name="connsiteX1" fmla="*/ 738 w 26906"/>
                        <a:gd name="connsiteY1" fmla="*/ 18007 h 20388"/>
                        <a:gd name="connsiteX2" fmla="*/ 2380 w 26906"/>
                        <a:gd name="connsiteY2" fmla="*/ 11133 h 20388"/>
                        <a:gd name="connsiteX3" fmla="*/ 19299 w 26906"/>
                        <a:gd name="connsiteY3" fmla="*/ 739 h 20388"/>
                        <a:gd name="connsiteX4" fmla="*/ 26168 w 26906"/>
                        <a:gd name="connsiteY4" fmla="*/ 2381 h 20388"/>
                        <a:gd name="connsiteX5" fmla="*/ 24526 w 26906"/>
                        <a:gd name="connsiteY5" fmla="*/ 9255 h 20388"/>
                        <a:gd name="connsiteX6" fmla="*/ 7607 w 26906"/>
                        <a:gd name="connsiteY6" fmla="*/ 19649 h 20388"/>
                        <a:gd name="connsiteX7" fmla="*/ 4998 w 26906"/>
                        <a:gd name="connsiteY7" fmla="*/ 20388 h 20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6" h="20388">
                          <a:moveTo>
                            <a:pt x="4998" y="20388"/>
                          </a:moveTo>
                          <a:cubicBezTo>
                            <a:pt x="3319" y="20388"/>
                            <a:pt x="1682" y="19542"/>
                            <a:pt x="738" y="18007"/>
                          </a:cubicBezTo>
                          <a:cubicBezTo>
                            <a:pt x="-704" y="15654"/>
                            <a:pt x="31" y="12580"/>
                            <a:pt x="2380" y="11133"/>
                          </a:cubicBezTo>
                          <a:lnTo>
                            <a:pt x="19299" y="739"/>
                          </a:lnTo>
                          <a:cubicBezTo>
                            <a:pt x="21648" y="-702"/>
                            <a:pt x="24722" y="28"/>
                            <a:pt x="26168" y="2381"/>
                          </a:cubicBezTo>
                          <a:cubicBezTo>
                            <a:pt x="27610" y="4734"/>
                            <a:pt x="26875" y="7808"/>
                            <a:pt x="24526" y="9255"/>
                          </a:cubicBezTo>
                          <a:lnTo>
                            <a:pt x="7607" y="19649"/>
                          </a:lnTo>
                          <a:cubicBezTo>
                            <a:pt x="6789" y="20146"/>
                            <a:pt x="5886" y="20388"/>
                            <a:pt x="4998" y="203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1" name="Freeform: Shape 540">
                      <a:extLst>
                        <a:ext uri="{FF2B5EF4-FFF2-40B4-BE49-F238E27FC236}">
                          <a16:creationId xmlns:a16="http://schemas.microsoft.com/office/drawing/2014/main" id="{C8C49FC8-67E6-4AA9-9899-7B72A46AD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1017" y="4997069"/>
                      <a:ext cx="26905" cy="20387"/>
                    </a:xfrm>
                    <a:custGeom>
                      <a:avLst/>
                      <a:gdLst>
                        <a:gd name="connsiteX0" fmla="*/ 4998 w 26905"/>
                        <a:gd name="connsiteY0" fmla="*/ 20387 h 20387"/>
                        <a:gd name="connsiteX1" fmla="*/ 738 w 26905"/>
                        <a:gd name="connsiteY1" fmla="*/ 18006 h 20387"/>
                        <a:gd name="connsiteX2" fmla="*/ 2380 w 26905"/>
                        <a:gd name="connsiteY2" fmla="*/ 11132 h 20387"/>
                        <a:gd name="connsiteX3" fmla="*/ 19299 w 26905"/>
                        <a:gd name="connsiteY3" fmla="*/ 738 h 20387"/>
                        <a:gd name="connsiteX4" fmla="*/ 26168 w 26905"/>
                        <a:gd name="connsiteY4" fmla="*/ 2380 h 20387"/>
                        <a:gd name="connsiteX5" fmla="*/ 24526 w 26905"/>
                        <a:gd name="connsiteY5" fmla="*/ 9253 h 20387"/>
                        <a:gd name="connsiteX6" fmla="*/ 7607 w 26905"/>
                        <a:gd name="connsiteY6" fmla="*/ 19648 h 20387"/>
                        <a:gd name="connsiteX7" fmla="*/ 4998 w 26905"/>
                        <a:gd name="connsiteY7" fmla="*/ 20387 h 2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5" h="20387">
                          <a:moveTo>
                            <a:pt x="4998" y="20387"/>
                          </a:moveTo>
                          <a:cubicBezTo>
                            <a:pt x="3319" y="20387"/>
                            <a:pt x="1682" y="19541"/>
                            <a:pt x="738" y="18006"/>
                          </a:cubicBezTo>
                          <a:cubicBezTo>
                            <a:pt x="-704" y="15653"/>
                            <a:pt x="31" y="12579"/>
                            <a:pt x="2380" y="11132"/>
                          </a:cubicBezTo>
                          <a:lnTo>
                            <a:pt x="19299" y="738"/>
                          </a:lnTo>
                          <a:cubicBezTo>
                            <a:pt x="21643" y="-704"/>
                            <a:pt x="24722" y="31"/>
                            <a:pt x="26168" y="2380"/>
                          </a:cubicBezTo>
                          <a:cubicBezTo>
                            <a:pt x="27610" y="4733"/>
                            <a:pt x="26875" y="7807"/>
                            <a:pt x="24526" y="9253"/>
                          </a:cubicBezTo>
                          <a:lnTo>
                            <a:pt x="7607" y="19648"/>
                          </a:lnTo>
                          <a:cubicBezTo>
                            <a:pt x="6793" y="20150"/>
                            <a:pt x="5891" y="20387"/>
                            <a:pt x="4998" y="2038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26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77857453-BF58-45E0-9B2F-257D3AA962A9}"/>
                    </a:ext>
                  </a:extLst>
                </p:cNvPr>
                <p:cNvGrpSpPr/>
                <p:nvPr/>
              </p:nvGrpSpPr>
              <p:grpSpPr>
                <a:xfrm>
                  <a:off x="2645037" y="4935339"/>
                  <a:ext cx="207745" cy="207745"/>
                  <a:chOff x="2645037" y="4935339"/>
                  <a:chExt cx="207745" cy="207745"/>
                </a:xfrm>
              </p:grpSpPr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9591B87A-30D7-43F0-BFE5-22DF1DD50379}"/>
                      </a:ext>
                    </a:extLst>
                  </p:cNvPr>
                  <p:cNvSpPr/>
                  <p:nvPr/>
                </p:nvSpPr>
                <p:spPr>
                  <a:xfrm>
                    <a:off x="2645037" y="4935339"/>
                    <a:ext cx="207745" cy="207745"/>
                  </a:xfrm>
                  <a:custGeom>
                    <a:avLst/>
                    <a:gdLst>
                      <a:gd name="connsiteX0" fmla="*/ 207745 w 207745"/>
                      <a:gd name="connsiteY0" fmla="*/ 103872 h 207745"/>
                      <a:gd name="connsiteX1" fmla="*/ 103873 w 207745"/>
                      <a:gd name="connsiteY1" fmla="*/ 207745 h 207745"/>
                      <a:gd name="connsiteX2" fmla="*/ 0 w 207745"/>
                      <a:gd name="connsiteY2" fmla="*/ 103872 h 207745"/>
                      <a:gd name="connsiteX3" fmla="*/ 103873 w 207745"/>
                      <a:gd name="connsiteY3" fmla="*/ 0 h 207745"/>
                      <a:gd name="connsiteX4" fmla="*/ 207745 w 207745"/>
                      <a:gd name="connsiteY4" fmla="*/ 103872 h 207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745" h="207745">
                        <a:moveTo>
                          <a:pt x="207745" y="103872"/>
                        </a:moveTo>
                        <a:cubicBezTo>
                          <a:pt x="207745" y="161240"/>
                          <a:pt x="161240" y="207745"/>
                          <a:pt x="103873" y="207745"/>
                        </a:cubicBezTo>
                        <a:cubicBezTo>
                          <a:pt x="46505" y="207745"/>
                          <a:pt x="0" y="161240"/>
                          <a:pt x="0" y="103872"/>
                        </a:cubicBezTo>
                        <a:cubicBezTo>
                          <a:pt x="0" y="46505"/>
                          <a:pt x="46505" y="0"/>
                          <a:pt x="103873" y="0"/>
                        </a:cubicBezTo>
                        <a:cubicBezTo>
                          <a:pt x="161240" y="0"/>
                          <a:pt x="207745" y="46505"/>
                          <a:pt x="207745" y="10387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BBE200E3-AF33-4479-8F99-6E758F3A3496}"/>
                      </a:ext>
                    </a:extLst>
                  </p:cNvPr>
                  <p:cNvSpPr/>
                  <p:nvPr/>
                </p:nvSpPr>
                <p:spPr>
                  <a:xfrm>
                    <a:off x="2709092" y="4956435"/>
                    <a:ext cx="95089" cy="82366"/>
                  </a:xfrm>
                  <a:custGeom>
                    <a:avLst/>
                    <a:gdLst>
                      <a:gd name="connsiteX0" fmla="*/ 95058 w 95089"/>
                      <a:gd name="connsiteY0" fmla="*/ 41227 h 82366"/>
                      <a:gd name="connsiteX1" fmla="*/ 64415 w 95089"/>
                      <a:gd name="connsiteY1" fmla="*/ 50905 h 82366"/>
                      <a:gd name="connsiteX2" fmla="*/ 71354 w 95089"/>
                      <a:gd name="connsiteY2" fmla="*/ 82307 h 82366"/>
                      <a:gd name="connsiteX3" fmla="*/ 71275 w 95089"/>
                      <a:gd name="connsiteY3" fmla="*/ 82353 h 82366"/>
                      <a:gd name="connsiteX4" fmla="*/ 47542 w 95089"/>
                      <a:gd name="connsiteY4" fmla="*/ 60648 h 82366"/>
                      <a:gd name="connsiteX5" fmla="*/ 23810 w 95089"/>
                      <a:gd name="connsiteY5" fmla="*/ 82353 h 82366"/>
                      <a:gd name="connsiteX6" fmla="*/ 23731 w 95089"/>
                      <a:gd name="connsiteY6" fmla="*/ 82307 h 82366"/>
                      <a:gd name="connsiteX7" fmla="*/ 30675 w 95089"/>
                      <a:gd name="connsiteY7" fmla="*/ 50905 h 82366"/>
                      <a:gd name="connsiteX8" fmla="*/ 31 w 95089"/>
                      <a:gd name="connsiteY8" fmla="*/ 41227 h 82366"/>
                      <a:gd name="connsiteX9" fmla="*/ 31 w 95089"/>
                      <a:gd name="connsiteY9" fmla="*/ 41139 h 82366"/>
                      <a:gd name="connsiteX10" fmla="*/ 30675 w 95089"/>
                      <a:gd name="connsiteY10" fmla="*/ 31461 h 82366"/>
                      <a:gd name="connsiteX11" fmla="*/ 23736 w 95089"/>
                      <a:gd name="connsiteY11" fmla="*/ 60 h 82366"/>
                      <a:gd name="connsiteX12" fmla="*/ 23815 w 95089"/>
                      <a:gd name="connsiteY12" fmla="*/ 13 h 82366"/>
                      <a:gd name="connsiteX13" fmla="*/ 47547 w 95089"/>
                      <a:gd name="connsiteY13" fmla="*/ 21718 h 82366"/>
                      <a:gd name="connsiteX14" fmla="*/ 71279 w 95089"/>
                      <a:gd name="connsiteY14" fmla="*/ 13 h 82366"/>
                      <a:gd name="connsiteX15" fmla="*/ 71359 w 95089"/>
                      <a:gd name="connsiteY15" fmla="*/ 60 h 82366"/>
                      <a:gd name="connsiteX16" fmla="*/ 64415 w 95089"/>
                      <a:gd name="connsiteY16" fmla="*/ 31461 h 82366"/>
                      <a:gd name="connsiteX17" fmla="*/ 95058 w 95089"/>
                      <a:gd name="connsiteY17" fmla="*/ 41139 h 82366"/>
                      <a:gd name="connsiteX18" fmla="*/ 95058 w 95089"/>
                      <a:gd name="connsiteY18" fmla="*/ 41227 h 8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89" h="82366">
                        <a:moveTo>
                          <a:pt x="95058" y="41227"/>
                        </a:moveTo>
                        <a:lnTo>
                          <a:pt x="64415" y="50905"/>
                        </a:lnTo>
                        <a:lnTo>
                          <a:pt x="71354" y="82307"/>
                        </a:lnTo>
                        <a:cubicBezTo>
                          <a:pt x="71363" y="82353"/>
                          <a:pt x="71312" y="82381"/>
                          <a:pt x="71275" y="82353"/>
                        </a:cubicBezTo>
                        <a:lnTo>
                          <a:pt x="47542" y="60648"/>
                        </a:lnTo>
                        <a:lnTo>
                          <a:pt x="23810" y="82353"/>
                        </a:lnTo>
                        <a:cubicBezTo>
                          <a:pt x="23778" y="82386"/>
                          <a:pt x="23722" y="82353"/>
                          <a:pt x="23731" y="82307"/>
                        </a:cubicBezTo>
                        <a:lnTo>
                          <a:pt x="30675" y="50905"/>
                        </a:lnTo>
                        <a:lnTo>
                          <a:pt x="31" y="41227"/>
                        </a:lnTo>
                        <a:cubicBezTo>
                          <a:pt x="-10" y="41213"/>
                          <a:pt x="-10" y="41153"/>
                          <a:pt x="31" y="41139"/>
                        </a:cubicBezTo>
                        <a:lnTo>
                          <a:pt x="30675" y="31461"/>
                        </a:lnTo>
                        <a:lnTo>
                          <a:pt x="23736" y="60"/>
                        </a:lnTo>
                        <a:cubicBezTo>
                          <a:pt x="23726" y="13"/>
                          <a:pt x="23778" y="-15"/>
                          <a:pt x="23815" y="13"/>
                        </a:cubicBezTo>
                        <a:lnTo>
                          <a:pt x="47547" y="21718"/>
                        </a:lnTo>
                        <a:lnTo>
                          <a:pt x="71279" y="13"/>
                        </a:lnTo>
                        <a:cubicBezTo>
                          <a:pt x="71312" y="-19"/>
                          <a:pt x="71368" y="13"/>
                          <a:pt x="71359" y="60"/>
                        </a:cubicBezTo>
                        <a:lnTo>
                          <a:pt x="64415" y="31461"/>
                        </a:lnTo>
                        <a:lnTo>
                          <a:pt x="95058" y="41139"/>
                        </a:lnTo>
                        <a:cubicBezTo>
                          <a:pt x="95100" y="41153"/>
                          <a:pt x="95100" y="41213"/>
                          <a:pt x="95058" y="412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1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BF4F92BE-7FC5-46CD-9292-FE3263C7F9CD}"/>
                  </a:ext>
                </a:extLst>
              </p:cNvPr>
              <p:cNvGrpSpPr/>
              <p:nvPr/>
            </p:nvGrpSpPr>
            <p:grpSpPr>
              <a:xfrm>
                <a:off x="1718021" y="3680246"/>
                <a:ext cx="2692803" cy="588513"/>
                <a:chOff x="1718021" y="3680246"/>
                <a:chExt cx="2692803" cy="588513"/>
              </a:xfrm>
            </p:grpSpPr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7109DDA8-64AD-49B8-89E1-DAE06C2F5157}"/>
                    </a:ext>
                  </a:extLst>
                </p:cNvPr>
                <p:cNvSpPr/>
                <p:nvPr/>
              </p:nvSpPr>
              <p:spPr>
                <a:xfrm>
                  <a:off x="3661998" y="4087384"/>
                  <a:ext cx="93013" cy="93013"/>
                </a:xfrm>
                <a:custGeom>
                  <a:avLst/>
                  <a:gdLst>
                    <a:gd name="connsiteX0" fmla="*/ 93013 w 93013"/>
                    <a:gd name="connsiteY0" fmla="*/ 46507 h 93013"/>
                    <a:gd name="connsiteX1" fmla="*/ 46507 w 93013"/>
                    <a:gd name="connsiteY1" fmla="*/ 93013 h 93013"/>
                    <a:gd name="connsiteX2" fmla="*/ 0 w 93013"/>
                    <a:gd name="connsiteY2" fmla="*/ 46507 h 93013"/>
                    <a:gd name="connsiteX3" fmla="*/ 46507 w 93013"/>
                    <a:gd name="connsiteY3" fmla="*/ 0 h 93013"/>
                    <a:gd name="connsiteX4" fmla="*/ 93013 w 93013"/>
                    <a:gd name="connsiteY4" fmla="*/ 46507 h 9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013" h="93013">
                      <a:moveTo>
                        <a:pt x="93013" y="46507"/>
                      </a:moveTo>
                      <a:cubicBezTo>
                        <a:pt x="93013" y="72191"/>
                        <a:pt x="72191" y="93013"/>
                        <a:pt x="46507" y="93013"/>
                      </a:cubicBezTo>
                      <a:cubicBezTo>
                        <a:pt x="20822" y="93013"/>
                        <a:pt x="0" y="72191"/>
                        <a:pt x="0" y="46507"/>
                      </a:cubicBezTo>
                      <a:cubicBezTo>
                        <a:pt x="0" y="20822"/>
                        <a:pt x="20822" y="0"/>
                        <a:pt x="46507" y="0"/>
                      </a:cubicBezTo>
                      <a:cubicBezTo>
                        <a:pt x="72191" y="0"/>
                        <a:pt x="93013" y="20822"/>
                        <a:pt x="93013" y="465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C1D4C9B4-65EC-4CBA-A186-C390E13B336D}"/>
                    </a:ext>
                  </a:extLst>
                </p:cNvPr>
                <p:cNvSpPr/>
                <p:nvPr/>
              </p:nvSpPr>
              <p:spPr>
                <a:xfrm>
                  <a:off x="1718021" y="4175746"/>
                  <a:ext cx="93013" cy="93013"/>
                </a:xfrm>
                <a:custGeom>
                  <a:avLst/>
                  <a:gdLst>
                    <a:gd name="connsiteX0" fmla="*/ 93013 w 93013"/>
                    <a:gd name="connsiteY0" fmla="*/ 46507 h 93013"/>
                    <a:gd name="connsiteX1" fmla="*/ 46507 w 93013"/>
                    <a:gd name="connsiteY1" fmla="*/ 93013 h 93013"/>
                    <a:gd name="connsiteX2" fmla="*/ 0 w 93013"/>
                    <a:gd name="connsiteY2" fmla="*/ 46507 h 93013"/>
                    <a:gd name="connsiteX3" fmla="*/ 46507 w 93013"/>
                    <a:gd name="connsiteY3" fmla="*/ 0 h 93013"/>
                    <a:gd name="connsiteX4" fmla="*/ 93013 w 93013"/>
                    <a:gd name="connsiteY4" fmla="*/ 46507 h 9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013" h="93013">
                      <a:moveTo>
                        <a:pt x="93013" y="46507"/>
                      </a:moveTo>
                      <a:cubicBezTo>
                        <a:pt x="93013" y="72191"/>
                        <a:pt x="72192" y="93013"/>
                        <a:pt x="46507" y="93013"/>
                      </a:cubicBezTo>
                      <a:cubicBezTo>
                        <a:pt x="20822" y="93013"/>
                        <a:pt x="0" y="72191"/>
                        <a:pt x="0" y="46507"/>
                      </a:cubicBezTo>
                      <a:cubicBezTo>
                        <a:pt x="0" y="20822"/>
                        <a:pt x="20822" y="0"/>
                        <a:pt x="46507" y="0"/>
                      </a:cubicBezTo>
                      <a:cubicBezTo>
                        <a:pt x="72192" y="0"/>
                        <a:pt x="93013" y="20822"/>
                        <a:pt x="93013" y="465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B5CAB614-B272-4D84-BC12-D354C9835B1F}"/>
                    </a:ext>
                  </a:extLst>
                </p:cNvPr>
                <p:cNvSpPr/>
                <p:nvPr/>
              </p:nvSpPr>
              <p:spPr>
                <a:xfrm>
                  <a:off x="2034266" y="3859501"/>
                  <a:ext cx="46506" cy="46506"/>
                </a:xfrm>
                <a:custGeom>
                  <a:avLst/>
                  <a:gdLst>
                    <a:gd name="connsiteX0" fmla="*/ 46507 w 46506"/>
                    <a:gd name="connsiteY0" fmla="*/ 23253 h 46506"/>
                    <a:gd name="connsiteX1" fmla="*/ 23253 w 46506"/>
                    <a:gd name="connsiteY1" fmla="*/ 46507 h 46506"/>
                    <a:gd name="connsiteX2" fmla="*/ 0 w 46506"/>
                    <a:gd name="connsiteY2" fmla="*/ 23253 h 46506"/>
                    <a:gd name="connsiteX3" fmla="*/ 23253 w 46506"/>
                    <a:gd name="connsiteY3" fmla="*/ 0 h 46506"/>
                    <a:gd name="connsiteX4" fmla="*/ 46507 w 46506"/>
                    <a:gd name="connsiteY4" fmla="*/ 23253 h 46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06" h="46506">
                      <a:moveTo>
                        <a:pt x="46507" y="23253"/>
                      </a:moveTo>
                      <a:cubicBezTo>
                        <a:pt x="46507" y="36096"/>
                        <a:pt x="36096" y="46507"/>
                        <a:pt x="23253" y="46507"/>
                      </a:cubicBezTo>
                      <a:cubicBezTo>
                        <a:pt x="10411" y="46507"/>
                        <a:pt x="0" y="36096"/>
                        <a:pt x="0" y="23253"/>
                      </a:cubicBezTo>
                      <a:cubicBezTo>
                        <a:pt x="0" y="10411"/>
                        <a:pt x="10411" y="0"/>
                        <a:pt x="23253" y="0"/>
                      </a:cubicBezTo>
                      <a:cubicBezTo>
                        <a:pt x="36096" y="0"/>
                        <a:pt x="46507" y="10411"/>
                        <a:pt x="46507" y="2325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C3DDFF81-D627-4EE1-8637-1BA8D4B4E74A}"/>
                    </a:ext>
                  </a:extLst>
                </p:cNvPr>
                <p:cNvSpPr/>
                <p:nvPr/>
              </p:nvSpPr>
              <p:spPr>
                <a:xfrm>
                  <a:off x="3648098" y="3952515"/>
                  <a:ext cx="520843" cy="197442"/>
                </a:xfrm>
                <a:custGeom>
                  <a:avLst/>
                  <a:gdLst>
                    <a:gd name="connsiteX0" fmla="*/ 4719 w 520843"/>
                    <a:gd name="connsiteY0" fmla="*/ 91780 h 197442"/>
                    <a:gd name="connsiteX1" fmla="*/ 4901 w 520843"/>
                    <a:gd name="connsiteY1" fmla="*/ 91785 h 197442"/>
                    <a:gd name="connsiteX2" fmla="*/ 4901 w 520843"/>
                    <a:gd name="connsiteY2" fmla="*/ 91785 h 197442"/>
                    <a:gd name="connsiteX3" fmla="*/ 77721 w 520843"/>
                    <a:gd name="connsiteY3" fmla="*/ 92892 h 197442"/>
                    <a:gd name="connsiteX4" fmla="*/ 110643 w 520843"/>
                    <a:gd name="connsiteY4" fmla="*/ 93050 h 197442"/>
                    <a:gd name="connsiteX5" fmla="*/ 133445 w 520843"/>
                    <a:gd name="connsiteY5" fmla="*/ 76847 h 197442"/>
                    <a:gd name="connsiteX6" fmla="*/ 156000 w 520843"/>
                    <a:gd name="connsiteY6" fmla="*/ 58668 h 197442"/>
                    <a:gd name="connsiteX7" fmla="*/ 203535 w 520843"/>
                    <a:gd name="connsiteY7" fmla="*/ 23402 h 197442"/>
                    <a:gd name="connsiteX8" fmla="*/ 260906 w 520843"/>
                    <a:gd name="connsiteY8" fmla="*/ 2176 h 197442"/>
                    <a:gd name="connsiteX9" fmla="*/ 292116 w 520843"/>
                    <a:gd name="connsiteY9" fmla="*/ 153 h 197442"/>
                    <a:gd name="connsiteX10" fmla="*/ 323243 w 520843"/>
                    <a:gd name="connsiteY10" fmla="*/ 6269 h 197442"/>
                    <a:gd name="connsiteX11" fmla="*/ 325703 w 520843"/>
                    <a:gd name="connsiteY11" fmla="*/ 8283 h 197442"/>
                    <a:gd name="connsiteX12" fmla="*/ 324154 w 520843"/>
                    <a:gd name="connsiteY12" fmla="*/ 15352 h 197442"/>
                    <a:gd name="connsiteX13" fmla="*/ 324071 w 520843"/>
                    <a:gd name="connsiteY13" fmla="*/ 15407 h 197442"/>
                    <a:gd name="connsiteX14" fmla="*/ 298097 w 520843"/>
                    <a:gd name="connsiteY14" fmla="*/ 29894 h 197442"/>
                    <a:gd name="connsiteX15" fmla="*/ 273393 w 520843"/>
                    <a:gd name="connsiteY15" fmla="*/ 42186 h 197442"/>
                    <a:gd name="connsiteX16" fmla="*/ 224021 w 520843"/>
                    <a:gd name="connsiteY16" fmla="*/ 64709 h 197442"/>
                    <a:gd name="connsiteX17" fmla="*/ 169762 w 520843"/>
                    <a:gd name="connsiteY17" fmla="*/ 83953 h 197442"/>
                    <a:gd name="connsiteX18" fmla="*/ 139235 w 520843"/>
                    <a:gd name="connsiteY18" fmla="*/ 92990 h 197442"/>
                    <a:gd name="connsiteX19" fmla="*/ 139249 w 520843"/>
                    <a:gd name="connsiteY19" fmla="*/ 93083 h 197442"/>
                    <a:gd name="connsiteX20" fmla="*/ 150731 w 520843"/>
                    <a:gd name="connsiteY20" fmla="*/ 93083 h 197442"/>
                    <a:gd name="connsiteX21" fmla="*/ 223733 w 520843"/>
                    <a:gd name="connsiteY21" fmla="*/ 92692 h 197442"/>
                    <a:gd name="connsiteX22" fmla="*/ 295623 w 520843"/>
                    <a:gd name="connsiteY22" fmla="*/ 91790 h 197442"/>
                    <a:gd name="connsiteX23" fmla="*/ 320318 w 520843"/>
                    <a:gd name="connsiteY23" fmla="*/ 76833 h 197442"/>
                    <a:gd name="connsiteX24" fmla="*/ 344357 w 520843"/>
                    <a:gd name="connsiteY24" fmla="*/ 59073 h 197442"/>
                    <a:gd name="connsiteX25" fmla="*/ 368750 w 520843"/>
                    <a:gd name="connsiteY25" fmla="*/ 41149 h 197442"/>
                    <a:gd name="connsiteX26" fmla="*/ 395040 w 520843"/>
                    <a:gd name="connsiteY26" fmla="*/ 25588 h 197442"/>
                    <a:gd name="connsiteX27" fmla="*/ 454159 w 520843"/>
                    <a:gd name="connsiteY27" fmla="*/ 6413 h 197442"/>
                    <a:gd name="connsiteX28" fmla="*/ 485849 w 520843"/>
                    <a:gd name="connsiteY28" fmla="*/ 4888 h 197442"/>
                    <a:gd name="connsiteX29" fmla="*/ 517543 w 520843"/>
                    <a:gd name="connsiteY29" fmla="*/ 11110 h 197442"/>
                    <a:gd name="connsiteX30" fmla="*/ 520068 w 520843"/>
                    <a:gd name="connsiteY30" fmla="*/ 13180 h 197442"/>
                    <a:gd name="connsiteX31" fmla="*/ 518445 w 520843"/>
                    <a:gd name="connsiteY31" fmla="*/ 20198 h 197442"/>
                    <a:gd name="connsiteX32" fmla="*/ 518376 w 520843"/>
                    <a:gd name="connsiteY32" fmla="*/ 20244 h 197442"/>
                    <a:gd name="connsiteX33" fmla="*/ 491457 w 520843"/>
                    <a:gd name="connsiteY33" fmla="*/ 34694 h 197442"/>
                    <a:gd name="connsiteX34" fmla="*/ 465521 w 520843"/>
                    <a:gd name="connsiteY34" fmla="*/ 46706 h 197442"/>
                    <a:gd name="connsiteX35" fmla="*/ 413401 w 520843"/>
                    <a:gd name="connsiteY35" fmla="*/ 67876 h 197442"/>
                    <a:gd name="connsiteX36" fmla="*/ 385859 w 520843"/>
                    <a:gd name="connsiteY36" fmla="*/ 76973 h 197442"/>
                    <a:gd name="connsiteX37" fmla="*/ 356993 w 520843"/>
                    <a:gd name="connsiteY37" fmla="*/ 84935 h 197442"/>
                    <a:gd name="connsiteX38" fmla="*/ 327610 w 520843"/>
                    <a:gd name="connsiteY38" fmla="*/ 92692 h 197442"/>
                    <a:gd name="connsiteX39" fmla="*/ 297715 w 520843"/>
                    <a:gd name="connsiteY39" fmla="*/ 100868 h 197442"/>
                    <a:gd name="connsiteX40" fmla="*/ 296739 w 520843"/>
                    <a:gd name="connsiteY40" fmla="*/ 100989 h 197442"/>
                    <a:gd name="connsiteX41" fmla="*/ 241810 w 520843"/>
                    <a:gd name="connsiteY41" fmla="*/ 100538 h 197442"/>
                    <a:gd name="connsiteX42" fmla="*/ 241796 w 520843"/>
                    <a:gd name="connsiteY42" fmla="*/ 100631 h 197442"/>
                    <a:gd name="connsiteX43" fmla="*/ 255580 w 520843"/>
                    <a:gd name="connsiteY43" fmla="*/ 104119 h 197442"/>
                    <a:gd name="connsiteX44" fmla="*/ 276797 w 520843"/>
                    <a:gd name="connsiteY44" fmla="*/ 110416 h 197442"/>
                    <a:gd name="connsiteX45" fmla="*/ 306812 w 520843"/>
                    <a:gd name="connsiteY45" fmla="*/ 119661 h 197442"/>
                    <a:gd name="connsiteX46" fmla="*/ 335530 w 520843"/>
                    <a:gd name="connsiteY46" fmla="*/ 130065 h 197442"/>
                    <a:gd name="connsiteX47" fmla="*/ 389910 w 520843"/>
                    <a:gd name="connsiteY47" fmla="*/ 153909 h 197442"/>
                    <a:gd name="connsiteX48" fmla="*/ 416828 w 520843"/>
                    <a:gd name="connsiteY48" fmla="*/ 167135 h 197442"/>
                    <a:gd name="connsiteX49" fmla="*/ 444723 w 520843"/>
                    <a:gd name="connsiteY49" fmla="*/ 182501 h 197442"/>
                    <a:gd name="connsiteX50" fmla="*/ 444797 w 520843"/>
                    <a:gd name="connsiteY50" fmla="*/ 182548 h 197442"/>
                    <a:gd name="connsiteX51" fmla="*/ 446904 w 520843"/>
                    <a:gd name="connsiteY51" fmla="*/ 185226 h 197442"/>
                    <a:gd name="connsiteX52" fmla="*/ 443714 w 520843"/>
                    <a:gd name="connsiteY52" fmla="*/ 191612 h 197442"/>
                    <a:gd name="connsiteX53" fmla="*/ 410317 w 520843"/>
                    <a:gd name="connsiteY53" fmla="*/ 196755 h 197442"/>
                    <a:gd name="connsiteX54" fmla="*/ 377237 w 520843"/>
                    <a:gd name="connsiteY54" fmla="*/ 193807 h 197442"/>
                    <a:gd name="connsiteX55" fmla="*/ 316123 w 520843"/>
                    <a:gd name="connsiteY55" fmla="*/ 171879 h 197442"/>
                    <a:gd name="connsiteX56" fmla="*/ 288940 w 520843"/>
                    <a:gd name="connsiteY56" fmla="*/ 155104 h 197442"/>
                    <a:gd name="connsiteX57" fmla="*/ 263626 w 520843"/>
                    <a:gd name="connsiteY57" fmla="*/ 136004 h 197442"/>
                    <a:gd name="connsiteX58" fmla="*/ 238643 w 520843"/>
                    <a:gd name="connsiteY58" fmla="*/ 117052 h 197442"/>
                    <a:gd name="connsiteX59" fmla="*/ 212985 w 520843"/>
                    <a:gd name="connsiteY59" fmla="*/ 100970 h 197442"/>
                    <a:gd name="connsiteX60" fmla="*/ 161800 w 520843"/>
                    <a:gd name="connsiteY60" fmla="*/ 100073 h 197442"/>
                    <a:gd name="connsiteX61" fmla="*/ 109447 w 520843"/>
                    <a:gd name="connsiteY61" fmla="*/ 99682 h 197442"/>
                    <a:gd name="connsiteX62" fmla="*/ 75609 w 520843"/>
                    <a:gd name="connsiteY62" fmla="*/ 99738 h 197442"/>
                    <a:gd name="connsiteX63" fmla="*/ 75595 w 520843"/>
                    <a:gd name="connsiteY63" fmla="*/ 99831 h 197442"/>
                    <a:gd name="connsiteX64" fmla="*/ 126850 w 520843"/>
                    <a:gd name="connsiteY64" fmla="*/ 114866 h 197442"/>
                    <a:gd name="connsiteX65" fmla="*/ 181472 w 520843"/>
                    <a:gd name="connsiteY65" fmla="*/ 133195 h 197442"/>
                    <a:gd name="connsiteX66" fmla="*/ 231564 w 520843"/>
                    <a:gd name="connsiteY66" fmla="*/ 155243 h 197442"/>
                    <a:gd name="connsiteX67" fmla="*/ 256534 w 520843"/>
                    <a:gd name="connsiteY67" fmla="*/ 167638 h 197442"/>
                    <a:gd name="connsiteX68" fmla="*/ 282508 w 520843"/>
                    <a:gd name="connsiteY68" fmla="*/ 182506 h 197442"/>
                    <a:gd name="connsiteX69" fmla="*/ 282582 w 520843"/>
                    <a:gd name="connsiteY69" fmla="*/ 182552 h 197442"/>
                    <a:gd name="connsiteX70" fmla="*/ 284554 w 520843"/>
                    <a:gd name="connsiteY70" fmla="*/ 185059 h 197442"/>
                    <a:gd name="connsiteX71" fmla="*/ 281503 w 520843"/>
                    <a:gd name="connsiteY71" fmla="*/ 191616 h 197442"/>
                    <a:gd name="connsiteX72" fmla="*/ 250339 w 520843"/>
                    <a:gd name="connsiteY72" fmla="*/ 197323 h 197442"/>
                    <a:gd name="connsiteX73" fmla="*/ 219268 w 520843"/>
                    <a:gd name="connsiteY73" fmla="*/ 195295 h 197442"/>
                    <a:gd name="connsiteX74" fmla="*/ 161767 w 520843"/>
                    <a:gd name="connsiteY74" fmla="*/ 174860 h 197442"/>
                    <a:gd name="connsiteX75" fmla="*/ 113410 w 520843"/>
                    <a:gd name="connsiteY75" fmla="*/ 140306 h 197442"/>
                    <a:gd name="connsiteX76" fmla="*/ 90547 w 520843"/>
                    <a:gd name="connsiteY76" fmla="*/ 122177 h 197442"/>
                    <a:gd name="connsiteX77" fmla="*/ 60062 w 520843"/>
                    <a:gd name="connsiteY77" fmla="*/ 100631 h 197442"/>
                    <a:gd name="connsiteX78" fmla="*/ 57188 w 520843"/>
                    <a:gd name="connsiteY78" fmla="*/ 99863 h 197442"/>
                    <a:gd name="connsiteX79" fmla="*/ 4752 w 520843"/>
                    <a:gd name="connsiteY79" fmla="*/ 100975 h 197442"/>
                    <a:gd name="connsiteX80" fmla="*/ 4417 w 520843"/>
                    <a:gd name="connsiteY80" fmla="*/ 100975 h 197442"/>
                    <a:gd name="connsiteX81" fmla="*/ 3 w 520843"/>
                    <a:gd name="connsiteY81" fmla="*/ 96222 h 197442"/>
                    <a:gd name="connsiteX82" fmla="*/ 4719 w 520843"/>
                    <a:gd name="connsiteY82" fmla="*/ 91780 h 19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20843" h="197442">
                      <a:moveTo>
                        <a:pt x="4719" y="91780"/>
                      </a:moveTo>
                      <a:cubicBezTo>
                        <a:pt x="4780" y="91780"/>
                        <a:pt x="4840" y="91785"/>
                        <a:pt x="4901" y="91785"/>
                      </a:cubicBezTo>
                      <a:lnTo>
                        <a:pt x="4901" y="91785"/>
                      </a:lnTo>
                      <a:cubicBezTo>
                        <a:pt x="29172" y="92427"/>
                        <a:pt x="53449" y="92646"/>
                        <a:pt x="77721" y="92892"/>
                      </a:cubicBezTo>
                      <a:cubicBezTo>
                        <a:pt x="88696" y="92957"/>
                        <a:pt x="99667" y="93013"/>
                        <a:pt x="110643" y="93050"/>
                      </a:cubicBezTo>
                      <a:cubicBezTo>
                        <a:pt x="118312" y="88200"/>
                        <a:pt x="127306" y="81354"/>
                        <a:pt x="133445" y="76847"/>
                      </a:cubicBezTo>
                      <a:cubicBezTo>
                        <a:pt x="141170" y="71174"/>
                        <a:pt x="148560" y="64928"/>
                        <a:pt x="156000" y="58668"/>
                      </a:cubicBezTo>
                      <a:cubicBezTo>
                        <a:pt x="170757" y="45976"/>
                        <a:pt x="186007" y="33326"/>
                        <a:pt x="203535" y="23402"/>
                      </a:cubicBezTo>
                      <a:cubicBezTo>
                        <a:pt x="221003" y="13538"/>
                        <a:pt x="240368" y="5748"/>
                        <a:pt x="260906" y="2176"/>
                      </a:cubicBezTo>
                      <a:cubicBezTo>
                        <a:pt x="271146" y="362"/>
                        <a:pt x="281648" y="-340"/>
                        <a:pt x="292116" y="153"/>
                      </a:cubicBezTo>
                      <a:cubicBezTo>
                        <a:pt x="302594" y="730"/>
                        <a:pt x="313044" y="2321"/>
                        <a:pt x="323243" y="6269"/>
                      </a:cubicBezTo>
                      <a:cubicBezTo>
                        <a:pt x="324224" y="6646"/>
                        <a:pt x="325094" y="7329"/>
                        <a:pt x="325703" y="8283"/>
                      </a:cubicBezTo>
                      <a:cubicBezTo>
                        <a:pt x="327229" y="10664"/>
                        <a:pt x="326536" y="13826"/>
                        <a:pt x="324154" y="15352"/>
                      </a:cubicBezTo>
                      <a:lnTo>
                        <a:pt x="324071" y="15407"/>
                      </a:lnTo>
                      <a:cubicBezTo>
                        <a:pt x="315100" y="21151"/>
                        <a:pt x="306487" y="25522"/>
                        <a:pt x="298097" y="29894"/>
                      </a:cubicBezTo>
                      <a:cubicBezTo>
                        <a:pt x="289693" y="34173"/>
                        <a:pt x="281531" y="38275"/>
                        <a:pt x="273393" y="42186"/>
                      </a:cubicBezTo>
                      <a:cubicBezTo>
                        <a:pt x="257148" y="50032"/>
                        <a:pt x="241015" y="57463"/>
                        <a:pt x="224021" y="64709"/>
                      </a:cubicBezTo>
                      <a:cubicBezTo>
                        <a:pt x="207046" y="71871"/>
                        <a:pt x="188806" y="78233"/>
                        <a:pt x="169762" y="83953"/>
                      </a:cubicBezTo>
                      <a:cubicBezTo>
                        <a:pt x="160972" y="86688"/>
                        <a:pt x="141900" y="92218"/>
                        <a:pt x="139235" y="92990"/>
                      </a:cubicBezTo>
                      <a:cubicBezTo>
                        <a:pt x="139184" y="93004"/>
                        <a:pt x="139193" y="93083"/>
                        <a:pt x="139249" y="93083"/>
                      </a:cubicBezTo>
                      <a:cubicBezTo>
                        <a:pt x="140770" y="93087"/>
                        <a:pt x="147271" y="93097"/>
                        <a:pt x="150731" y="93083"/>
                      </a:cubicBezTo>
                      <a:cubicBezTo>
                        <a:pt x="175064" y="93125"/>
                        <a:pt x="199401" y="92822"/>
                        <a:pt x="223733" y="92692"/>
                      </a:cubicBezTo>
                      <a:lnTo>
                        <a:pt x="295623" y="91790"/>
                      </a:lnTo>
                      <a:cubicBezTo>
                        <a:pt x="304124" y="87344"/>
                        <a:pt x="312337" y="82312"/>
                        <a:pt x="320318" y="76833"/>
                      </a:cubicBezTo>
                      <a:cubicBezTo>
                        <a:pt x="328470" y="71234"/>
                        <a:pt x="336372" y="65132"/>
                        <a:pt x="344357" y="59073"/>
                      </a:cubicBezTo>
                      <a:cubicBezTo>
                        <a:pt x="352319" y="52957"/>
                        <a:pt x="360383" y="46892"/>
                        <a:pt x="368750" y="41149"/>
                      </a:cubicBezTo>
                      <a:cubicBezTo>
                        <a:pt x="377135" y="35456"/>
                        <a:pt x="385888" y="30220"/>
                        <a:pt x="395040" y="25588"/>
                      </a:cubicBezTo>
                      <a:cubicBezTo>
                        <a:pt x="413363" y="16445"/>
                        <a:pt x="433287" y="9515"/>
                        <a:pt x="454159" y="6413"/>
                      </a:cubicBezTo>
                      <a:cubicBezTo>
                        <a:pt x="464586" y="4883"/>
                        <a:pt x="475208" y="4264"/>
                        <a:pt x="485849" y="4888"/>
                      </a:cubicBezTo>
                      <a:cubicBezTo>
                        <a:pt x="496485" y="5567"/>
                        <a:pt x="507116" y="7180"/>
                        <a:pt x="517543" y="11110"/>
                      </a:cubicBezTo>
                      <a:cubicBezTo>
                        <a:pt x="518552" y="11492"/>
                        <a:pt x="519454" y="12194"/>
                        <a:pt x="520068" y="13180"/>
                      </a:cubicBezTo>
                      <a:cubicBezTo>
                        <a:pt x="521561" y="15565"/>
                        <a:pt x="520831" y="18709"/>
                        <a:pt x="518445" y="20198"/>
                      </a:cubicBezTo>
                      <a:lnTo>
                        <a:pt x="518376" y="20244"/>
                      </a:lnTo>
                      <a:cubicBezTo>
                        <a:pt x="509149" y="26006"/>
                        <a:pt x="500215" y="30369"/>
                        <a:pt x="491457" y="34694"/>
                      </a:cubicBezTo>
                      <a:cubicBezTo>
                        <a:pt x="482700" y="38963"/>
                        <a:pt x="474097" y="42888"/>
                        <a:pt x="465521" y="46706"/>
                      </a:cubicBezTo>
                      <a:cubicBezTo>
                        <a:pt x="448378" y="54282"/>
                        <a:pt x="431269" y="61286"/>
                        <a:pt x="413401" y="67876"/>
                      </a:cubicBezTo>
                      <a:cubicBezTo>
                        <a:pt x="404444" y="71104"/>
                        <a:pt x="395282" y="74155"/>
                        <a:pt x="385859" y="76973"/>
                      </a:cubicBezTo>
                      <a:cubicBezTo>
                        <a:pt x="376414" y="79731"/>
                        <a:pt x="366769" y="82386"/>
                        <a:pt x="356993" y="84935"/>
                      </a:cubicBezTo>
                      <a:lnTo>
                        <a:pt x="327610" y="92692"/>
                      </a:lnTo>
                      <a:lnTo>
                        <a:pt x="297715" y="100868"/>
                      </a:lnTo>
                      <a:cubicBezTo>
                        <a:pt x="297404" y="100952"/>
                        <a:pt x="297078" y="100994"/>
                        <a:pt x="296739" y="100989"/>
                      </a:cubicBezTo>
                      <a:cubicBezTo>
                        <a:pt x="296739" y="100989"/>
                        <a:pt x="274281" y="100798"/>
                        <a:pt x="241810" y="100538"/>
                      </a:cubicBezTo>
                      <a:cubicBezTo>
                        <a:pt x="241754" y="100538"/>
                        <a:pt x="241740" y="100617"/>
                        <a:pt x="241796" y="100631"/>
                      </a:cubicBezTo>
                      <a:lnTo>
                        <a:pt x="255580" y="104119"/>
                      </a:lnTo>
                      <a:lnTo>
                        <a:pt x="276797" y="110416"/>
                      </a:lnTo>
                      <a:cubicBezTo>
                        <a:pt x="286949" y="113392"/>
                        <a:pt x="296971" y="116471"/>
                        <a:pt x="306812" y="119661"/>
                      </a:cubicBezTo>
                      <a:cubicBezTo>
                        <a:pt x="316625" y="122903"/>
                        <a:pt x="326182" y="126395"/>
                        <a:pt x="335530" y="130065"/>
                      </a:cubicBezTo>
                      <a:cubicBezTo>
                        <a:pt x="354188" y="137534"/>
                        <a:pt x="372080" y="145463"/>
                        <a:pt x="389910" y="153909"/>
                      </a:cubicBezTo>
                      <a:cubicBezTo>
                        <a:pt x="398830" y="158155"/>
                        <a:pt x="407760" y="162494"/>
                        <a:pt x="416828" y="167135"/>
                      </a:cubicBezTo>
                      <a:cubicBezTo>
                        <a:pt x="425906" y="171828"/>
                        <a:pt x="435143" y="176511"/>
                        <a:pt x="444723" y="182501"/>
                      </a:cubicBezTo>
                      <a:lnTo>
                        <a:pt x="444797" y="182548"/>
                      </a:lnTo>
                      <a:cubicBezTo>
                        <a:pt x="445755" y="183147"/>
                        <a:pt x="446518" y="184073"/>
                        <a:pt x="446904" y="185226"/>
                      </a:cubicBezTo>
                      <a:cubicBezTo>
                        <a:pt x="447788" y="187872"/>
                        <a:pt x="446355" y="190733"/>
                        <a:pt x="443714" y="191612"/>
                      </a:cubicBezTo>
                      <a:cubicBezTo>
                        <a:pt x="432701" y="195286"/>
                        <a:pt x="421479" y="196518"/>
                        <a:pt x="410317" y="196755"/>
                      </a:cubicBezTo>
                      <a:cubicBezTo>
                        <a:pt x="399151" y="196937"/>
                        <a:pt x="388069" y="195825"/>
                        <a:pt x="377237" y="193807"/>
                      </a:cubicBezTo>
                      <a:cubicBezTo>
                        <a:pt x="355561" y="189719"/>
                        <a:pt x="335046" y="181855"/>
                        <a:pt x="316123" y="171879"/>
                      </a:cubicBezTo>
                      <a:cubicBezTo>
                        <a:pt x="306677" y="166828"/>
                        <a:pt x="297627" y="161192"/>
                        <a:pt x="288940" y="155104"/>
                      </a:cubicBezTo>
                      <a:cubicBezTo>
                        <a:pt x="280275" y="148965"/>
                        <a:pt x="271900" y="142510"/>
                        <a:pt x="263626" y="136004"/>
                      </a:cubicBezTo>
                      <a:cubicBezTo>
                        <a:pt x="255329" y="129549"/>
                        <a:pt x="247116" y="123052"/>
                        <a:pt x="238643" y="117052"/>
                      </a:cubicBezTo>
                      <a:cubicBezTo>
                        <a:pt x="230351" y="111188"/>
                        <a:pt x="221826" y="105765"/>
                        <a:pt x="212985" y="100970"/>
                      </a:cubicBezTo>
                      <a:lnTo>
                        <a:pt x="161800" y="100073"/>
                      </a:lnTo>
                      <a:cubicBezTo>
                        <a:pt x="144346" y="99942"/>
                        <a:pt x="126897" y="99640"/>
                        <a:pt x="109447" y="99682"/>
                      </a:cubicBezTo>
                      <a:cubicBezTo>
                        <a:pt x="98170" y="99631"/>
                        <a:pt x="86887" y="99673"/>
                        <a:pt x="75609" y="99738"/>
                      </a:cubicBezTo>
                      <a:cubicBezTo>
                        <a:pt x="75553" y="99738"/>
                        <a:pt x="75544" y="99812"/>
                        <a:pt x="75595" y="99831"/>
                      </a:cubicBezTo>
                      <a:lnTo>
                        <a:pt x="126850" y="114866"/>
                      </a:lnTo>
                      <a:cubicBezTo>
                        <a:pt x="145927" y="120336"/>
                        <a:pt x="164288" y="126307"/>
                        <a:pt x="181472" y="133195"/>
                      </a:cubicBezTo>
                      <a:cubicBezTo>
                        <a:pt x="198675" y="140157"/>
                        <a:pt x="215092" y="147407"/>
                        <a:pt x="231564" y="155243"/>
                      </a:cubicBezTo>
                      <a:cubicBezTo>
                        <a:pt x="239815" y="159150"/>
                        <a:pt x="248074" y="163280"/>
                        <a:pt x="256534" y="167638"/>
                      </a:cubicBezTo>
                      <a:cubicBezTo>
                        <a:pt x="264979" y="172088"/>
                        <a:pt x="273611" y="176585"/>
                        <a:pt x="282508" y="182506"/>
                      </a:cubicBezTo>
                      <a:lnTo>
                        <a:pt x="282582" y="182552"/>
                      </a:lnTo>
                      <a:cubicBezTo>
                        <a:pt x="283457" y="183133"/>
                        <a:pt x="284163" y="183994"/>
                        <a:pt x="284554" y="185059"/>
                      </a:cubicBezTo>
                      <a:cubicBezTo>
                        <a:pt x="285522" y="187714"/>
                        <a:pt x="284154" y="190649"/>
                        <a:pt x="281503" y="191616"/>
                      </a:cubicBezTo>
                      <a:cubicBezTo>
                        <a:pt x="271225" y="195360"/>
                        <a:pt x="260785" y="196811"/>
                        <a:pt x="250339" y="197323"/>
                      </a:cubicBezTo>
                      <a:cubicBezTo>
                        <a:pt x="239908" y="197746"/>
                        <a:pt x="229467" y="197044"/>
                        <a:pt x="219268" y="195295"/>
                      </a:cubicBezTo>
                      <a:cubicBezTo>
                        <a:pt x="198824" y="191844"/>
                        <a:pt x="179440" y="184403"/>
                        <a:pt x="161767" y="174860"/>
                      </a:cubicBezTo>
                      <a:cubicBezTo>
                        <a:pt x="144053" y="165256"/>
                        <a:pt x="128441" y="152881"/>
                        <a:pt x="113410" y="140306"/>
                      </a:cubicBezTo>
                      <a:cubicBezTo>
                        <a:pt x="105829" y="134106"/>
                        <a:pt x="98332" y="127884"/>
                        <a:pt x="90547" y="122177"/>
                      </a:cubicBezTo>
                      <a:cubicBezTo>
                        <a:pt x="83390" y="116936"/>
                        <a:pt x="68884" y="105946"/>
                        <a:pt x="60062" y="100631"/>
                      </a:cubicBezTo>
                      <a:cubicBezTo>
                        <a:pt x="59239" y="100412"/>
                        <a:pt x="58011" y="100082"/>
                        <a:pt x="57188" y="99863"/>
                      </a:cubicBezTo>
                      <a:cubicBezTo>
                        <a:pt x="39706" y="100114"/>
                        <a:pt x="22229" y="100333"/>
                        <a:pt x="4752" y="100975"/>
                      </a:cubicBezTo>
                      <a:cubicBezTo>
                        <a:pt x="4645" y="100980"/>
                        <a:pt x="4524" y="100980"/>
                        <a:pt x="4417" y="100975"/>
                      </a:cubicBezTo>
                      <a:cubicBezTo>
                        <a:pt x="1887" y="100882"/>
                        <a:pt x="-94" y="98752"/>
                        <a:pt x="3" y="96222"/>
                      </a:cubicBezTo>
                      <a:cubicBezTo>
                        <a:pt x="55" y="93664"/>
                        <a:pt x="2185" y="91688"/>
                        <a:pt x="4719" y="9178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2208C84A-70FA-4489-89FA-BC1801684F8B}"/>
                    </a:ext>
                  </a:extLst>
                </p:cNvPr>
                <p:cNvSpPr/>
                <p:nvPr/>
              </p:nvSpPr>
              <p:spPr>
                <a:xfrm>
                  <a:off x="1810162" y="3886785"/>
                  <a:ext cx="819925" cy="313158"/>
                </a:xfrm>
                <a:custGeom>
                  <a:avLst/>
                  <a:gdLst>
                    <a:gd name="connsiteX0" fmla="*/ 811892 w 819925"/>
                    <a:gd name="connsiteY0" fmla="*/ 145651 h 313158"/>
                    <a:gd name="connsiteX1" fmla="*/ 811604 w 819925"/>
                    <a:gd name="connsiteY1" fmla="*/ 145660 h 313158"/>
                    <a:gd name="connsiteX2" fmla="*/ 811604 w 819925"/>
                    <a:gd name="connsiteY2" fmla="*/ 145660 h 313158"/>
                    <a:gd name="connsiteX3" fmla="*/ 644878 w 819925"/>
                    <a:gd name="connsiteY3" fmla="*/ 147655 h 313158"/>
                    <a:gd name="connsiteX4" fmla="*/ 309667 w 819925"/>
                    <a:gd name="connsiteY4" fmla="*/ 10819 h 313158"/>
                    <a:gd name="connsiteX5" fmla="*/ 599468 w 819925"/>
                    <a:gd name="connsiteY5" fmla="*/ 147609 h 313158"/>
                    <a:gd name="connsiteX6" fmla="*/ 599441 w 819925"/>
                    <a:gd name="connsiteY6" fmla="*/ 147688 h 313158"/>
                    <a:gd name="connsiteX7" fmla="*/ 353221 w 819925"/>
                    <a:gd name="connsiteY7" fmla="*/ 145646 h 313158"/>
                    <a:gd name="connsiteX8" fmla="*/ 103252 w 819925"/>
                    <a:gd name="connsiteY8" fmla="*/ 11033 h 313158"/>
                    <a:gd name="connsiteX9" fmla="*/ 44454 w 819925"/>
                    <a:gd name="connsiteY9" fmla="*/ 55614 h 313158"/>
                    <a:gd name="connsiteX10" fmla="*/ 314536 w 819925"/>
                    <a:gd name="connsiteY10" fmla="*/ 150739 h 313158"/>
                    <a:gd name="connsiteX11" fmla="*/ 314522 w 819925"/>
                    <a:gd name="connsiteY11" fmla="*/ 150836 h 313158"/>
                    <a:gd name="connsiteX12" fmla="*/ 129793 w 819925"/>
                    <a:gd name="connsiteY12" fmla="*/ 145981 h 313158"/>
                    <a:gd name="connsiteX13" fmla="*/ 79380 w 819925"/>
                    <a:gd name="connsiteY13" fmla="*/ 193241 h 313158"/>
                    <a:gd name="connsiteX14" fmla="*/ 344905 w 819925"/>
                    <a:gd name="connsiteY14" fmla="*/ 158594 h 313158"/>
                    <a:gd name="connsiteX15" fmla="*/ 349100 w 819925"/>
                    <a:gd name="connsiteY15" fmla="*/ 159719 h 313158"/>
                    <a:gd name="connsiteX16" fmla="*/ 438328 w 819925"/>
                    <a:gd name="connsiteY16" fmla="*/ 159426 h 313158"/>
                    <a:gd name="connsiteX17" fmla="*/ 438346 w 819925"/>
                    <a:gd name="connsiteY17" fmla="*/ 159515 h 313158"/>
                    <a:gd name="connsiteX18" fmla="*/ 114688 w 819925"/>
                    <a:gd name="connsiteY18" fmla="*/ 292956 h 313158"/>
                    <a:gd name="connsiteX19" fmla="*/ 119725 w 819925"/>
                    <a:gd name="connsiteY19" fmla="*/ 303029 h 313158"/>
                    <a:gd name="connsiteX20" fmla="*/ 320903 w 819925"/>
                    <a:gd name="connsiteY20" fmla="*/ 271912 h 313158"/>
                    <a:gd name="connsiteX21" fmla="*/ 483527 w 819925"/>
                    <a:gd name="connsiteY21" fmla="*/ 160105 h 313158"/>
                    <a:gd name="connsiteX22" fmla="*/ 700337 w 819925"/>
                    <a:gd name="connsiteY22" fmla="*/ 158161 h 313158"/>
                    <a:gd name="connsiteX23" fmla="*/ 700351 w 819925"/>
                    <a:gd name="connsiteY23" fmla="*/ 158254 h 313158"/>
                    <a:gd name="connsiteX24" fmla="*/ 533220 w 819925"/>
                    <a:gd name="connsiteY24" fmla="*/ 210909 h 313158"/>
                    <a:gd name="connsiteX25" fmla="*/ 375506 w 819925"/>
                    <a:gd name="connsiteY25" fmla="*/ 303029 h 313158"/>
                    <a:gd name="connsiteX26" fmla="*/ 726752 w 819925"/>
                    <a:gd name="connsiteY26" fmla="*/ 158343 h 313158"/>
                    <a:gd name="connsiteX27" fmla="*/ 811892 w 819925"/>
                    <a:gd name="connsiteY27" fmla="*/ 145651 h 31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19925" h="313158">
                      <a:moveTo>
                        <a:pt x="811892" y="145651"/>
                      </a:moveTo>
                      <a:cubicBezTo>
                        <a:pt x="811794" y="145655"/>
                        <a:pt x="811701" y="145655"/>
                        <a:pt x="811604" y="145660"/>
                      </a:cubicBezTo>
                      <a:lnTo>
                        <a:pt x="811604" y="145660"/>
                      </a:lnTo>
                      <a:cubicBezTo>
                        <a:pt x="756028" y="147041"/>
                        <a:pt x="700462" y="147455"/>
                        <a:pt x="644878" y="147655"/>
                      </a:cubicBezTo>
                      <a:cubicBezTo>
                        <a:pt x="546949" y="76863"/>
                        <a:pt x="443132" y="-35353"/>
                        <a:pt x="309667" y="10819"/>
                      </a:cubicBezTo>
                      <a:cubicBezTo>
                        <a:pt x="267123" y="32179"/>
                        <a:pt x="569579" y="143958"/>
                        <a:pt x="599468" y="147609"/>
                      </a:cubicBezTo>
                      <a:cubicBezTo>
                        <a:pt x="599529" y="147618"/>
                        <a:pt x="599501" y="147688"/>
                        <a:pt x="599441" y="147688"/>
                      </a:cubicBezTo>
                      <a:cubicBezTo>
                        <a:pt x="525825" y="147948"/>
                        <a:pt x="427622" y="146581"/>
                        <a:pt x="353221" y="145646"/>
                      </a:cubicBezTo>
                      <a:cubicBezTo>
                        <a:pt x="270588" y="98898"/>
                        <a:pt x="203060" y="21966"/>
                        <a:pt x="103252" y="11033"/>
                      </a:cubicBezTo>
                      <a:cubicBezTo>
                        <a:pt x="55629" y="3503"/>
                        <a:pt x="-64716" y="11540"/>
                        <a:pt x="44454" y="55614"/>
                      </a:cubicBezTo>
                      <a:cubicBezTo>
                        <a:pt x="129454" y="99168"/>
                        <a:pt x="222086" y="126458"/>
                        <a:pt x="314536" y="150739"/>
                      </a:cubicBezTo>
                      <a:cubicBezTo>
                        <a:pt x="314592" y="150753"/>
                        <a:pt x="314578" y="150836"/>
                        <a:pt x="314522" y="150836"/>
                      </a:cubicBezTo>
                      <a:cubicBezTo>
                        <a:pt x="252896" y="148106"/>
                        <a:pt x="191229" y="132889"/>
                        <a:pt x="129793" y="145981"/>
                      </a:cubicBezTo>
                      <a:cubicBezTo>
                        <a:pt x="94946" y="148525"/>
                        <a:pt x="-27748" y="208635"/>
                        <a:pt x="79380" y="193241"/>
                      </a:cubicBezTo>
                      <a:cubicBezTo>
                        <a:pt x="168738" y="190800"/>
                        <a:pt x="255273" y="152292"/>
                        <a:pt x="344905" y="158594"/>
                      </a:cubicBezTo>
                      <a:cubicBezTo>
                        <a:pt x="345496" y="158752"/>
                        <a:pt x="348509" y="159561"/>
                        <a:pt x="349100" y="159719"/>
                      </a:cubicBezTo>
                      <a:cubicBezTo>
                        <a:pt x="354104" y="160900"/>
                        <a:pt x="384659" y="159454"/>
                        <a:pt x="438328" y="159426"/>
                      </a:cubicBezTo>
                      <a:cubicBezTo>
                        <a:pt x="438383" y="159426"/>
                        <a:pt x="438402" y="159501"/>
                        <a:pt x="438346" y="159515"/>
                      </a:cubicBezTo>
                      <a:cubicBezTo>
                        <a:pt x="325754" y="189186"/>
                        <a:pt x="212008" y="229609"/>
                        <a:pt x="114688" y="292956"/>
                      </a:cubicBezTo>
                      <a:cubicBezTo>
                        <a:pt x="113302" y="297132"/>
                        <a:pt x="115553" y="301639"/>
                        <a:pt x="119725" y="303029"/>
                      </a:cubicBezTo>
                      <a:cubicBezTo>
                        <a:pt x="187169" y="323413"/>
                        <a:pt x="260784" y="303276"/>
                        <a:pt x="320903" y="271912"/>
                      </a:cubicBezTo>
                      <a:cubicBezTo>
                        <a:pt x="379725" y="241417"/>
                        <a:pt x="425334" y="191264"/>
                        <a:pt x="483527" y="160105"/>
                      </a:cubicBezTo>
                      <a:cubicBezTo>
                        <a:pt x="552418" y="158836"/>
                        <a:pt x="631846" y="157557"/>
                        <a:pt x="700337" y="158161"/>
                      </a:cubicBezTo>
                      <a:cubicBezTo>
                        <a:pt x="700388" y="158161"/>
                        <a:pt x="700402" y="158236"/>
                        <a:pt x="700351" y="158254"/>
                      </a:cubicBezTo>
                      <a:cubicBezTo>
                        <a:pt x="650672" y="173295"/>
                        <a:pt x="579573" y="191860"/>
                        <a:pt x="533220" y="210909"/>
                      </a:cubicBezTo>
                      <a:cubicBezTo>
                        <a:pt x="516170" y="220587"/>
                        <a:pt x="342919" y="284375"/>
                        <a:pt x="375506" y="303029"/>
                      </a:cubicBezTo>
                      <a:cubicBezTo>
                        <a:pt x="515505" y="348648"/>
                        <a:pt x="622322" y="229493"/>
                        <a:pt x="726752" y="158343"/>
                      </a:cubicBezTo>
                      <a:cubicBezTo>
                        <a:pt x="736542" y="155924"/>
                        <a:pt x="850748" y="169546"/>
                        <a:pt x="811892" y="1456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2C84A79A-3896-4A76-8AEF-6673F3D8AF42}"/>
                    </a:ext>
                  </a:extLst>
                </p:cNvPr>
                <p:cNvSpPr/>
                <p:nvPr/>
              </p:nvSpPr>
              <p:spPr>
                <a:xfrm>
                  <a:off x="4233076" y="3872858"/>
                  <a:ext cx="177748" cy="177748"/>
                </a:xfrm>
                <a:custGeom>
                  <a:avLst/>
                  <a:gdLst>
                    <a:gd name="connsiteX0" fmla="*/ 177748 w 177748"/>
                    <a:gd name="connsiteY0" fmla="*/ 88874 h 177748"/>
                    <a:gd name="connsiteX1" fmla="*/ 88874 w 177748"/>
                    <a:gd name="connsiteY1" fmla="*/ 177748 h 177748"/>
                    <a:gd name="connsiteX2" fmla="*/ 0 w 177748"/>
                    <a:gd name="connsiteY2" fmla="*/ 88874 h 177748"/>
                    <a:gd name="connsiteX3" fmla="*/ 88874 w 177748"/>
                    <a:gd name="connsiteY3" fmla="*/ 0 h 177748"/>
                    <a:gd name="connsiteX4" fmla="*/ 177748 w 177748"/>
                    <a:gd name="connsiteY4" fmla="*/ 88874 h 177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748" h="177748">
                      <a:moveTo>
                        <a:pt x="177748" y="88874"/>
                      </a:moveTo>
                      <a:cubicBezTo>
                        <a:pt x="177748" y="137958"/>
                        <a:pt x="137958" y="177748"/>
                        <a:pt x="88874" y="177748"/>
                      </a:cubicBezTo>
                      <a:cubicBezTo>
                        <a:pt x="39791" y="177748"/>
                        <a:pt x="0" y="137958"/>
                        <a:pt x="0" y="88874"/>
                      </a:cubicBezTo>
                      <a:cubicBezTo>
                        <a:pt x="0" y="39790"/>
                        <a:pt x="39791" y="0"/>
                        <a:pt x="88874" y="0"/>
                      </a:cubicBezTo>
                      <a:cubicBezTo>
                        <a:pt x="137958" y="0"/>
                        <a:pt x="177748" y="39790"/>
                        <a:pt x="177748" y="8887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685944FE-3C9B-47EC-B2F0-3B7461889F56}"/>
                    </a:ext>
                  </a:extLst>
                </p:cNvPr>
                <p:cNvGrpSpPr/>
                <p:nvPr/>
              </p:nvGrpSpPr>
              <p:grpSpPr>
                <a:xfrm>
                  <a:off x="4055732" y="3835783"/>
                  <a:ext cx="210851" cy="210851"/>
                  <a:chOff x="4055732" y="3835783"/>
                  <a:chExt cx="210851" cy="210851"/>
                </a:xfrm>
              </p:grpSpPr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id="{F1B84C9E-7202-4EA5-997D-62F64A947422}"/>
                      </a:ext>
                    </a:extLst>
                  </p:cNvPr>
                  <p:cNvSpPr/>
                  <p:nvPr/>
                </p:nvSpPr>
                <p:spPr>
                  <a:xfrm>
                    <a:off x="4055732" y="3835783"/>
                    <a:ext cx="210851" cy="210851"/>
                  </a:xfrm>
                  <a:custGeom>
                    <a:avLst/>
                    <a:gdLst>
                      <a:gd name="connsiteX0" fmla="*/ 210852 w 210851"/>
                      <a:gd name="connsiteY0" fmla="*/ 105426 h 210851"/>
                      <a:gd name="connsiteX1" fmla="*/ 105426 w 210851"/>
                      <a:gd name="connsiteY1" fmla="*/ 210852 h 210851"/>
                      <a:gd name="connsiteX2" fmla="*/ 0 w 210851"/>
                      <a:gd name="connsiteY2" fmla="*/ 105426 h 210851"/>
                      <a:gd name="connsiteX3" fmla="*/ 105426 w 210851"/>
                      <a:gd name="connsiteY3" fmla="*/ 0 h 210851"/>
                      <a:gd name="connsiteX4" fmla="*/ 210852 w 210851"/>
                      <a:gd name="connsiteY4" fmla="*/ 105426 h 210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51" h="210851">
                        <a:moveTo>
                          <a:pt x="210852" y="105426"/>
                        </a:moveTo>
                        <a:cubicBezTo>
                          <a:pt x="210852" y="163651"/>
                          <a:pt x="163651" y="210852"/>
                          <a:pt x="105426" y="210852"/>
                        </a:cubicBezTo>
                        <a:cubicBezTo>
                          <a:pt x="47201" y="210852"/>
                          <a:pt x="0" y="163651"/>
                          <a:pt x="0" y="105426"/>
                        </a:cubicBezTo>
                        <a:cubicBezTo>
                          <a:pt x="0" y="47201"/>
                          <a:pt x="47201" y="0"/>
                          <a:pt x="105426" y="0"/>
                        </a:cubicBezTo>
                        <a:cubicBezTo>
                          <a:pt x="163651" y="0"/>
                          <a:pt x="210852" y="47201"/>
                          <a:pt x="210852" y="105426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4C6CEC6B-E174-453E-A21E-8AEF168322F7}"/>
                      </a:ext>
                    </a:extLst>
                  </p:cNvPr>
                  <p:cNvSpPr/>
                  <p:nvPr/>
                </p:nvSpPr>
                <p:spPr>
                  <a:xfrm>
                    <a:off x="4120740" y="3855312"/>
                    <a:ext cx="96517" cy="83598"/>
                  </a:xfrm>
                  <a:custGeom>
                    <a:avLst/>
                    <a:gdLst>
                      <a:gd name="connsiteX0" fmla="*/ 96486 w 96517"/>
                      <a:gd name="connsiteY0" fmla="*/ 41841 h 83598"/>
                      <a:gd name="connsiteX1" fmla="*/ 65378 w 96517"/>
                      <a:gd name="connsiteY1" fmla="*/ 51668 h 83598"/>
                      <a:gd name="connsiteX2" fmla="*/ 72424 w 96517"/>
                      <a:gd name="connsiteY2" fmla="*/ 83539 h 83598"/>
                      <a:gd name="connsiteX3" fmla="*/ 72345 w 96517"/>
                      <a:gd name="connsiteY3" fmla="*/ 83586 h 83598"/>
                      <a:gd name="connsiteX4" fmla="*/ 48259 w 96517"/>
                      <a:gd name="connsiteY4" fmla="*/ 61555 h 83598"/>
                      <a:gd name="connsiteX5" fmla="*/ 24168 w 96517"/>
                      <a:gd name="connsiteY5" fmla="*/ 83586 h 83598"/>
                      <a:gd name="connsiteX6" fmla="*/ 24089 w 96517"/>
                      <a:gd name="connsiteY6" fmla="*/ 83539 h 83598"/>
                      <a:gd name="connsiteX7" fmla="*/ 31135 w 96517"/>
                      <a:gd name="connsiteY7" fmla="*/ 51668 h 83598"/>
                      <a:gd name="connsiteX8" fmla="*/ 31 w 96517"/>
                      <a:gd name="connsiteY8" fmla="*/ 41846 h 83598"/>
                      <a:gd name="connsiteX9" fmla="*/ 31 w 96517"/>
                      <a:gd name="connsiteY9" fmla="*/ 41758 h 83598"/>
                      <a:gd name="connsiteX10" fmla="*/ 31140 w 96517"/>
                      <a:gd name="connsiteY10" fmla="*/ 31931 h 83598"/>
                      <a:gd name="connsiteX11" fmla="*/ 24094 w 96517"/>
                      <a:gd name="connsiteY11" fmla="*/ 60 h 83598"/>
                      <a:gd name="connsiteX12" fmla="*/ 24173 w 96517"/>
                      <a:gd name="connsiteY12" fmla="*/ 13 h 83598"/>
                      <a:gd name="connsiteX13" fmla="*/ 48259 w 96517"/>
                      <a:gd name="connsiteY13" fmla="*/ 22043 h 83598"/>
                      <a:gd name="connsiteX14" fmla="*/ 72349 w 96517"/>
                      <a:gd name="connsiteY14" fmla="*/ 13 h 83598"/>
                      <a:gd name="connsiteX15" fmla="*/ 72428 w 96517"/>
                      <a:gd name="connsiteY15" fmla="*/ 60 h 83598"/>
                      <a:gd name="connsiteX16" fmla="*/ 65382 w 96517"/>
                      <a:gd name="connsiteY16" fmla="*/ 31931 h 83598"/>
                      <a:gd name="connsiteX17" fmla="*/ 96486 w 96517"/>
                      <a:gd name="connsiteY17" fmla="*/ 41753 h 83598"/>
                      <a:gd name="connsiteX18" fmla="*/ 96486 w 96517"/>
                      <a:gd name="connsiteY18" fmla="*/ 41841 h 83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6517" h="83598">
                        <a:moveTo>
                          <a:pt x="96486" y="41841"/>
                        </a:moveTo>
                        <a:lnTo>
                          <a:pt x="65378" y="51668"/>
                        </a:lnTo>
                        <a:lnTo>
                          <a:pt x="72424" y="83539"/>
                        </a:lnTo>
                        <a:cubicBezTo>
                          <a:pt x="72433" y="83586"/>
                          <a:pt x="72382" y="83614"/>
                          <a:pt x="72345" y="83586"/>
                        </a:cubicBezTo>
                        <a:lnTo>
                          <a:pt x="48259" y="61555"/>
                        </a:lnTo>
                        <a:lnTo>
                          <a:pt x="24168" y="83586"/>
                        </a:lnTo>
                        <a:cubicBezTo>
                          <a:pt x="24136" y="83618"/>
                          <a:pt x="24080" y="83586"/>
                          <a:pt x="24089" y="83539"/>
                        </a:cubicBezTo>
                        <a:lnTo>
                          <a:pt x="31135" y="51668"/>
                        </a:lnTo>
                        <a:lnTo>
                          <a:pt x="31" y="41846"/>
                        </a:lnTo>
                        <a:cubicBezTo>
                          <a:pt x="-10" y="41832"/>
                          <a:pt x="-10" y="41771"/>
                          <a:pt x="31" y="41758"/>
                        </a:cubicBezTo>
                        <a:lnTo>
                          <a:pt x="31140" y="31931"/>
                        </a:lnTo>
                        <a:lnTo>
                          <a:pt x="24094" y="60"/>
                        </a:lnTo>
                        <a:cubicBezTo>
                          <a:pt x="24085" y="13"/>
                          <a:pt x="24136" y="-15"/>
                          <a:pt x="24173" y="13"/>
                        </a:cubicBezTo>
                        <a:lnTo>
                          <a:pt x="48259" y="22043"/>
                        </a:lnTo>
                        <a:lnTo>
                          <a:pt x="72349" y="13"/>
                        </a:lnTo>
                        <a:cubicBezTo>
                          <a:pt x="72382" y="-19"/>
                          <a:pt x="72438" y="13"/>
                          <a:pt x="72428" y="60"/>
                        </a:cubicBezTo>
                        <a:lnTo>
                          <a:pt x="65382" y="31931"/>
                        </a:lnTo>
                        <a:lnTo>
                          <a:pt x="96486" y="41753"/>
                        </a:lnTo>
                        <a:cubicBezTo>
                          <a:pt x="96528" y="41767"/>
                          <a:pt x="96528" y="41827"/>
                          <a:pt x="96486" y="41841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7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16FC5CEB-A1D5-456B-A487-D800AEA08B37}"/>
                    </a:ext>
                  </a:extLst>
                </p:cNvPr>
                <p:cNvGrpSpPr/>
                <p:nvPr/>
              </p:nvGrpSpPr>
              <p:grpSpPr>
                <a:xfrm>
                  <a:off x="2690757" y="3690133"/>
                  <a:ext cx="337250" cy="358721"/>
                  <a:chOff x="2690757" y="3690133"/>
                  <a:chExt cx="337250" cy="358721"/>
                </a:xfrm>
              </p:grpSpPr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2962AC37-3DC4-4BDB-B55D-DCCAF98E9248}"/>
                      </a:ext>
                    </a:extLst>
                  </p:cNvPr>
                  <p:cNvSpPr/>
                  <p:nvPr/>
                </p:nvSpPr>
                <p:spPr>
                  <a:xfrm>
                    <a:off x="2871070" y="3690133"/>
                    <a:ext cx="156937" cy="144140"/>
                  </a:xfrm>
                  <a:custGeom>
                    <a:avLst/>
                    <a:gdLst>
                      <a:gd name="connsiteX0" fmla="*/ 94496 w 156937"/>
                      <a:gd name="connsiteY0" fmla="*/ 108510 h 144140"/>
                      <a:gd name="connsiteX1" fmla="*/ 52529 w 156937"/>
                      <a:gd name="connsiteY1" fmla="*/ 119546 h 144140"/>
                      <a:gd name="connsiteX2" fmla="*/ 52477 w 156937"/>
                      <a:gd name="connsiteY2" fmla="*/ 119481 h 144140"/>
                      <a:gd name="connsiteX3" fmla="*/ 58765 w 156937"/>
                      <a:gd name="connsiteY3" fmla="*/ 107436 h 144140"/>
                      <a:gd name="connsiteX4" fmla="*/ 69029 w 156937"/>
                      <a:gd name="connsiteY4" fmla="*/ 77216 h 144140"/>
                      <a:gd name="connsiteX5" fmla="*/ 70727 w 156937"/>
                      <a:gd name="connsiteY5" fmla="*/ 60943 h 144140"/>
                      <a:gd name="connsiteX6" fmla="*/ 70080 w 156937"/>
                      <a:gd name="connsiteY6" fmla="*/ 44271 h 144140"/>
                      <a:gd name="connsiteX7" fmla="*/ 61583 w 156937"/>
                      <a:gd name="connsiteY7" fmla="*/ 10428 h 144140"/>
                      <a:gd name="connsiteX8" fmla="*/ 61142 w 156937"/>
                      <a:gd name="connsiteY8" fmla="*/ 9265 h 144140"/>
                      <a:gd name="connsiteX9" fmla="*/ 54096 w 156937"/>
                      <a:gd name="connsiteY9" fmla="*/ 1517 h 144140"/>
                      <a:gd name="connsiteX10" fmla="*/ 38079 w 156937"/>
                      <a:gd name="connsiteY10" fmla="*/ 3600 h 144140"/>
                      <a:gd name="connsiteX11" fmla="*/ 38716 w 156937"/>
                      <a:gd name="connsiteY11" fmla="*/ 25877 h 144140"/>
                      <a:gd name="connsiteX12" fmla="*/ 54938 w 156937"/>
                      <a:gd name="connsiteY12" fmla="*/ 48028 h 144140"/>
                      <a:gd name="connsiteX13" fmla="*/ 59979 w 156937"/>
                      <a:gd name="connsiteY13" fmla="*/ 76142 h 144140"/>
                      <a:gd name="connsiteX14" fmla="*/ 52705 w 156937"/>
                      <a:gd name="connsiteY14" fmla="*/ 104622 h 144140"/>
                      <a:gd name="connsiteX15" fmla="*/ 42976 w 156937"/>
                      <a:gd name="connsiteY15" fmla="*/ 121039 h 144140"/>
                      <a:gd name="connsiteX16" fmla="*/ 42892 w 156937"/>
                      <a:gd name="connsiteY16" fmla="*/ 121016 h 144140"/>
                      <a:gd name="connsiteX17" fmla="*/ 36535 w 156937"/>
                      <a:gd name="connsiteY17" fmla="*/ 75672 h 144140"/>
                      <a:gd name="connsiteX18" fmla="*/ 4287 w 156937"/>
                      <a:gd name="connsiteY18" fmla="*/ 21584 h 144140"/>
                      <a:gd name="connsiteX19" fmla="*/ 4250 w 156937"/>
                      <a:gd name="connsiteY19" fmla="*/ 21594 h 144140"/>
                      <a:gd name="connsiteX20" fmla="*/ 3780 w 156937"/>
                      <a:gd name="connsiteY20" fmla="*/ 84559 h 144140"/>
                      <a:gd name="connsiteX21" fmla="*/ 36051 w 156937"/>
                      <a:gd name="connsiteY21" fmla="*/ 138670 h 144140"/>
                      <a:gd name="connsiteX22" fmla="*/ 42181 w 156937"/>
                      <a:gd name="connsiteY22" fmla="*/ 139558 h 144140"/>
                      <a:gd name="connsiteX23" fmla="*/ 99254 w 156937"/>
                      <a:gd name="connsiteY23" fmla="*/ 142102 h 144140"/>
                      <a:gd name="connsiteX24" fmla="*/ 156917 w 156937"/>
                      <a:gd name="connsiteY24" fmla="*/ 116807 h 144140"/>
                      <a:gd name="connsiteX25" fmla="*/ 156913 w 156937"/>
                      <a:gd name="connsiteY25" fmla="*/ 116770 h 144140"/>
                      <a:gd name="connsiteX26" fmla="*/ 94496 w 156937"/>
                      <a:gd name="connsiteY26" fmla="*/ 108510 h 144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6937" h="144140">
                        <a:moveTo>
                          <a:pt x="94496" y="108510"/>
                        </a:moveTo>
                        <a:cubicBezTo>
                          <a:pt x="77800" y="110877"/>
                          <a:pt x="62979" y="114928"/>
                          <a:pt x="52529" y="119546"/>
                        </a:cubicBezTo>
                        <a:cubicBezTo>
                          <a:pt x="52487" y="119565"/>
                          <a:pt x="52454" y="119523"/>
                          <a:pt x="52477" y="119481"/>
                        </a:cubicBezTo>
                        <a:cubicBezTo>
                          <a:pt x="54733" y="115533"/>
                          <a:pt x="56807" y="111514"/>
                          <a:pt x="58765" y="107436"/>
                        </a:cubicBezTo>
                        <a:cubicBezTo>
                          <a:pt x="63169" y="97888"/>
                          <a:pt x="67057" y="87973"/>
                          <a:pt x="69029" y="77216"/>
                        </a:cubicBezTo>
                        <a:cubicBezTo>
                          <a:pt x="69955" y="71863"/>
                          <a:pt x="70713" y="66449"/>
                          <a:pt x="70727" y="60943"/>
                        </a:cubicBezTo>
                        <a:cubicBezTo>
                          <a:pt x="71001" y="55432"/>
                          <a:pt x="70689" y="49865"/>
                          <a:pt x="70080" y="44271"/>
                        </a:cubicBezTo>
                        <a:cubicBezTo>
                          <a:pt x="68732" y="33067"/>
                          <a:pt x="65978" y="21943"/>
                          <a:pt x="61583" y="10428"/>
                        </a:cubicBezTo>
                        <a:lnTo>
                          <a:pt x="61142" y="9265"/>
                        </a:lnTo>
                        <a:cubicBezTo>
                          <a:pt x="59914" y="6079"/>
                          <a:pt x="57537" y="3270"/>
                          <a:pt x="54096" y="1517"/>
                        </a:cubicBezTo>
                        <a:cubicBezTo>
                          <a:pt x="48934" y="-1115"/>
                          <a:pt x="42400" y="-260"/>
                          <a:pt x="38079" y="3600"/>
                        </a:cubicBezTo>
                        <a:cubicBezTo>
                          <a:pt x="31131" y="9809"/>
                          <a:pt x="31731" y="20413"/>
                          <a:pt x="38716" y="25877"/>
                        </a:cubicBezTo>
                        <a:cubicBezTo>
                          <a:pt x="45757" y="31388"/>
                          <a:pt x="51296" y="39355"/>
                          <a:pt x="54938" y="48028"/>
                        </a:cubicBezTo>
                        <a:cubicBezTo>
                          <a:pt x="58630" y="56739"/>
                          <a:pt x="60323" y="66436"/>
                          <a:pt x="59979" y="76142"/>
                        </a:cubicBezTo>
                        <a:cubicBezTo>
                          <a:pt x="59509" y="85773"/>
                          <a:pt x="56868" y="95577"/>
                          <a:pt x="52705" y="104622"/>
                        </a:cubicBezTo>
                        <a:cubicBezTo>
                          <a:pt x="50106" y="110468"/>
                          <a:pt x="46725" y="115988"/>
                          <a:pt x="42976" y="121039"/>
                        </a:cubicBezTo>
                        <a:cubicBezTo>
                          <a:pt x="42934" y="121025"/>
                          <a:pt x="42934" y="121025"/>
                          <a:pt x="42892" y="121016"/>
                        </a:cubicBezTo>
                        <a:cubicBezTo>
                          <a:pt x="43371" y="109366"/>
                          <a:pt x="41279" y="93144"/>
                          <a:pt x="36535" y="75672"/>
                        </a:cubicBezTo>
                        <a:cubicBezTo>
                          <a:pt x="27927" y="43954"/>
                          <a:pt x="5162" y="22403"/>
                          <a:pt x="4287" y="21584"/>
                        </a:cubicBezTo>
                        <a:cubicBezTo>
                          <a:pt x="4264" y="21561"/>
                          <a:pt x="4259" y="21561"/>
                          <a:pt x="4250" y="21594"/>
                        </a:cubicBezTo>
                        <a:cubicBezTo>
                          <a:pt x="3911" y="22738"/>
                          <a:pt x="-4828" y="52842"/>
                          <a:pt x="3780" y="84559"/>
                        </a:cubicBezTo>
                        <a:cubicBezTo>
                          <a:pt x="12561" y="116900"/>
                          <a:pt x="27006" y="141125"/>
                          <a:pt x="36051" y="138670"/>
                        </a:cubicBezTo>
                        <a:cubicBezTo>
                          <a:pt x="36981" y="138418"/>
                          <a:pt x="40660" y="138809"/>
                          <a:pt x="42181" y="139558"/>
                        </a:cubicBezTo>
                        <a:cubicBezTo>
                          <a:pt x="52026" y="144404"/>
                          <a:pt x="74145" y="145660"/>
                          <a:pt x="99254" y="142102"/>
                        </a:cubicBezTo>
                        <a:cubicBezTo>
                          <a:pt x="131794" y="137488"/>
                          <a:pt x="156001" y="117570"/>
                          <a:pt x="156917" y="116807"/>
                        </a:cubicBezTo>
                        <a:cubicBezTo>
                          <a:pt x="156945" y="116784"/>
                          <a:pt x="156945" y="116784"/>
                          <a:pt x="156913" y="116770"/>
                        </a:cubicBezTo>
                        <a:cubicBezTo>
                          <a:pt x="155829" y="116295"/>
                          <a:pt x="127037" y="103892"/>
                          <a:pt x="94496" y="108510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BDF2D4C7-2D31-4447-9C2A-FB63F0A678B6}"/>
                      </a:ext>
                    </a:extLst>
                  </p:cNvPr>
                  <p:cNvSpPr/>
                  <p:nvPr/>
                </p:nvSpPr>
                <p:spPr>
                  <a:xfrm>
                    <a:off x="2690757" y="3770376"/>
                    <a:ext cx="278477" cy="278478"/>
                  </a:xfrm>
                  <a:custGeom>
                    <a:avLst/>
                    <a:gdLst>
                      <a:gd name="connsiteX0" fmla="*/ 82513 w 278477"/>
                      <a:gd name="connsiteY0" fmla="*/ 27053 h 278478"/>
                      <a:gd name="connsiteX1" fmla="*/ 17171 w 278477"/>
                      <a:gd name="connsiteY1" fmla="*/ 261307 h 278478"/>
                      <a:gd name="connsiteX2" fmla="*/ 251425 w 278477"/>
                      <a:gd name="connsiteY2" fmla="*/ 195965 h 278478"/>
                      <a:gd name="connsiteX3" fmla="*/ 223200 w 278477"/>
                      <a:gd name="connsiteY3" fmla="*/ 57975 h 278478"/>
                      <a:gd name="connsiteX4" fmla="*/ 217094 w 278477"/>
                      <a:gd name="connsiteY4" fmla="*/ 54538 h 278478"/>
                      <a:gd name="connsiteX5" fmla="*/ 214020 w 278477"/>
                      <a:gd name="connsiteY5" fmla="*/ 48823 h 278478"/>
                      <a:gd name="connsiteX6" fmla="*/ 210258 w 278477"/>
                      <a:gd name="connsiteY6" fmla="*/ 45107 h 278478"/>
                      <a:gd name="connsiteX7" fmla="*/ 82513 w 278477"/>
                      <a:gd name="connsiteY7" fmla="*/ 27053 h 278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77" h="278478">
                        <a:moveTo>
                          <a:pt x="82513" y="27053"/>
                        </a:moveTo>
                        <a:cubicBezTo>
                          <a:pt x="27863" y="81703"/>
                          <a:pt x="-29475" y="214665"/>
                          <a:pt x="17171" y="261307"/>
                        </a:cubicBezTo>
                        <a:cubicBezTo>
                          <a:pt x="63817" y="307953"/>
                          <a:pt x="196780" y="250615"/>
                          <a:pt x="251425" y="195965"/>
                        </a:cubicBezTo>
                        <a:cubicBezTo>
                          <a:pt x="305545" y="141841"/>
                          <a:pt x="269209" y="104008"/>
                          <a:pt x="223200" y="57975"/>
                        </a:cubicBezTo>
                        <a:cubicBezTo>
                          <a:pt x="222754" y="57524"/>
                          <a:pt x="220215" y="57473"/>
                          <a:pt x="217094" y="54538"/>
                        </a:cubicBezTo>
                        <a:cubicBezTo>
                          <a:pt x="214373" y="51985"/>
                          <a:pt x="214322" y="49111"/>
                          <a:pt x="214020" y="48823"/>
                        </a:cubicBezTo>
                        <a:cubicBezTo>
                          <a:pt x="212741" y="47590"/>
                          <a:pt x="211504" y="46335"/>
                          <a:pt x="210258" y="45107"/>
                        </a:cubicBezTo>
                        <a:cubicBezTo>
                          <a:pt x="168695" y="4321"/>
                          <a:pt x="132564" y="-23002"/>
                          <a:pt x="82513" y="2705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A3674A8C-0E4D-4298-A7AF-9D73B0B18CF3}"/>
                      </a:ext>
                    </a:extLst>
                  </p:cNvPr>
                  <p:cNvSpPr/>
                  <p:nvPr/>
                </p:nvSpPr>
                <p:spPr>
                  <a:xfrm>
                    <a:off x="2722663" y="3802326"/>
                    <a:ext cx="214651" cy="214595"/>
                  </a:xfrm>
                  <a:custGeom>
                    <a:avLst/>
                    <a:gdLst>
                      <a:gd name="connsiteX0" fmla="*/ 7839 w 214651"/>
                      <a:gd name="connsiteY0" fmla="*/ 206773 h 214595"/>
                      <a:gd name="connsiteX1" fmla="*/ 35911 w 214651"/>
                      <a:gd name="connsiteY1" fmla="*/ 214596 h 214595"/>
                      <a:gd name="connsiteX2" fmla="*/ 196959 w 214651"/>
                      <a:gd name="connsiteY2" fmla="*/ 141436 h 214595"/>
                      <a:gd name="connsiteX3" fmla="*/ 212859 w 214651"/>
                      <a:gd name="connsiteY3" fmla="*/ 102668 h 214595"/>
                      <a:gd name="connsiteX4" fmla="*/ 201739 w 214651"/>
                      <a:gd name="connsiteY4" fmla="*/ 87019 h 214595"/>
                      <a:gd name="connsiteX5" fmla="*/ 191308 w 214651"/>
                      <a:gd name="connsiteY5" fmla="*/ 26034 h 214595"/>
                      <a:gd name="connsiteX6" fmla="*/ 182123 w 214651"/>
                      <a:gd name="connsiteY6" fmla="*/ 16877 h 214595"/>
                      <a:gd name="connsiteX7" fmla="*/ 181760 w 214651"/>
                      <a:gd name="connsiteY7" fmla="*/ 17031 h 214595"/>
                      <a:gd name="connsiteX8" fmla="*/ 120837 w 214651"/>
                      <a:gd name="connsiteY8" fmla="*/ 9376 h 214595"/>
                      <a:gd name="connsiteX9" fmla="*/ 103262 w 214651"/>
                      <a:gd name="connsiteY9" fmla="*/ 0 h 214595"/>
                      <a:gd name="connsiteX10" fmla="*/ 73181 w 214651"/>
                      <a:gd name="connsiteY10" fmla="*/ 17691 h 214595"/>
                      <a:gd name="connsiteX11" fmla="*/ 10239 w 214651"/>
                      <a:gd name="connsiteY11" fmla="*/ 125340 h 214595"/>
                      <a:gd name="connsiteX12" fmla="*/ 7839 w 214651"/>
                      <a:gd name="connsiteY12" fmla="*/ 206773 h 214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14651" h="214595">
                        <a:moveTo>
                          <a:pt x="7839" y="206773"/>
                        </a:moveTo>
                        <a:cubicBezTo>
                          <a:pt x="14323" y="213224"/>
                          <a:pt x="26684" y="214596"/>
                          <a:pt x="35911" y="214596"/>
                        </a:cubicBezTo>
                        <a:cubicBezTo>
                          <a:pt x="86208" y="214596"/>
                          <a:pt x="162404" y="175953"/>
                          <a:pt x="196959" y="141436"/>
                        </a:cubicBezTo>
                        <a:cubicBezTo>
                          <a:pt x="219119" y="119243"/>
                          <a:pt x="215064" y="108449"/>
                          <a:pt x="212859" y="102668"/>
                        </a:cubicBezTo>
                        <a:cubicBezTo>
                          <a:pt x="211706" y="99636"/>
                          <a:pt x="207660" y="94060"/>
                          <a:pt x="201739" y="87019"/>
                        </a:cubicBezTo>
                        <a:cubicBezTo>
                          <a:pt x="187443" y="70011"/>
                          <a:pt x="183449" y="46818"/>
                          <a:pt x="191308" y="26034"/>
                        </a:cubicBezTo>
                        <a:lnTo>
                          <a:pt x="182123" y="16877"/>
                        </a:lnTo>
                        <a:lnTo>
                          <a:pt x="181760" y="17031"/>
                        </a:lnTo>
                        <a:cubicBezTo>
                          <a:pt x="161535" y="25439"/>
                          <a:pt x="138477" y="22360"/>
                          <a:pt x="120837" y="9376"/>
                        </a:cubicBezTo>
                        <a:cubicBezTo>
                          <a:pt x="112940" y="3562"/>
                          <a:pt x="106666" y="0"/>
                          <a:pt x="103262" y="0"/>
                        </a:cubicBezTo>
                        <a:cubicBezTo>
                          <a:pt x="95058" y="0"/>
                          <a:pt x="84933" y="5939"/>
                          <a:pt x="73181" y="17691"/>
                        </a:cubicBezTo>
                        <a:cubicBezTo>
                          <a:pt x="48975" y="41930"/>
                          <a:pt x="23652" y="85200"/>
                          <a:pt x="10239" y="125340"/>
                        </a:cubicBezTo>
                        <a:cubicBezTo>
                          <a:pt x="-5257" y="171740"/>
                          <a:pt x="-722" y="198211"/>
                          <a:pt x="7839" y="20677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8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AA7D28AF-64A3-4BB3-8469-503E4E45282D}"/>
                    </a:ext>
                  </a:extLst>
                </p:cNvPr>
                <p:cNvGrpSpPr/>
                <p:nvPr/>
              </p:nvGrpSpPr>
              <p:grpSpPr>
                <a:xfrm>
                  <a:off x="2931844" y="3845545"/>
                  <a:ext cx="207745" cy="207745"/>
                  <a:chOff x="2931844" y="3845545"/>
                  <a:chExt cx="207745" cy="207745"/>
                </a:xfrm>
              </p:grpSpPr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C2A604CB-5CFC-45A5-BD43-97C0DAA9D899}"/>
                      </a:ext>
                    </a:extLst>
                  </p:cNvPr>
                  <p:cNvSpPr/>
                  <p:nvPr/>
                </p:nvSpPr>
                <p:spPr>
                  <a:xfrm>
                    <a:off x="2931844" y="3845545"/>
                    <a:ext cx="207745" cy="207745"/>
                  </a:xfrm>
                  <a:custGeom>
                    <a:avLst/>
                    <a:gdLst>
                      <a:gd name="connsiteX0" fmla="*/ 207745 w 207745"/>
                      <a:gd name="connsiteY0" fmla="*/ 103872 h 207745"/>
                      <a:gd name="connsiteX1" fmla="*/ 103873 w 207745"/>
                      <a:gd name="connsiteY1" fmla="*/ 207745 h 207745"/>
                      <a:gd name="connsiteX2" fmla="*/ 0 w 207745"/>
                      <a:gd name="connsiteY2" fmla="*/ 103872 h 207745"/>
                      <a:gd name="connsiteX3" fmla="*/ 103873 w 207745"/>
                      <a:gd name="connsiteY3" fmla="*/ 0 h 207745"/>
                      <a:gd name="connsiteX4" fmla="*/ 207745 w 207745"/>
                      <a:gd name="connsiteY4" fmla="*/ 103872 h 207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745" h="207745">
                        <a:moveTo>
                          <a:pt x="207745" y="103872"/>
                        </a:moveTo>
                        <a:cubicBezTo>
                          <a:pt x="207745" y="161240"/>
                          <a:pt x="161240" y="207745"/>
                          <a:pt x="103873" y="207745"/>
                        </a:cubicBezTo>
                        <a:cubicBezTo>
                          <a:pt x="46505" y="207745"/>
                          <a:pt x="0" y="161240"/>
                          <a:pt x="0" y="103872"/>
                        </a:cubicBezTo>
                        <a:cubicBezTo>
                          <a:pt x="0" y="46505"/>
                          <a:pt x="46505" y="0"/>
                          <a:pt x="103873" y="0"/>
                        </a:cubicBezTo>
                        <a:cubicBezTo>
                          <a:pt x="161240" y="0"/>
                          <a:pt x="207745" y="46505"/>
                          <a:pt x="207745" y="103872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AB9899AB-C152-4E0C-AF31-00E1A6231FED}"/>
                      </a:ext>
                    </a:extLst>
                  </p:cNvPr>
                  <p:cNvSpPr/>
                  <p:nvPr/>
                </p:nvSpPr>
                <p:spPr>
                  <a:xfrm>
                    <a:off x="2995894" y="3866641"/>
                    <a:ext cx="95089" cy="82366"/>
                  </a:xfrm>
                  <a:custGeom>
                    <a:avLst/>
                    <a:gdLst>
                      <a:gd name="connsiteX0" fmla="*/ 95058 w 95089"/>
                      <a:gd name="connsiteY0" fmla="*/ 41227 h 82366"/>
                      <a:gd name="connsiteX1" fmla="*/ 64415 w 95089"/>
                      <a:gd name="connsiteY1" fmla="*/ 50905 h 82366"/>
                      <a:gd name="connsiteX2" fmla="*/ 71354 w 95089"/>
                      <a:gd name="connsiteY2" fmla="*/ 82307 h 82366"/>
                      <a:gd name="connsiteX3" fmla="*/ 71275 w 95089"/>
                      <a:gd name="connsiteY3" fmla="*/ 82353 h 82366"/>
                      <a:gd name="connsiteX4" fmla="*/ 47543 w 95089"/>
                      <a:gd name="connsiteY4" fmla="*/ 60648 h 82366"/>
                      <a:gd name="connsiteX5" fmla="*/ 23810 w 95089"/>
                      <a:gd name="connsiteY5" fmla="*/ 82353 h 82366"/>
                      <a:gd name="connsiteX6" fmla="*/ 23731 w 95089"/>
                      <a:gd name="connsiteY6" fmla="*/ 82307 h 82366"/>
                      <a:gd name="connsiteX7" fmla="*/ 30675 w 95089"/>
                      <a:gd name="connsiteY7" fmla="*/ 50905 h 82366"/>
                      <a:gd name="connsiteX8" fmla="*/ 31 w 95089"/>
                      <a:gd name="connsiteY8" fmla="*/ 41227 h 82366"/>
                      <a:gd name="connsiteX9" fmla="*/ 31 w 95089"/>
                      <a:gd name="connsiteY9" fmla="*/ 41139 h 82366"/>
                      <a:gd name="connsiteX10" fmla="*/ 30675 w 95089"/>
                      <a:gd name="connsiteY10" fmla="*/ 31461 h 82366"/>
                      <a:gd name="connsiteX11" fmla="*/ 23736 w 95089"/>
                      <a:gd name="connsiteY11" fmla="*/ 60 h 82366"/>
                      <a:gd name="connsiteX12" fmla="*/ 23815 w 95089"/>
                      <a:gd name="connsiteY12" fmla="*/ 13 h 82366"/>
                      <a:gd name="connsiteX13" fmla="*/ 47547 w 95089"/>
                      <a:gd name="connsiteY13" fmla="*/ 21718 h 82366"/>
                      <a:gd name="connsiteX14" fmla="*/ 71280 w 95089"/>
                      <a:gd name="connsiteY14" fmla="*/ 13 h 82366"/>
                      <a:gd name="connsiteX15" fmla="*/ 71359 w 95089"/>
                      <a:gd name="connsiteY15" fmla="*/ 60 h 82366"/>
                      <a:gd name="connsiteX16" fmla="*/ 64415 w 95089"/>
                      <a:gd name="connsiteY16" fmla="*/ 31461 h 82366"/>
                      <a:gd name="connsiteX17" fmla="*/ 95058 w 95089"/>
                      <a:gd name="connsiteY17" fmla="*/ 41139 h 82366"/>
                      <a:gd name="connsiteX18" fmla="*/ 95058 w 95089"/>
                      <a:gd name="connsiteY18" fmla="*/ 41227 h 8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89" h="82366">
                        <a:moveTo>
                          <a:pt x="95058" y="41227"/>
                        </a:moveTo>
                        <a:lnTo>
                          <a:pt x="64415" y="50905"/>
                        </a:lnTo>
                        <a:lnTo>
                          <a:pt x="71354" y="82307"/>
                        </a:lnTo>
                        <a:cubicBezTo>
                          <a:pt x="71363" y="82353"/>
                          <a:pt x="71312" y="82381"/>
                          <a:pt x="71275" y="82353"/>
                        </a:cubicBezTo>
                        <a:lnTo>
                          <a:pt x="47543" y="60648"/>
                        </a:lnTo>
                        <a:lnTo>
                          <a:pt x="23810" y="82353"/>
                        </a:lnTo>
                        <a:cubicBezTo>
                          <a:pt x="23778" y="82386"/>
                          <a:pt x="23722" y="82353"/>
                          <a:pt x="23731" y="82307"/>
                        </a:cubicBezTo>
                        <a:lnTo>
                          <a:pt x="30675" y="50905"/>
                        </a:lnTo>
                        <a:lnTo>
                          <a:pt x="31" y="41227"/>
                        </a:lnTo>
                        <a:cubicBezTo>
                          <a:pt x="-10" y="41213"/>
                          <a:pt x="-10" y="41153"/>
                          <a:pt x="31" y="41139"/>
                        </a:cubicBezTo>
                        <a:lnTo>
                          <a:pt x="30675" y="31461"/>
                        </a:lnTo>
                        <a:lnTo>
                          <a:pt x="23736" y="60"/>
                        </a:lnTo>
                        <a:cubicBezTo>
                          <a:pt x="23727" y="13"/>
                          <a:pt x="23778" y="-15"/>
                          <a:pt x="23815" y="13"/>
                        </a:cubicBezTo>
                        <a:lnTo>
                          <a:pt x="47547" y="21718"/>
                        </a:lnTo>
                        <a:lnTo>
                          <a:pt x="71280" y="13"/>
                        </a:lnTo>
                        <a:cubicBezTo>
                          <a:pt x="71312" y="-19"/>
                          <a:pt x="71368" y="13"/>
                          <a:pt x="71359" y="60"/>
                        </a:cubicBezTo>
                        <a:lnTo>
                          <a:pt x="64415" y="31461"/>
                        </a:lnTo>
                        <a:lnTo>
                          <a:pt x="95058" y="41139"/>
                        </a:lnTo>
                        <a:cubicBezTo>
                          <a:pt x="95100" y="41153"/>
                          <a:pt x="95100" y="41213"/>
                          <a:pt x="95058" y="412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9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C5C607C4-CFC9-4E32-8A56-3C75F159DA5B}"/>
                    </a:ext>
                  </a:extLst>
                </p:cNvPr>
                <p:cNvGrpSpPr/>
                <p:nvPr/>
              </p:nvGrpSpPr>
              <p:grpSpPr>
                <a:xfrm>
                  <a:off x="3170409" y="3680246"/>
                  <a:ext cx="393222" cy="393218"/>
                  <a:chOff x="3170409" y="3680246"/>
                  <a:chExt cx="393222" cy="393218"/>
                </a:xfrm>
              </p:grpSpPr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F57A67C8-0E8C-4AD0-A2C4-2BF70EDA50BA}"/>
                      </a:ext>
                    </a:extLst>
                  </p:cNvPr>
                  <p:cNvSpPr/>
                  <p:nvPr/>
                </p:nvSpPr>
                <p:spPr>
                  <a:xfrm>
                    <a:off x="3170409" y="3680246"/>
                    <a:ext cx="393222" cy="393218"/>
                  </a:xfrm>
                  <a:custGeom>
                    <a:avLst/>
                    <a:gdLst>
                      <a:gd name="connsiteX0" fmla="*/ 359278 w 393222"/>
                      <a:gd name="connsiteY0" fmla="*/ 157332 h 393218"/>
                      <a:gd name="connsiteX1" fmla="*/ 344744 w 393222"/>
                      <a:gd name="connsiteY1" fmla="*/ 139357 h 393218"/>
                      <a:gd name="connsiteX2" fmla="*/ 341838 w 393222"/>
                      <a:gd name="connsiteY2" fmla="*/ 132339 h 393218"/>
                      <a:gd name="connsiteX3" fmla="*/ 339405 w 393222"/>
                      <a:gd name="connsiteY3" fmla="*/ 109351 h 393218"/>
                      <a:gd name="connsiteX4" fmla="*/ 335634 w 393222"/>
                      <a:gd name="connsiteY4" fmla="*/ 57580 h 393218"/>
                      <a:gd name="connsiteX5" fmla="*/ 283862 w 393222"/>
                      <a:gd name="connsiteY5" fmla="*/ 53808 h 393218"/>
                      <a:gd name="connsiteX6" fmla="*/ 260874 w 393222"/>
                      <a:gd name="connsiteY6" fmla="*/ 51381 h 393218"/>
                      <a:gd name="connsiteX7" fmla="*/ 253857 w 393222"/>
                      <a:gd name="connsiteY7" fmla="*/ 48474 h 393218"/>
                      <a:gd name="connsiteX8" fmla="*/ 235886 w 393222"/>
                      <a:gd name="connsiteY8" fmla="*/ 33941 h 393218"/>
                      <a:gd name="connsiteX9" fmla="*/ 196611 w 393222"/>
                      <a:gd name="connsiteY9" fmla="*/ 0 h 393218"/>
                      <a:gd name="connsiteX10" fmla="*/ 157337 w 393222"/>
                      <a:gd name="connsiteY10" fmla="*/ 33941 h 393218"/>
                      <a:gd name="connsiteX11" fmla="*/ 139362 w 393222"/>
                      <a:gd name="connsiteY11" fmla="*/ 48474 h 393218"/>
                      <a:gd name="connsiteX12" fmla="*/ 132344 w 393222"/>
                      <a:gd name="connsiteY12" fmla="*/ 51381 h 393218"/>
                      <a:gd name="connsiteX13" fmla="*/ 109356 w 393222"/>
                      <a:gd name="connsiteY13" fmla="*/ 53808 h 393218"/>
                      <a:gd name="connsiteX14" fmla="*/ 57584 w 393222"/>
                      <a:gd name="connsiteY14" fmla="*/ 57580 h 393218"/>
                      <a:gd name="connsiteX15" fmla="*/ 53813 w 393222"/>
                      <a:gd name="connsiteY15" fmla="*/ 109351 h 393218"/>
                      <a:gd name="connsiteX16" fmla="*/ 51381 w 393222"/>
                      <a:gd name="connsiteY16" fmla="*/ 132339 h 393218"/>
                      <a:gd name="connsiteX17" fmla="*/ 48474 w 393222"/>
                      <a:gd name="connsiteY17" fmla="*/ 139357 h 393218"/>
                      <a:gd name="connsiteX18" fmla="*/ 33941 w 393222"/>
                      <a:gd name="connsiteY18" fmla="*/ 157332 h 393218"/>
                      <a:gd name="connsiteX19" fmla="*/ 0 w 393222"/>
                      <a:gd name="connsiteY19" fmla="*/ 196607 h 393218"/>
                      <a:gd name="connsiteX20" fmla="*/ 33941 w 393222"/>
                      <a:gd name="connsiteY20" fmla="*/ 235882 h 393218"/>
                      <a:gd name="connsiteX21" fmla="*/ 48474 w 393222"/>
                      <a:gd name="connsiteY21" fmla="*/ 253856 h 393218"/>
                      <a:gd name="connsiteX22" fmla="*/ 51381 w 393222"/>
                      <a:gd name="connsiteY22" fmla="*/ 260874 h 393218"/>
                      <a:gd name="connsiteX23" fmla="*/ 53813 w 393222"/>
                      <a:gd name="connsiteY23" fmla="*/ 283862 h 393218"/>
                      <a:gd name="connsiteX24" fmla="*/ 57584 w 393222"/>
                      <a:gd name="connsiteY24" fmla="*/ 335634 h 393218"/>
                      <a:gd name="connsiteX25" fmla="*/ 109356 w 393222"/>
                      <a:gd name="connsiteY25" fmla="*/ 339405 h 393218"/>
                      <a:gd name="connsiteX26" fmla="*/ 132344 w 393222"/>
                      <a:gd name="connsiteY26" fmla="*/ 341838 h 393218"/>
                      <a:gd name="connsiteX27" fmla="*/ 139362 w 393222"/>
                      <a:gd name="connsiteY27" fmla="*/ 344744 h 393218"/>
                      <a:gd name="connsiteX28" fmla="*/ 157337 w 393222"/>
                      <a:gd name="connsiteY28" fmla="*/ 359278 h 393218"/>
                      <a:gd name="connsiteX29" fmla="*/ 196611 w 393222"/>
                      <a:gd name="connsiteY29" fmla="*/ 393218 h 393218"/>
                      <a:gd name="connsiteX30" fmla="*/ 235886 w 393222"/>
                      <a:gd name="connsiteY30" fmla="*/ 359278 h 393218"/>
                      <a:gd name="connsiteX31" fmla="*/ 253861 w 393222"/>
                      <a:gd name="connsiteY31" fmla="*/ 344744 h 393218"/>
                      <a:gd name="connsiteX32" fmla="*/ 260879 w 393222"/>
                      <a:gd name="connsiteY32" fmla="*/ 341838 h 393218"/>
                      <a:gd name="connsiteX33" fmla="*/ 283867 w 393222"/>
                      <a:gd name="connsiteY33" fmla="*/ 339405 h 393218"/>
                      <a:gd name="connsiteX34" fmla="*/ 335638 w 393222"/>
                      <a:gd name="connsiteY34" fmla="*/ 335634 h 393218"/>
                      <a:gd name="connsiteX35" fmla="*/ 339410 w 393222"/>
                      <a:gd name="connsiteY35" fmla="*/ 283862 h 393218"/>
                      <a:gd name="connsiteX36" fmla="*/ 341842 w 393222"/>
                      <a:gd name="connsiteY36" fmla="*/ 260874 h 393218"/>
                      <a:gd name="connsiteX37" fmla="*/ 344749 w 393222"/>
                      <a:gd name="connsiteY37" fmla="*/ 253856 h 393218"/>
                      <a:gd name="connsiteX38" fmla="*/ 359282 w 393222"/>
                      <a:gd name="connsiteY38" fmla="*/ 235886 h 393218"/>
                      <a:gd name="connsiteX39" fmla="*/ 393223 w 393222"/>
                      <a:gd name="connsiteY39" fmla="*/ 196611 h 393218"/>
                      <a:gd name="connsiteX40" fmla="*/ 359278 w 393222"/>
                      <a:gd name="connsiteY40" fmla="*/ 157332 h 393218"/>
                      <a:gd name="connsiteX41" fmla="*/ 196611 w 393222"/>
                      <a:gd name="connsiteY41" fmla="*/ 246787 h 393218"/>
                      <a:gd name="connsiteX42" fmla="*/ 166243 w 393222"/>
                      <a:gd name="connsiteY42" fmla="*/ 270045 h 393218"/>
                      <a:gd name="connsiteX43" fmla="*/ 166159 w 393222"/>
                      <a:gd name="connsiteY43" fmla="*/ 270013 h 393218"/>
                      <a:gd name="connsiteX44" fmla="*/ 161132 w 393222"/>
                      <a:gd name="connsiteY44" fmla="*/ 232091 h 393218"/>
                      <a:gd name="connsiteX45" fmla="*/ 123215 w 393222"/>
                      <a:gd name="connsiteY45" fmla="*/ 227064 h 393218"/>
                      <a:gd name="connsiteX46" fmla="*/ 123182 w 393222"/>
                      <a:gd name="connsiteY46" fmla="*/ 226980 h 393218"/>
                      <a:gd name="connsiteX47" fmla="*/ 146440 w 393222"/>
                      <a:gd name="connsiteY47" fmla="*/ 196611 h 393218"/>
                      <a:gd name="connsiteX48" fmla="*/ 123182 w 393222"/>
                      <a:gd name="connsiteY48" fmla="*/ 166243 h 393218"/>
                      <a:gd name="connsiteX49" fmla="*/ 123215 w 393222"/>
                      <a:gd name="connsiteY49" fmla="*/ 166159 h 393218"/>
                      <a:gd name="connsiteX50" fmla="*/ 161132 w 393222"/>
                      <a:gd name="connsiteY50" fmla="*/ 161132 h 393218"/>
                      <a:gd name="connsiteX51" fmla="*/ 166159 w 393222"/>
                      <a:gd name="connsiteY51" fmla="*/ 123215 h 393218"/>
                      <a:gd name="connsiteX52" fmla="*/ 166243 w 393222"/>
                      <a:gd name="connsiteY52" fmla="*/ 123182 h 393218"/>
                      <a:gd name="connsiteX53" fmla="*/ 196611 w 393222"/>
                      <a:gd name="connsiteY53" fmla="*/ 146440 h 393218"/>
                      <a:gd name="connsiteX54" fmla="*/ 226980 w 393222"/>
                      <a:gd name="connsiteY54" fmla="*/ 123182 h 393218"/>
                      <a:gd name="connsiteX55" fmla="*/ 227064 w 393222"/>
                      <a:gd name="connsiteY55" fmla="*/ 123215 h 393218"/>
                      <a:gd name="connsiteX56" fmla="*/ 232091 w 393222"/>
                      <a:gd name="connsiteY56" fmla="*/ 161132 h 393218"/>
                      <a:gd name="connsiteX57" fmla="*/ 270013 w 393222"/>
                      <a:gd name="connsiteY57" fmla="*/ 166159 h 393218"/>
                      <a:gd name="connsiteX58" fmla="*/ 270045 w 393222"/>
                      <a:gd name="connsiteY58" fmla="*/ 166243 h 393218"/>
                      <a:gd name="connsiteX59" fmla="*/ 246787 w 393222"/>
                      <a:gd name="connsiteY59" fmla="*/ 196611 h 393218"/>
                      <a:gd name="connsiteX60" fmla="*/ 270045 w 393222"/>
                      <a:gd name="connsiteY60" fmla="*/ 226980 h 393218"/>
                      <a:gd name="connsiteX61" fmla="*/ 270013 w 393222"/>
                      <a:gd name="connsiteY61" fmla="*/ 227064 h 393218"/>
                      <a:gd name="connsiteX62" fmla="*/ 232091 w 393222"/>
                      <a:gd name="connsiteY62" fmla="*/ 232091 h 393218"/>
                      <a:gd name="connsiteX63" fmla="*/ 227064 w 393222"/>
                      <a:gd name="connsiteY63" fmla="*/ 270013 h 393218"/>
                      <a:gd name="connsiteX64" fmla="*/ 226980 w 393222"/>
                      <a:gd name="connsiteY64" fmla="*/ 270045 h 393218"/>
                      <a:gd name="connsiteX65" fmla="*/ 196611 w 393222"/>
                      <a:gd name="connsiteY65" fmla="*/ 246787 h 393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393222" h="393218">
                        <a:moveTo>
                          <a:pt x="359278" y="157332"/>
                        </a:moveTo>
                        <a:cubicBezTo>
                          <a:pt x="354357" y="152412"/>
                          <a:pt x="349753" y="145594"/>
                          <a:pt x="344744" y="139357"/>
                        </a:cubicBezTo>
                        <a:cubicBezTo>
                          <a:pt x="343126" y="137348"/>
                          <a:pt x="342117" y="134902"/>
                          <a:pt x="341838" y="132339"/>
                        </a:cubicBezTo>
                        <a:cubicBezTo>
                          <a:pt x="340973" y="124387"/>
                          <a:pt x="339405" y="116313"/>
                          <a:pt x="339405" y="109351"/>
                        </a:cubicBezTo>
                        <a:cubicBezTo>
                          <a:pt x="339405" y="92874"/>
                          <a:pt x="348204" y="70151"/>
                          <a:pt x="335634" y="57580"/>
                        </a:cubicBezTo>
                        <a:cubicBezTo>
                          <a:pt x="323063" y="45009"/>
                          <a:pt x="300340" y="53808"/>
                          <a:pt x="283862" y="53808"/>
                        </a:cubicBezTo>
                        <a:cubicBezTo>
                          <a:pt x="276900" y="53808"/>
                          <a:pt x="268827" y="52241"/>
                          <a:pt x="260874" y="51381"/>
                        </a:cubicBezTo>
                        <a:cubicBezTo>
                          <a:pt x="258307" y="51102"/>
                          <a:pt x="255866" y="50088"/>
                          <a:pt x="253857" y="48474"/>
                        </a:cubicBezTo>
                        <a:cubicBezTo>
                          <a:pt x="247620" y="43460"/>
                          <a:pt x="240807" y="38861"/>
                          <a:pt x="235886" y="33941"/>
                        </a:cubicBezTo>
                        <a:cubicBezTo>
                          <a:pt x="224236" y="22291"/>
                          <a:pt x="214391" y="0"/>
                          <a:pt x="196611" y="0"/>
                        </a:cubicBezTo>
                        <a:cubicBezTo>
                          <a:pt x="178832" y="0"/>
                          <a:pt x="168986" y="22291"/>
                          <a:pt x="157337" y="33941"/>
                        </a:cubicBezTo>
                        <a:cubicBezTo>
                          <a:pt x="152416" y="38861"/>
                          <a:pt x="145598" y="43465"/>
                          <a:pt x="139362" y="48474"/>
                        </a:cubicBezTo>
                        <a:cubicBezTo>
                          <a:pt x="137353" y="50092"/>
                          <a:pt x="134906" y="51102"/>
                          <a:pt x="132344" y="51381"/>
                        </a:cubicBezTo>
                        <a:cubicBezTo>
                          <a:pt x="124391" y="52246"/>
                          <a:pt x="116318" y="53808"/>
                          <a:pt x="109356" y="53808"/>
                        </a:cubicBezTo>
                        <a:cubicBezTo>
                          <a:pt x="92878" y="53808"/>
                          <a:pt x="70155" y="45009"/>
                          <a:pt x="57584" y="57580"/>
                        </a:cubicBezTo>
                        <a:cubicBezTo>
                          <a:pt x="45014" y="70151"/>
                          <a:pt x="53813" y="92874"/>
                          <a:pt x="53813" y="109351"/>
                        </a:cubicBezTo>
                        <a:cubicBezTo>
                          <a:pt x="53813" y="116313"/>
                          <a:pt x="52246" y="124382"/>
                          <a:pt x="51381" y="132339"/>
                        </a:cubicBezTo>
                        <a:cubicBezTo>
                          <a:pt x="51102" y="134906"/>
                          <a:pt x="50088" y="137348"/>
                          <a:pt x="48474" y="139357"/>
                        </a:cubicBezTo>
                        <a:cubicBezTo>
                          <a:pt x="43460" y="145594"/>
                          <a:pt x="38861" y="152407"/>
                          <a:pt x="33941" y="157332"/>
                        </a:cubicBezTo>
                        <a:cubicBezTo>
                          <a:pt x="22291" y="168982"/>
                          <a:pt x="0" y="178827"/>
                          <a:pt x="0" y="196607"/>
                        </a:cubicBezTo>
                        <a:cubicBezTo>
                          <a:pt x="0" y="214386"/>
                          <a:pt x="22291" y="224232"/>
                          <a:pt x="33941" y="235882"/>
                        </a:cubicBezTo>
                        <a:cubicBezTo>
                          <a:pt x="38861" y="240802"/>
                          <a:pt x="43465" y="247620"/>
                          <a:pt x="48474" y="253856"/>
                        </a:cubicBezTo>
                        <a:cubicBezTo>
                          <a:pt x="50092" y="255865"/>
                          <a:pt x="51102" y="258312"/>
                          <a:pt x="51381" y="260874"/>
                        </a:cubicBezTo>
                        <a:cubicBezTo>
                          <a:pt x="52246" y="268827"/>
                          <a:pt x="53813" y="276900"/>
                          <a:pt x="53813" y="283862"/>
                        </a:cubicBezTo>
                        <a:cubicBezTo>
                          <a:pt x="53813" y="300340"/>
                          <a:pt x="45014" y="323063"/>
                          <a:pt x="57584" y="335634"/>
                        </a:cubicBezTo>
                        <a:cubicBezTo>
                          <a:pt x="70155" y="348204"/>
                          <a:pt x="92878" y="339405"/>
                          <a:pt x="109356" y="339405"/>
                        </a:cubicBezTo>
                        <a:cubicBezTo>
                          <a:pt x="116318" y="339405"/>
                          <a:pt x="124387" y="340973"/>
                          <a:pt x="132344" y="341838"/>
                        </a:cubicBezTo>
                        <a:cubicBezTo>
                          <a:pt x="134911" y="342117"/>
                          <a:pt x="137353" y="343131"/>
                          <a:pt x="139362" y="344744"/>
                        </a:cubicBezTo>
                        <a:cubicBezTo>
                          <a:pt x="145598" y="349758"/>
                          <a:pt x="152412" y="354357"/>
                          <a:pt x="157337" y="359278"/>
                        </a:cubicBezTo>
                        <a:cubicBezTo>
                          <a:pt x="168986" y="370928"/>
                          <a:pt x="178832" y="393218"/>
                          <a:pt x="196611" y="393218"/>
                        </a:cubicBezTo>
                        <a:cubicBezTo>
                          <a:pt x="214391" y="393218"/>
                          <a:pt x="224236" y="370928"/>
                          <a:pt x="235886" y="359278"/>
                        </a:cubicBezTo>
                        <a:cubicBezTo>
                          <a:pt x="240807" y="354357"/>
                          <a:pt x="247625" y="349753"/>
                          <a:pt x="253861" y="344744"/>
                        </a:cubicBezTo>
                        <a:cubicBezTo>
                          <a:pt x="255870" y="343126"/>
                          <a:pt x="258316" y="342117"/>
                          <a:pt x="260879" y="341838"/>
                        </a:cubicBezTo>
                        <a:cubicBezTo>
                          <a:pt x="268832" y="340973"/>
                          <a:pt x="276905" y="339405"/>
                          <a:pt x="283867" y="339405"/>
                        </a:cubicBezTo>
                        <a:cubicBezTo>
                          <a:pt x="300344" y="339405"/>
                          <a:pt x="323067" y="348204"/>
                          <a:pt x="335638" y="335634"/>
                        </a:cubicBezTo>
                        <a:cubicBezTo>
                          <a:pt x="348209" y="323063"/>
                          <a:pt x="339410" y="300340"/>
                          <a:pt x="339410" y="283862"/>
                        </a:cubicBezTo>
                        <a:cubicBezTo>
                          <a:pt x="339410" y="276900"/>
                          <a:pt x="340977" y="268827"/>
                          <a:pt x="341842" y="260874"/>
                        </a:cubicBezTo>
                        <a:cubicBezTo>
                          <a:pt x="342121" y="258307"/>
                          <a:pt x="343135" y="255865"/>
                          <a:pt x="344749" y="253856"/>
                        </a:cubicBezTo>
                        <a:cubicBezTo>
                          <a:pt x="349763" y="247620"/>
                          <a:pt x="354362" y="240807"/>
                          <a:pt x="359282" y="235886"/>
                        </a:cubicBezTo>
                        <a:cubicBezTo>
                          <a:pt x="370932" y="224236"/>
                          <a:pt x="393223" y="214391"/>
                          <a:pt x="393223" y="196611"/>
                        </a:cubicBezTo>
                        <a:cubicBezTo>
                          <a:pt x="393218" y="178832"/>
                          <a:pt x="370928" y="168982"/>
                          <a:pt x="359278" y="157332"/>
                        </a:cubicBezTo>
                        <a:close/>
                        <a:moveTo>
                          <a:pt x="196611" y="246787"/>
                        </a:moveTo>
                        <a:cubicBezTo>
                          <a:pt x="183464" y="246787"/>
                          <a:pt x="174651" y="258982"/>
                          <a:pt x="166243" y="270045"/>
                        </a:cubicBezTo>
                        <a:cubicBezTo>
                          <a:pt x="166215" y="270083"/>
                          <a:pt x="166154" y="270059"/>
                          <a:pt x="166159" y="270013"/>
                        </a:cubicBezTo>
                        <a:cubicBezTo>
                          <a:pt x="168033" y="256242"/>
                          <a:pt x="170428" y="241393"/>
                          <a:pt x="161132" y="232091"/>
                        </a:cubicBezTo>
                        <a:cubicBezTo>
                          <a:pt x="151835" y="222790"/>
                          <a:pt x="136981" y="225185"/>
                          <a:pt x="123215" y="227064"/>
                        </a:cubicBezTo>
                        <a:cubicBezTo>
                          <a:pt x="123168" y="227069"/>
                          <a:pt x="123140" y="227008"/>
                          <a:pt x="123182" y="226980"/>
                        </a:cubicBezTo>
                        <a:cubicBezTo>
                          <a:pt x="134246" y="218572"/>
                          <a:pt x="146440" y="209759"/>
                          <a:pt x="146440" y="196611"/>
                        </a:cubicBezTo>
                        <a:cubicBezTo>
                          <a:pt x="146440" y="183464"/>
                          <a:pt x="134246" y="174651"/>
                          <a:pt x="123182" y="166243"/>
                        </a:cubicBezTo>
                        <a:cubicBezTo>
                          <a:pt x="123145" y="166215"/>
                          <a:pt x="123168" y="166154"/>
                          <a:pt x="123215" y="166159"/>
                        </a:cubicBezTo>
                        <a:cubicBezTo>
                          <a:pt x="136985" y="168033"/>
                          <a:pt x="151835" y="170428"/>
                          <a:pt x="161132" y="161132"/>
                        </a:cubicBezTo>
                        <a:cubicBezTo>
                          <a:pt x="170428" y="151835"/>
                          <a:pt x="168038" y="136981"/>
                          <a:pt x="166159" y="123215"/>
                        </a:cubicBezTo>
                        <a:cubicBezTo>
                          <a:pt x="166154" y="123168"/>
                          <a:pt x="166215" y="123140"/>
                          <a:pt x="166243" y="123182"/>
                        </a:cubicBezTo>
                        <a:cubicBezTo>
                          <a:pt x="174651" y="134246"/>
                          <a:pt x="183464" y="146440"/>
                          <a:pt x="196611" y="146440"/>
                        </a:cubicBezTo>
                        <a:cubicBezTo>
                          <a:pt x="209759" y="146440"/>
                          <a:pt x="218572" y="134246"/>
                          <a:pt x="226980" y="123182"/>
                        </a:cubicBezTo>
                        <a:cubicBezTo>
                          <a:pt x="227008" y="123145"/>
                          <a:pt x="227069" y="123168"/>
                          <a:pt x="227064" y="123215"/>
                        </a:cubicBezTo>
                        <a:cubicBezTo>
                          <a:pt x="225190" y="136985"/>
                          <a:pt x="222795" y="151835"/>
                          <a:pt x="232091" y="161132"/>
                        </a:cubicBezTo>
                        <a:cubicBezTo>
                          <a:pt x="241388" y="170428"/>
                          <a:pt x="256242" y="168038"/>
                          <a:pt x="270013" y="166159"/>
                        </a:cubicBezTo>
                        <a:cubicBezTo>
                          <a:pt x="270059" y="166154"/>
                          <a:pt x="270087" y="166215"/>
                          <a:pt x="270045" y="166243"/>
                        </a:cubicBezTo>
                        <a:cubicBezTo>
                          <a:pt x="258982" y="174651"/>
                          <a:pt x="246787" y="183464"/>
                          <a:pt x="246787" y="196611"/>
                        </a:cubicBezTo>
                        <a:cubicBezTo>
                          <a:pt x="246787" y="209759"/>
                          <a:pt x="258982" y="218572"/>
                          <a:pt x="270045" y="226980"/>
                        </a:cubicBezTo>
                        <a:cubicBezTo>
                          <a:pt x="270082" y="227008"/>
                          <a:pt x="270059" y="227069"/>
                          <a:pt x="270013" y="227064"/>
                        </a:cubicBezTo>
                        <a:cubicBezTo>
                          <a:pt x="256242" y="225190"/>
                          <a:pt x="241393" y="222795"/>
                          <a:pt x="232091" y="232091"/>
                        </a:cubicBezTo>
                        <a:cubicBezTo>
                          <a:pt x="222790" y="241388"/>
                          <a:pt x="225185" y="256242"/>
                          <a:pt x="227064" y="270013"/>
                        </a:cubicBezTo>
                        <a:cubicBezTo>
                          <a:pt x="227069" y="270059"/>
                          <a:pt x="227008" y="270087"/>
                          <a:pt x="226980" y="270045"/>
                        </a:cubicBezTo>
                        <a:cubicBezTo>
                          <a:pt x="218567" y="258977"/>
                          <a:pt x="209759" y="246787"/>
                          <a:pt x="196611" y="24678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8353EDB6-A44B-4B3B-894A-574F18BE17E9}"/>
                      </a:ext>
                    </a:extLst>
                  </p:cNvPr>
                  <p:cNvSpPr/>
                  <p:nvPr/>
                </p:nvSpPr>
                <p:spPr>
                  <a:xfrm>
                    <a:off x="3317314" y="3827147"/>
                    <a:ext cx="99412" cy="99412"/>
                  </a:xfrm>
                  <a:custGeom>
                    <a:avLst/>
                    <a:gdLst>
                      <a:gd name="connsiteX0" fmla="*/ 99413 w 99412"/>
                      <a:gd name="connsiteY0" fmla="*/ 49706 h 99412"/>
                      <a:gd name="connsiteX1" fmla="*/ 49706 w 99412"/>
                      <a:gd name="connsiteY1" fmla="*/ 99412 h 99412"/>
                      <a:gd name="connsiteX2" fmla="*/ 0 w 99412"/>
                      <a:gd name="connsiteY2" fmla="*/ 49706 h 99412"/>
                      <a:gd name="connsiteX3" fmla="*/ 49706 w 99412"/>
                      <a:gd name="connsiteY3" fmla="*/ 0 h 99412"/>
                      <a:gd name="connsiteX4" fmla="*/ 99413 w 99412"/>
                      <a:gd name="connsiteY4" fmla="*/ 49706 h 99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412" h="99412">
                        <a:moveTo>
                          <a:pt x="99413" y="49706"/>
                        </a:moveTo>
                        <a:cubicBezTo>
                          <a:pt x="99413" y="77158"/>
                          <a:pt x="77158" y="99412"/>
                          <a:pt x="49706" y="99412"/>
                        </a:cubicBezTo>
                        <a:cubicBezTo>
                          <a:pt x="22254" y="99412"/>
                          <a:pt x="0" y="77158"/>
                          <a:pt x="0" y="49706"/>
                        </a:cubicBezTo>
                        <a:cubicBezTo>
                          <a:pt x="0" y="22254"/>
                          <a:pt x="22254" y="0"/>
                          <a:pt x="49706" y="0"/>
                        </a:cubicBezTo>
                        <a:cubicBezTo>
                          <a:pt x="77158" y="0"/>
                          <a:pt x="99413" y="22254"/>
                          <a:pt x="99413" y="497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0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18CCFF2C-96CD-4140-ABCB-54D7A3AEC596}"/>
                    </a:ext>
                  </a:extLst>
                </p:cNvPr>
                <p:cNvGrpSpPr/>
                <p:nvPr/>
              </p:nvGrpSpPr>
              <p:grpSpPr>
                <a:xfrm>
                  <a:off x="3328899" y="3896707"/>
                  <a:ext cx="341237" cy="341237"/>
                  <a:chOff x="3328899" y="3896707"/>
                  <a:chExt cx="341237" cy="341237"/>
                </a:xfrm>
              </p:grpSpPr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CE02E587-AA6E-48BA-874A-96172131CC8E}"/>
                      </a:ext>
                    </a:extLst>
                  </p:cNvPr>
                  <p:cNvSpPr/>
                  <p:nvPr/>
                </p:nvSpPr>
                <p:spPr>
                  <a:xfrm>
                    <a:off x="3328899" y="3896707"/>
                    <a:ext cx="341237" cy="341237"/>
                  </a:xfrm>
                  <a:custGeom>
                    <a:avLst/>
                    <a:gdLst>
                      <a:gd name="connsiteX0" fmla="*/ 341238 w 341237"/>
                      <a:gd name="connsiteY0" fmla="*/ 170619 h 341237"/>
                      <a:gd name="connsiteX1" fmla="*/ 302981 w 341237"/>
                      <a:gd name="connsiteY1" fmla="*/ 115792 h 341237"/>
                      <a:gd name="connsiteX2" fmla="*/ 291266 w 341237"/>
                      <a:gd name="connsiteY2" fmla="*/ 49971 h 341237"/>
                      <a:gd name="connsiteX3" fmla="*/ 225445 w 341237"/>
                      <a:gd name="connsiteY3" fmla="*/ 38256 h 341237"/>
                      <a:gd name="connsiteX4" fmla="*/ 170619 w 341237"/>
                      <a:gd name="connsiteY4" fmla="*/ 0 h 341237"/>
                      <a:gd name="connsiteX5" fmla="*/ 115792 w 341237"/>
                      <a:gd name="connsiteY5" fmla="*/ 38256 h 341237"/>
                      <a:gd name="connsiteX6" fmla="*/ 49971 w 341237"/>
                      <a:gd name="connsiteY6" fmla="*/ 49971 h 341237"/>
                      <a:gd name="connsiteX7" fmla="*/ 38256 w 341237"/>
                      <a:gd name="connsiteY7" fmla="*/ 115792 h 341237"/>
                      <a:gd name="connsiteX8" fmla="*/ 0 w 341237"/>
                      <a:gd name="connsiteY8" fmla="*/ 170619 h 341237"/>
                      <a:gd name="connsiteX9" fmla="*/ 38256 w 341237"/>
                      <a:gd name="connsiteY9" fmla="*/ 225446 h 341237"/>
                      <a:gd name="connsiteX10" fmla="*/ 49971 w 341237"/>
                      <a:gd name="connsiteY10" fmla="*/ 291266 h 341237"/>
                      <a:gd name="connsiteX11" fmla="*/ 115792 w 341237"/>
                      <a:gd name="connsiteY11" fmla="*/ 302981 h 341237"/>
                      <a:gd name="connsiteX12" fmla="*/ 170619 w 341237"/>
                      <a:gd name="connsiteY12" fmla="*/ 341238 h 341237"/>
                      <a:gd name="connsiteX13" fmla="*/ 225445 w 341237"/>
                      <a:gd name="connsiteY13" fmla="*/ 302981 h 341237"/>
                      <a:gd name="connsiteX14" fmla="*/ 291266 w 341237"/>
                      <a:gd name="connsiteY14" fmla="*/ 291266 h 341237"/>
                      <a:gd name="connsiteX15" fmla="*/ 302981 w 341237"/>
                      <a:gd name="connsiteY15" fmla="*/ 225446 h 341237"/>
                      <a:gd name="connsiteX16" fmla="*/ 341238 w 341237"/>
                      <a:gd name="connsiteY16" fmla="*/ 170619 h 341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1237" h="341237">
                        <a:moveTo>
                          <a:pt x="341238" y="170619"/>
                        </a:moveTo>
                        <a:cubicBezTo>
                          <a:pt x="341238" y="145440"/>
                          <a:pt x="325295" y="124038"/>
                          <a:pt x="302981" y="115792"/>
                        </a:cubicBezTo>
                        <a:cubicBezTo>
                          <a:pt x="312934" y="94180"/>
                          <a:pt x="309069" y="67779"/>
                          <a:pt x="291266" y="49971"/>
                        </a:cubicBezTo>
                        <a:cubicBezTo>
                          <a:pt x="273464" y="32164"/>
                          <a:pt x="247057" y="28304"/>
                          <a:pt x="225445" y="38256"/>
                        </a:cubicBezTo>
                        <a:cubicBezTo>
                          <a:pt x="217200" y="15938"/>
                          <a:pt x="195797" y="0"/>
                          <a:pt x="170619" y="0"/>
                        </a:cubicBezTo>
                        <a:cubicBezTo>
                          <a:pt x="145440" y="0"/>
                          <a:pt x="124038" y="15943"/>
                          <a:pt x="115792" y="38256"/>
                        </a:cubicBezTo>
                        <a:cubicBezTo>
                          <a:pt x="94181" y="28304"/>
                          <a:pt x="67779" y="32169"/>
                          <a:pt x="49971" y="49971"/>
                        </a:cubicBezTo>
                        <a:cubicBezTo>
                          <a:pt x="32164" y="67774"/>
                          <a:pt x="28304" y="94180"/>
                          <a:pt x="38256" y="115792"/>
                        </a:cubicBezTo>
                        <a:cubicBezTo>
                          <a:pt x="15942" y="124038"/>
                          <a:pt x="0" y="145440"/>
                          <a:pt x="0" y="170619"/>
                        </a:cubicBezTo>
                        <a:cubicBezTo>
                          <a:pt x="0" y="195798"/>
                          <a:pt x="15942" y="217200"/>
                          <a:pt x="38256" y="225446"/>
                        </a:cubicBezTo>
                        <a:cubicBezTo>
                          <a:pt x="28309" y="247057"/>
                          <a:pt x="32169" y="273459"/>
                          <a:pt x="49971" y="291266"/>
                        </a:cubicBezTo>
                        <a:cubicBezTo>
                          <a:pt x="67779" y="309074"/>
                          <a:pt x="94181" y="312934"/>
                          <a:pt x="115792" y="302981"/>
                        </a:cubicBezTo>
                        <a:cubicBezTo>
                          <a:pt x="124038" y="325300"/>
                          <a:pt x="145440" y="341238"/>
                          <a:pt x="170619" y="341238"/>
                        </a:cubicBezTo>
                        <a:cubicBezTo>
                          <a:pt x="195797" y="341238"/>
                          <a:pt x="217200" y="325295"/>
                          <a:pt x="225445" y="302981"/>
                        </a:cubicBezTo>
                        <a:cubicBezTo>
                          <a:pt x="247057" y="312934"/>
                          <a:pt x="273459" y="309069"/>
                          <a:pt x="291266" y="291266"/>
                        </a:cubicBezTo>
                        <a:cubicBezTo>
                          <a:pt x="309074" y="273459"/>
                          <a:pt x="312934" y="247057"/>
                          <a:pt x="302981" y="225446"/>
                        </a:cubicBezTo>
                        <a:cubicBezTo>
                          <a:pt x="325295" y="217204"/>
                          <a:pt x="341238" y="195802"/>
                          <a:pt x="341238" y="1706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28F16095-812F-468D-8DB3-45E4EC4041DE}"/>
                      </a:ext>
                    </a:extLst>
                  </p:cNvPr>
                  <p:cNvSpPr/>
                  <p:nvPr/>
                </p:nvSpPr>
                <p:spPr>
                  <a:xfrm>
                    <a:off x="3431269" y="3999077"/>
                    <a:ext cx="136496" cy="136496"/>
                  </a:xfrm>
                  <a:custGeom>
                    <a:avLst/>
                    <a:gdLst>
                      <a:gd name="connsiteX0" fmla="*/ 136497 w 136496"/>
                      <a:gd name="connsiteY0" fmla="*/ 68249 h 136496"/>
                      <a:gd name="connsiteX1" fmla="*/ 68248 w 136496"/>
                      <a:gd name="connsiteY1" fmla="*/ 136497 h 136496"/>
                      <a:gd name="connsiteX2" fmla="*/ 0 w 136496"/>
                      <a:gd name="connsiteY2" fmla="*/ 68249 h 136496"/>
                      <a:gd name="connsiteX3" fmla="*/ 68248 w 136496"/>
                      <a:gd name="connsiteY3" fmla="*/ 0 h 136496"/>
                      <a:gd name="connsiteX4" fmla="*/ 136497 w 136496"/>
                      <a:gd name="connsiteY4" fmla="*/ 68249 h 136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496" h="136496">
                        <a:moveTo>
                          <a:pt x="136497" y="68249"/>
                        </a:moveTo>
                        <a:cubicBezTo>
                          <a:pt x="136497" y="105941"/>
                          <a:pt x="105941" y="136497"/>
                          <a:pt x="68248" y="136497"/>
                        </a:cubicBezTo>
                        <a:cubicBezTo>
                          <a:pt x="30556" y="136497"/>
                          <a:pt x="0" y="105941"/>
                          <a:pt x="0" y="68249"/>
                        </a:cubicBezTo>
                        <a:cubicBezTo>
                          <a:pt x="0" y="30556"/>
                          <a:pt x="30556" y="0"/>
                          <a:pt x="68248" y="0"/>
                        </a:cubicBezTo>
                        <a:cubicBezTo>
                          <a:pt x="105941" y="0"/>
                          <a:pt x="136497" y="30556"/>
                          <a:pt x="136497" y="6824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1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A81B9F28-2252-4EA3-B64A-805C2AFC65DC}"/>
                    </a:ext>
                  </a:extLst>
                </p:cNvPr>
                <p:cNvGrpSpPr/>
                <p:nvPr/>
              </p:nvGrpSpPr>
              <p:grpSpPr>
                <a:xfrm>
                  <a:off x="3122521" y="3889005"/>
                  <a:ext cx="175125" cy="175125"/>
                  <a:chOff x="3122521" y="3889005"/>
                  <a:chExt cx="175125" cy="175125"/>
                </a:xfrm>
              </p:grpSpPr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7B49A505-8A7B-41FB-8AC3-3163765D3B64}"/>
                      </a:ext>
                    </a:extLst>
                  </p:cNvPr>
                  <p:cNvSpPr/>
                  <p:nvPr/>
                </p:nvSpPr>
                <p:spPr>
                  <a:xfrm>
                    <a:off x="3122521" y="3889005"/>
                    <a:ext cx="175125" cy="175125"/>
                  </a:xfrm>
                  <a:custGeom>
                    <a:avLst/>
                    <a:gdLst>
                      <a:gd name="connsiteX0" fmla="*/ 175125 w 175125"/>
                      <a:gd name="connsiteY0" fmla="*/ 87563 h 175125"/>
                      <a:gd name="connsiteX1" fmla="*/ 87563 w 175125"/>
                      <a:gd name="connsiteY1" fmla="*/ 175125 h 175125"/>
                      <a:gd name="connsiteX2" fmla="*/ 0 w 175125"/>
                      <a:gd name="connsiteY2" fmla="*/ 87563 h 175125"/>
                      <a:gd name="connsiteX3" fmla="*/ 87563 w 175125"/>
                      <a:gd name="connsiteY3" fmla="*/ 0 h 175125"/>
                      <a:gd name="connsiteX4" fmla="*/ 175125 w 175125"/>
                      <a:gd name="connsiteY4" fmla="*/ 87563 h 175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125" h="175125">
                        <a:moveTo>
                          <a:pt x="175125" y="87563"/>
                        </a:moveTo>
                        <a:cubicBezTo>
                          <a:pt x="175125" y="135922"/>
                          <a:pt x="135922" y="175125"/>
                          <a:pt x="87563" y="175125"/>
                        </a:cubicBezTo>
                        <a:cubicBezTo>
                          <a:pt x="39203" y="175125"/>
                          <a:pt x="0" y="135922"/>
                          <a:pt x="0" y="87563"/>
                        </a:cubicBezTo>
                        <a:cubicBezTo>
                          <a:pt x="0" y="39203"/>
                          <a:pt x="39203" y="0"/>
                          <a:pt x="87563" y="0"/>
                        </a:cubicBezTo>
                        <a:cubicBezTo>
                          <a:pt x="135922" y="0"/>
                          <a:pt x="175125" y="39203"/>
                          <a:pt x="175125" y="87563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05AC3721-7886-41B2-8037-BD7579C72AD2}"/>
                      </a:ext>
                    </a:extLst>
                  </p:cNvPr>
                  <p:cNvSpPr/>
                  <p:nvPr/>
                </p:nvSpPr>
                <p:spPr>
                  <a:xfrm>
                    <a:off x="3162332" y="3914980"/>
                    <a:ext cx="95093" cy="82366"/>
                  </a:xfrm>
                  <a:custGeom>
                    <a:avLst/>
                    <a:gdLst>
                      <a:gd name="connsiteX0" fmla="*/ 95058 w 95093"/>
                      <a:gd name="connsiteY0" fmla="*/ 41227 h 82366"/>
                      <a:gd name="connsiteX1" fmla="*/ 64415 w 95093"/>
                      <a:gd name="connsiteY1" fmla="*/ 50905 h 82366"/>
                      <a:gd name="connsiteX2" fmla="*/ 71354 w 95093"/>
                      <a:gd name="connsiteY2" fmla="*/ 82307 h 82366"/>
                      <a:gd name="connsiteX3" fmla="*/ 71275 w 95093"/>
                      <a:gd name="connsiteY3" fmla="*/ 82353 h 82366"/>
                      <a:gd name="connsiteX4" fmla="*/ 47542 w 95093"/>
                      <a:gd name="connsiteY4" fmla="*/ 60648 h 82366"/>
                      <a:gd name="connsiteX5" fmla="*/ 23810 w 95093"/>
                      <a:gd name="connsiteY5" fmla="*/ 82353 h 82366"/>
                      <a:gd name="connsiteX6" fmla="*/ 23731 w 95093"/>
                      <a:gd name="connsiteY6" fmla="*/ 82307 h 82366"/>
                      <a:gd name="connsiteX7" fmla="*/ 30675 w 95093"/>
                      <a:gd name="connsiteY7" fmla="*/ 50905 h 82366"/>
                      <a:gd name="connsiteX8" fmla="*/ 31 w 95093"/>
                      <a:gd name="connsiteY8" fmla="*/ 41227 h 82366"/>
                      <a:gd name="connsiteX9" fmla="*/ 31 w 95093"/>
                      <a:gd name="connsiteY9" fmla="*/ 41139 h 82366"/>
                      <a:gd name="connsiteX10" fmla="*/ 30675 w 95093"/>
                      <a:gd name="connsiteY10" fmla="*/ 31461 h 82366"/>
                      <a:gd name="connsiteX11" fmla="*/ 23736 w 95093"/>
                      <a:gd name="connsiteY11" fmla="*/ 60 h 82366"/>
                      <a:gd name="connsiteX12" fmla="*/ 23815 w 95093"/>
                      <a:gd name="connsiteY12" fmla="*/ 13 h 82366"/>
                      <a:gd name="connsiteX13" fmla="*/ 47547 w 95093"/>
                      <a:gd name="connsiteY13" fmla="*/ 21718 h 82366"/>
                      <a:gd name="connsiteX14" fmla="*/ 71279 w 95093"/>
                      <a:gd name="connsiteY14" fmla="*/ 13 h 82366"/>
                      <a:gd name="connsiteX15" fmla="*/ 71359 w 95093"/>
                      <a:gd name="connsiteY15" fmla="*/ 60 h 82366"/>
                      <a:gd name="connsiteX16" fmla="*/ 64415 w 95093"/>
                      <a:gd name="connsiteY16" fmla="*/ 31461 h 82366"/>
                      <a:gd name="connsiteX17" fmla="*/ 95058 w 95093"/>
                      <a:gd name="connsiteY17" fmla="*/ 41139 h 82366"/>
                      <a:gd name="connsiteX18" fmla="*/ 95058 w 95093"/>
                      <a:gd name="connsiteY18" fmla="*/ 41227 h 8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93" h="82366">
                        <a:moveTo>
                          <a:pt x="95058" y="41227"/>
                        </a:moveTo>
                        <a:lnTo>
                          <a:pt x="64415" y="50905"/>
                        </a:lnTo>
                        <a:lnTo>
                          <a:pt x="71354" y="82307"/>
                        </a:lnTo>
                        <a:cubicBezTo>
                          <a:pt x="71363" y="82353"/>
                          <a:pt x="71312" y="82381"/>
                          <a:pt x="71275" y="82353"/>
                        </a:cubicBezTo>
                        <a:lnTo>
                          <a:pt x="47542" y="60648"/>
                        </a:lnTo>
                        <a:lnTo>
                          <a:pt x="23810" y="82353"/>
                        </a:lnTo>
                        <a:cubicBezTo>
                          <a:pt x="23778" y="82386"/>
                          <a:pt x="23722" y="82353"/>
                          <a:pt x="23731" y="82307"/>
                        </a:cubicBezTo>
                        <a:lnTo>
                          <a:pt x="30675" y="50905"/>
                        </a:lnTo>
                        <a:lnTo>
                          <a:pt x="31" y="41227"/>
                        </a:lnTo>
                        <a:cubicBezTo>
                          <a:pt x="-10" y="41213"/>
                          <a:pt x="-10" y="41153"/>
                          <a:pt x="31" y="41139"/>
                        </a:cubicBezTo>
                        <a:lnTo>
                          <a:pt x="30675" y="31461"/>
                        </a:lnTo>
                        <a:lnTo>
                          <a:pt x="23736" y="60"/>
                        </a:lnTo>
                        <a:cubicBezTo>
                          <a:pt x="23726" y="13"/>
                          <a:pt x="23778" y="-15"/>
                          <a:pt x="23815" y="13"/>
                        </a:cubicBezTo>
                        <a:lnTo>
                          <a:pt x="47547" y="21718"/>
                        </a:lnTo>
                        <a:lnTo>
                          <a:pt x="71279" y="13"/>
                        </a:lnTo>
                        <a:cubicBezTo>
                          <a:pt x="71312" y="-19"/>
                          <a:pt x="71368" y="13"/>
                          <a:pt x="71359" y="60"/>
                        </a:cubicBezTo>
                        <a:lnTo>
                          <a:pt x="64415" y="31461"/>
                        </a:lnTo>
                        <a:lnTo>
                          <a:pt x="95058" y="41139"/>
                        </a:lnTo>
                        <a:cubicBezTo>
                          <a:pt x="95105" y="41153"/>
                          <a:pt x="95105" y="41213"/>
                          <a:pt x="95058" y="412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2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90B863CC-6C52-42A2-8297-9AA824532497}"/>
                    </a:ext>
                  </a:extLst>
                </p:cNvPr>
                <p:cNvGrpSpPr/>
                <p:nvPr/>
              </p:nvGrpSpPr>
              <p:grpSpPr>
                <a:xfrm>
                  <a:off x="3652825" y="3771139"/>
                  <a:ext cx="221159" cy="229758"/>
                  <a:chOff x="3652825" y="3771139"/>
                  <a:chExt cx="221159" cy="229758"/>
                </a:xfrm>
              </p:grpSpPr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CC906FE5-E277-4E17-BB05-158376999B79}"/>
                      </a:ext>
                    </a:extLst>
                  </p:cNvPr>
                  <p:cNvSpPr/>
                  <p:nvPr/>
                </p:nvSpPr>
                <p:spPr>
                  <a:xfrm>
                    <a:off x="3703662" y="3780304"/>
                    <a:ext cx="143656" cy="151730"/>
                  </a:xfrm>
                  <a:custGeom>
                    <a:avLst/>
                    <a:gdLst>
                      <a:gd name="connsiteX0" fmla="*/ 141093 w 143656"/>
                      <a:gd name="connsiteY0" fmla="*/ 39732 h 151730"/>
                      <a:gd name="connsiteX1" fmla="*/ 114072 w 143656"/>
                      <a:gd name="connsiteY1" fmla="*/ 48038 h 151730"/>
                      <a:gd name="connsiteX2" fmla="*/ 111603 w 143656"/>
                      <a:gd name="connsiteY2" fmla="*/ 19878 h 151730"/>
                      <a:gd name="connsiteX3" fmla="*/ 111589 w 143656"/>
                      <a:gd name="connsiteY3" fmla="*/ 19869 h 151730"/>
                      <a:gd name="connsiteX4" fmla="*/ 84568 w 143656"/>
                      <a:gd name="connsiteY4" fmla="*/ 28175 h 151730"/>
                      <a:gd name="connsiteX5" fmla="*/ 82099 w 143656"/>
                      <a:gd name="connsiteY5" fmla="*/ 15 h 151730"/>
                      <a:gd name="connsiteX6" fmla="*/ 82085 w 143656"/>
                      <a:gd name="connsiteY6" fmla="*/ 6 h 151730"/>
                      <a:gd name="connsiteX7" fmla="*/ 18752 w 143656"/>
                      <a:gd name="connsiteY7" fmla="*/ 36644 h 151730"/>
                      <a:gd name="connsiteX8" fmla="*/ 8614 w 143656"/>
                      <a:gd name="connsiteY8" fmla="*/ 109106 h 151730"/>
                      <a:gd name="connsiteX9" fmla="*/ 67645 w 143656"/>
                      <a:gd name="connsiteY9" fmla="*/ 148850 h 151730"/>
                      <a:gd name="connsiteX10" fmla="*/ 130987 w 143656"/>
                      <a:gd name="connsiteY10" fmla="*/ 112208 h 151730"/>
                      <a:gd name="connsiteX11" fmla="*/ 141111 w 143656"/>
                      <a:gd name="connsiteY11" fmla="*/ 39746 h 151730"/>
                      <a:gd name="connsiteX12" fmla="*/ 141093 w 143656"/>
                      <a:gd name="connsiteY12" fmla="*/ 39732 h 151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3656" h="151730">
                        <a:moveTo>
                          <a:pt x="141093" y="39732"/>
                        </a:moveTo>
                        <a:cubicBezTo>
                          <a:pt x="140641" y="39802"/>
                          <a:pt x="128415" y="41769"/>
                          <a:pt x="114072" y="48038"/>
                        </a:cubicBezTo>
                        <a:cubicBezTo>
                          <a:pt x="114486" y="32388"/>
                          <a:pt x="111710" y="20325"/>
                          <a:pt x="111603" y="19878"/>
                        </a:cubicBezTo>
                        <a:cubicBezTo>
                          <a:pt x="111598" y="19855"/>
                          <a:pt x="111612" y="19864"/>
                          <a:pt x="111589" y="19869"/>
                        </a:cubicBezTo>
                        <a:cubicBezTo>
                          <a:pt x="111133" y="19939"/>
                          <a:pt x="98911" y="21906"/>
                          <a:pt x="84568" y="28175"/>
                        </a:cubicBezTo>
                        <a:cubicBezTo>
                          <a:pt x="84982" y="12525"/>
                          <a:pt x="82201" y="462"/>
                          <a:pt x="82099" y="15"/>
                        </a:cubicBezTo>
                        <a:cubicBezTo>
                          <a:pt x="82094" y="-8"/>
                          <a:pt x="82108" y="1"/>
                          <a:pt x="82085" y="6"/>
                        </a:cubicBezTo>
                        <a:cubicBezTo>
                          <a:pt x="81285" y="131"/>
                          <a:pt x="38848" y="6801"/>
                          <a:pt x="18752" y="36644"/>
                        </a:cubicBezTo>
                        <a:cubicBezTo>
                          <a:pt x="-1529" y="66766"/>
                          <a:pt x="-6064" y="99200"/>
                          <a:pt x="8614" y="109106"/>
                        </a:cubicBezTo>
                        <a:cubicBezTo>
                          <a:pt x="24854" y="120039"/>
                          <a:pt x="51409" y="137917"/>
                          <a:pt x="67645" y="148850"/>
                        </a:cubicBezTo>
                        <a:cubicBezTo>
                          <a:pt x="82341" y="158742"/>
                          <a:pt x="110701" y="142335"/>
                          <a:pt x="130987" y="112208"/>
                        </a:cubicBezTo>
                        <a:cubicBezTo>
                          <a:pt x="151082" y="82364"/>
                          <a:pt x="141302" y="40536"/>
                          <a:pt x="141111" y="39746"/>
                        </a:cubicBezTo>
                        <a:cubicBezTo>
                          <a:pt x="141102" y="39713"/>
                          <a:pt x="141116" y="39727"/>
                          <a:pt x="141093" y="3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49409B87-41C6-4DEA-938C-D1F7DED6989F}"/>
                      </a:ext>
                    </a:extLst>
                  </p:cNvPr>
                  <p:cNvSpPr/>
                  <p:nvPr/>
                </p:nvSpPr>
                <p:spPr>
                  <a:xfrm>
                    <a:off x="3652825" y="3771139"/>
                    <a:ext cx="114364" cy="213542"/>
                  </a:xfrm>
                  <a:custGeom>
                    <a:avLst/>
                    <a:gdLst>
                      <a:gd name="connsiteX0" fmla="*/ 25813 w 114364"/>
                      <a:gd name="connsiteY0" fmla="*/ 211675 h 213542"/>
                      <a:gd name="connsiteX1" fmla="*/ 81258 w 114364"/>
                      <a:gd name="connsiteY1" fmla="*/ 186491 h 213542"/>
                      <a:gd name="connsiteX2" fmla="*/ 112739 w 114364"/>
                      <a:gd name="connsiteY2" fmla="*/ 100473 h 213542"/>
                      <a:gd name="connsiteX3" fmla="*/ 80705 w 114364"/>
                      <a:gd name="connsiteY3" fmla="*/ 4967 h 213542"/>
                      <a:gd name="connsiteX4" fmla="*/ 71990 w 114364"/>
                      <a:gd name="connsiteY4" fmla="*/ 0 h 213542"/>
                      <a:gd name="connsiteX5" fmla="*/ 33449 w 114364"/>
                      <a:gd name="connsiteY5" fmla="*/ 43028 h 213542"/>
                      <a:gd name="connsiteX6" fmla="*/ 25813 w 114364"/>
                      <a:gd name="connsiteY6" fmla="*/ 211675 h 213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364" h="213542">
                        <a:moveTo>
                          <a:pt x="25813" y="211675"/>
                        </a:moveTo>
                        <a:cubicBezTo>
                          <a:pt x="44053" y="219046"/>
                          <a:pt x="69906" y="203350"/>
                          <a:pt x="81258" y="186491"/>
                        </a:cubicBezTo>
                        <a:cubicBezTo>
                          <a:pt x="98647" y="160662"/>
                          <a:pt x="108232" y="133939"/>
                          <a:pt x="112739" y="100473"/>
                        </a:cubicBezTo>
                        <a:cubicBezTo>
                          <a:pt x="118752" y="59807"/>
                          <a:pt x="108088" y="23407"/>
                          <a:pt x="80705" y="4967"/>
                        </a:cubicBezTo>
                        <a:cubicBezTo>
                          <a:pt x="77905" y="3083"/>
                          <a:pt x="74994" y="1428"/>
                          <a:pt x="71990" y="0"/>
                        </a:cubicBezTo>
                        <a:cubicBezTo>
                          <a:pt x="57954" y="11715"/>
                          <a:pt x="44802" y="26169"/>
                          <a:pt x="33449" y="43028"/>
                        </a:cubicBezTo>
                        <a:cubicBezTo>
                          <a:pt x="-8453" y="105263"/>
                          <a:pt x="-10974" y="177962"/>
                          <a:pt x="25813" y="21167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67E3EEF0-41DF-479B-83EE-7094779AF150}"/>
                      </a:ext>
                    </a:extLst>
                  </p:cNvPr>
                  <p:cNvSpPr/>
                  <p:nvPr/>
                </p:nvSpPr>
                <p:spPr>
                  <a:xfrm>
                    <a:off x="3678638" y="3853511"/>
                    <a:ext cx="195346" cy="147386"/>
                  </a:xfrm>
                  <a:custGeom>
                    <a:avLst/>
                    <a:gdLst>
                      <a:gd name="connsiteX0" fmla="*/ 187468 w 195346"/>
                      <a:gd name="connsiteY0" fmla="*/ 11859 h 147386"/>
                      <a:gd name="connsiteX1" fmla="*/ 86925 w 195346"/>
                      <a:gd name="connsiteY1" fmla="*/ 18101 h 147386"/>
                      <a:gd name="connsiteX2" fmla="*/ 25369 w 195346"/>
                      <a:gd name="connsiteY2" fmla="*/ 77411 h 147386"/>
                      <a:gd name="connsiteX3" fmla="*/ 0 w 195346"/>
                      <a:gd name="connsiteY3" fmla="*/ 129303 h 147386"/>
                      <a:gd name="connsiteX4" fmla="*/ 7878 w 195346"/>
                      <a:gd name="connsiteY4" fmla="*/ 135511 h 147386"/>
                      <a:gd name="connsiteX5" fmla="*/ 16594 w 195346"/>
                      <a:gd name="connsiteY5" fmla="*/ 140478 h 147386"/>
                      <a:gd name="connsiteX6" fmla="*/ 169977 w 195346"/>
                      <a:gd name="connsiteY6" fmla="*/ 69960 h 147386"/>
                      <a:gd name="connsiteX7" fmla="*/ 195346 w 195346"/>
                      <a:gd name="connsiteY7" fmla="*/ 18068 h 147386"/>
                      <a:gd name="connsiteX8" fmla="*/ 187468 w 195346"/>
                      <a:gd name="connsiteY8" fmla="*/ 11859 h 147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5346" h="147386">
                        <a:moveTo>
                          <a:pt x="187468" y="11859"/>
                        </a:moveTo>
                        <a:cubicBezTo>
                          <a:pt x="160081" y="-6580"/>
                          <a:pt x="122345" y="-2767"/>
                          <a:pt x="86925" y="18101"/>
                        </a:cubicBezTo>
                        <a:cubicBezTo>
                          <a:pt x="64374" y="31392"/>
                          <a:pt x="42758" y="51581"/>
                          <a:pt x="25369" y="77411"/>
                        </a:cubicBezTo>
                        <a:cubicBezTo>
                          <a:pt x="14017" y="94269"/>
                          <a:pt x="5571" y="111895"/>
                          <a:pt x="0" y="129303"/>
                        </a:cubicBezTo>
                        <a:cubicBezTo>
                          <a:pt x="2451" y="131549"/>
                          <a:pt x="5078" y="133623"/>
                          <a:pt x="7878" y="135511"/>
                        </a:cubicBezTo>
                        <a:cubicBezTo>
                          <a:pt x="10678" y="137395"/>
                          <a:pt x="13589" y="139051"/>
                          <a:pt x="16594" y="140478"/>
                        </a:cubicBezTo>
                        <a:cubicBezTo>
                          <a:pt x="61668" y="161885"/>
                          <a:pt x="128075" y="132200"/>
                          <a:pt x="169977" y="69960"/>
                        </a:cubicBezTo>
                        <a:cubicBezTo>
                          <a:pt x="181329" y="53102"/>
                          <a:pt x="189775" y="35476"/>
                          <a:pt x="195346" y="18068"/>
                        </a:cubicBezTo>
                        <a:cubicBezTo>
                          <a:pt x="192895" y="15817"/>
                          <a:pt x="190268" y="13743"/>
                          <a:pt x="187468" y="11859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A0A5190E-0165-4AC5-95E6-78B9AE97AC65}"/>
                    </a:ext>
                  </a:extLst>
                </p:cNvPr>
                <p:cNvGrpSpPr/>
                <p:nvPr/>
              </p:nvGrpSpPr>
              <p:grpSpPr>
                <a:xfrm>
                  <a:off x="2367060" y="3687925"/>
                  <a:ext cx="355094" cy="360197"/>
                  <a:chOff x="2367060" y="3687925"/>
                  <a:chExt cx="355094" cy="360197"/>
                </a:xfrm>
              </p:grpSpPr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5F23A4E7-7BAF-453D-B7FA-64483F80AD46}"/>
                      </a:ext>
                    </a:extLst>
                  </p:cNvPr>
                  <p:cNvSpPr/>
                  <p:nvPr/>
                </p:nvSpPr>
                <p:spPr>
                  <a:xfrm>
                    <a:off x="2432083" y="3758042"/>
                    <a:ext cx="290070" cy="290080"/>
                  </a:xfrm>
                  <a:custGeom>
                    <a:avLst/>
                    <a:gdLst>
                      <a:gd name="connsiteX0" fmla="*/ 204127 w 290070"/>
                      <a:gd name="connsiteY0" fmla="*/ 28179 h 290080"/>
                      <a:gd name="connsiteX1" fmla="*/ 272185 w 290070"/>
                      <a:gd name="connsiteY1" fmla="*/ 272195 h 290080"/>
                      <a:gd name="connsiteX2" fmla="*/ 28179 w 290070"/>
                      <a:gd name="connsiteY2" fmla="*/ 204128 h 290080"/>
                      <a:gd name="connsiteX3" fmla="*/ 58989 w 290070"/>
                      <a:gd name="connsiteY3" fmla="*/ 58985 h 290080"/>
                      <a:gd name="connsiteX4" fmla="*/ 204127 w 290070"/>
                      <a:gd name="connsiteY4" fmla="*/ 28179 h 29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0070" h="290080">
                        <a:moveTo>
                          <a:pt x="204127" y="28179"/>
                        </a:moveTo>
                        <a:cubicBezTo>
                          <a:pt x="261051" y="85108"/>
                          <a:pt x="320771" y="223604"/>
                          <a:pt x="272185" y="272195"/>
                        </a:cubicBezTo>
                        <a:cubicBezTo>
                          <a:pt x="223600" y="320785"/>
                          <a:pt x="85098" y="261052"/>
                          <a:pt x="28179" y="204128"/>
                        </a:cubicBezTo>
                        <a:cubicBezTo>
                          <a:pt x="-28745" y="147203"/>
                          <a:pt x="10404" y="107571"/>
                          <a:pt x="58989" y="58985"/>
                        </a:cubicBezTo>
                        <a:cubicBezTo>
                          <a:pt x="107575" y="10404"/>
                          <a:pt x="147208" y="-28745"/>
                          <a:pt x="204127" y="2817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45B6E24C-3FE7-48D0-A030-1FEECE6051B8}"/>
                      </a:ext>
                    </a:extLst>
                  </p:cNvPr>
                  <p:cNvSpPr/>
                  <p:nvPr/>
                </p:nvSpPr>
                <p:spPr>
                  <a:xfrm>
                    <a:off x="2367060" y="3687925"/>
                    <a:ext cx="211498" cy="216596"/>
                  </a:xfrm>
                  <a:custGeom>
                    <a:avLst/>
                    <a:gdLst>
                      <a:gd name="connsiteX0" fmla="*/ 154317 w 211498"/>
                      <a:gd name="connsiteY0" fmla="*/ 73257 h 216596"/>
                      <a:gd name="connsiteX1" fmla="*/ 122046 w 211498"/>
                      <a:gd name="connsiteY1" fmla="*/ 117773 h 216596"/>
                      <a:gd name="connsiteX2" fmla="*/ 121967 w 211498"/>
                      <a:gd name="connsiteY2" fmla="*/ 117782 h 216596"/>
                      <a:gd name="connsiteX3" fmla="*/ 107349 w 211498"/>
                      <a:gd name="connsiteY3" fmla="*/ 93799 h 216596"/>
                      <a:gd name="connsiteX4" fmla="*/ 101173 w 211498"/>
                      <a:gd name="connsiteY4" fmla="*/ 64895 h 216596"/>
                      <a:gd name="connsiteX5" fmla="*/ 105322 w 211498"/>
                      <a:gd name="connsiteY5" fmla="*/ 35759 h 216596"/>
                      <a:gd name="connsiteX6" fmla="*/ 119046 w 211498"/>
                      <a:gd name="connsiteY6" fmla="*/ 9813 h 216596"/>
                      <a:gd name="connsiteX7" fmla="*/ 119078 w 211498"/>
                      <a:gd name="connsiteY7" fmla="*/ 9771 h 216596"/>
                      <a:gd name="connsiteX8" fmla="*/ 119144 w 211498"/>
                      <a:gd name="connsiteY8" fmla="*/ 9682 h 216596"/>
                      <a:gd name="connsiteX9" fmla="*/ 117869 w 211498"/>
                      <a:gd name="connsiteY9" fmla="*/ 1190 h 216596"/>
                      <a:gd name="connsiteX10" fmla="*/ 109377 w 211498"/>
                      <a:gd name="connsiteY10" fmla="*/ 2464 h 216596"/>
                      <a:gd name="connsiteX11" fmla="*/ 94411 w 211498"/>
                      <a:gd name="connsiteY11" fmla="*/ 32326 h 216596"/>
                      <a:gd name="connsiteX12" fmla="*/ 90454 w 211498"/>
                      <a:gd name="connsiteY12" fmla="*/ 65393 h 216596"/>
                      <a:gd name="connsiteX13" fmla="*/ 98109 w 211498"/>
                      <a:gd name="connsiteY13" fmla="*/ 97673 h 216596"/>
                      <a:gd name="connsiteX14" fmla="*/ 107043 w 211498"/>
                      <a:gd name="connsiteY14" fmla="*/ 113806 h 216596"/>
                      <a:gd name="connsiteX15" fmla="*/ 106996 w 211498"/>
                      <a:gd name="connsiteY15" fmla="*/ 113871 h 216596"/>
                      <a:gd name="connsiteX16" fmla="*/ 65061 w 211498"/>
                      <a:gd name="connsiteY16" fmla="*/ 103124 h 216596"/>
                      <a:gd name="connsiteX17" fmla="*/ 12 w 211498"/>
                      <a:gd name="connsiteY17" fmla="*/ 111746 h 216596"/>
                      <a:gd name="connsiteX18" fmla="*/ 12 w 211498"/>
                      <a:gd name="connsiteY18" fmla="*/ 111755 h 216596"/>
                      <a:gd name="connsiteX19" fmla="*/ 60099 w 211498"/>
                      <a:gd name="connsiteY19" fmla="*/ 138124 h 216596"/>
                      <a:gd name="connsiteX20" fmla="*/ 90012 w 211498"/>
                      <a:gd name="connsiteY20" fmla="*/ 140240 h 216596"/>
                      <a:gd name="connsiteX21" fmla="*/ 90035 w 211498"/>
                      <a:gd name="connsiteY21" fmla="*/ 140315 h 216596"/>
                      <a:gd name="connsiteX22" fmla="*/ 68149 w 211498"/>
                      <a:gd name="connsiteY22" fmla="*/ 159406 h 216596"/>
                      <a:gd name="connsiteX23" fmla="*/ 35957 w 211498"/>
                      <a:gd name="connsiteY23" fmla="*/ 216586 h 216596"/>
                      <a:gd name="connsiteX24" fmla="*/ 35962 w 211498"/>
                      <a:gd name="connsiteY24" fmla="*/ 216590 h 216596"/>
                      <a:gd name="connsiteX25" fmla="*/ 93146 w 211498"/>
                      <a:gd name="connsiteY25" fmla="*/ 184398 h 216596"/>
                      <a:gd name="connsiteX26" fmla="*/ 127012 w 211498"/>
                      <a:gd name="connsiteY26" fmla="*/ 132153 h 216596"/>
                      <a:gd name="connsiteX27" fmla="*/ 127050 w 211498"/>
                      <a:gd name="connsiteY27" fmla="*/ 132116 h 216596"/>
                      <a:gd name="connsiteX28" fmla="*/ 179300 w 211498"/>
                      <a:gd name="connsiteY28" fmla="*/ 98250 h 216596"/>
                      <a:gd name="connsiteX29" fmla="*/ 211492 w 211498"/>
                      <a:gd name="connsiteY29" fmla="*/ 41070 h 216596"/>
                      <a:gd name="connsiteX30" fmla="*/ 211487 w 211498"/>
                      <a:gd name="connsiteY30" fmla="*/ 41065 h 216596"/>
                      <a:gd name="connsiteX31" fmla="*/ 154317 w 211498"/>
                      <a:gd name="connsiteY31" fmla="*/ 73257 h 21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11498" h="216596">
                        <a:moveTo>
                          <a:pt x="154317" y="73257"/>
                        </a:moveTo>
                        <a:cubicBezTo>
                          <a:pt x="137970" y="89599"/>
                          <a:pt x="126175" y="106318"/>
                          <a:pt x="122046" y="117773"/>
                        </a:cubicBezTo>
                        <a:cubicBezTo>
                          <a:pt x="122032" y="117806"/>
                          <a:pt x="121990" y="117810"/>
                          <a:pt x="121967" y="117782"/>
                        </a:cubicBezTo>
                        <a:cubicBezTo>
                          <a:pt x="115874" y="110658"/>
                          <a:pt x="110889" y="102486"/>
                          <a:pt x="107349" y="93799"/>
                        </a:cubicBezTo>
                        <a:cubicBezTo>
                          <a:pt x="103615" y="84581"/>
                          <a:pt x="101532" y="74778"/>
                          <a:pt x="101173" y="64895"/>
                        </a:cubicBezTo>
                        <a:cubicBezTo>
                          <a:pt x="100852" y="55012"/>
                          <a:pt x="102276" y="45134"/>
                          <a:pt x="105322" y="35759"/>
                        </a:cubicBezTo>
                        <a:cubicBezTo>
                          <a:pt x="108419" y="26415"/>
                          <a:pt x="113075" y="17509"/>
                          <a:pt x="119046" y="9813"/>
                        </a:cubicBezTo>
                        <a:lnTo>
                          <a:pt x="119078" y="9771"/>
                        </a:lnTo>
                        <a:cubicBezTo>
                          <a:pt x="119102" y="9743"/>
                          <a:pt x="119125" y="9710"/>
                          <a:pt x="119144" y="9682"/>
                        </a:cubicBezTo>
                        <a:cubicBezTo>
                          <a:pt x="121139" y="6985"/>
                          <a:pt x="120567" y="3185"/>
                          <a:pt x="117869" y="1190"/>
                        </a:cubicBezTo>
                        <a:cubicBezTo>
                          <a:pt x="115172" y="-805"/>
                          <a:pt x="111372" y="-233"/>
                          <a:pt x="109377" y="2464"/>
                        </a:cubicBezTo>
                        <a:cubicBezTo>
                          <a:pt x="102666" y="11538"/>
                          <a:pt x="97695" y="21648"/>
                          <a:pt x="94411" y="32326"/>
                        </a:cubicBezTo>
                        <a:cubicBezTo>
                          <a:pt x="91193" y="43018"/>
                          <a:pt x="89835" y="54273"/>
                          <a:pt x="90454" y="65393"/>
                        </a:cubicBezTo>
                        <a:cubicBezTo>
                          <a:pt x="91105" y="76517"/>
                          <a:pt x="93714" y="87497"/>
                          <a:pt x="98109" y="97673"/>
                        </a:cubicBezTo>
                        <a:cubicBezTo>
                          <a:pt x="100569" y="103333"/>
                          <a:pt x="103587" y="108714"/>
                          <a:pt x="107043" y="113806"/>
                        </a:cubicBezTo>
                        <a:cubicBezTo>
                          <a:pt x="107066" y="113843"/>
                          <a:pt x="107038" y="113890"/>
                          <a:pt x="106996" y="113871"/>
                        </a:cubicBezTo>
                        <a:cubicBezTo>
                          <a:pt x="96234" y="109374"/>
                          <a:pt x="81543" y="105463"/>
                          <a:pt x="65061" y="103124"/>
                        </a:cubicBezTo>
                        <a:cubicBezTo>
                          <a:pt x="30786" y="98263"/>
                          <a:pt x="505" y="111527"/>
                          <a:pt x="12" y="111746"/>
                        </a:cubicBezTo>
                        <a:cubicBezTo>
                          <a:pt x="-6" y="111755"/>
                          <a:pt x="-2" y="111741"/>
                          <a:pt x="12" y="111755"/>
                        </a:cubicBezTo>
                        <a:cubicBezTo>
                          <a:pt x="431" y="112104"/>
                          <a:pt x="25828" y="133264"/>
                          <a:pt x="60099" y="138124"/>
                        </a:cubicBezTo>
                        <a:cubicBezTo>
                          <a:pt x="70814" y="139645"/>
                          <a:pt x="81008" y="140319"/>
                          <a:pt x="90012" y="140240"/>
                        </a:cubicBezTo>
                        <a:cubicBezTo>
                          <a:pt x="90054" y="140240"/>
                          <a:pt x="90072" y="140292"/>
                          <a:pt x="90035" y="140315"/>
                        </a:cubicBezTo>
                        <a:cubicBezTo>
                          <a:pt x="83003" y="145565"/>
                          <a:pt x="75539" y="152016"/>
                          <a:pt x="68149" y="159406"/>
                        </a:cubicBezTo>
                        <a:cubicBezTo>
                          <a:pt x="43668" y="183882"/>
                          <a:pt x="36078" y="216060"/>
                          <a:pt x="35957" y="216586"/>
                        </a:cubicBezTo>
                        <a:cubicBezTo>
                          <a:pt x="35953" y="216604"/>
                          <a:pt x="35943" y="216595"/>
                          <a:pt x="35962" y="216590"/>
                        </a:cubicBezTo>
                        <a:cubicBezTo>
                          <a:pt x="36492" y="216465"/>
                          <a:pt x="68665" y="208880"/>
                          <a:pt x="93146" y="184398"/>
                        </a:cubicBezTo>
                        <a:cubicBezTo>
                          <a:pt x="113730" y="163819"/>
                          <a:pt x="127119" y="142636"/>
                          <a:pt x="127012" y="132153"/>
                        </a:cubicBezTo>
                        <a:cubicBezTo>
                          <a:pt x="127012" y="132130"/>
                          <a:pt x="127027" y="132116"/>
                          <a:pt x="127050" y="132116"/>
                        </a:cubicBezTo>
                        <a:cubicBezTo>
                          <a:pt x="137537" y="132218"/>
                          <a:pt x="158716" y="118833"/>
                          <a:pt x="179300" y="98250"/>
                        </a:cubicBezTo>
                        <a:cubicBezTo>
                          <a:pt x="203781" y="73773"/>
                          <a:pt x="211371" y="41595"/>
                          <a:pt x="211492" y="41070"/>
                        </a:cubicBezTo>
                        <a:cubicBezTo>
                          <a:pt x="211496" y="41051"/>
                          <a:pt x="211506" y="41060"/>
                          <a:pt x="211487" y="41065"/>
                        </a:cubicBezTo>
                        <a:cubicBezTo>
                          <a:pt x="210971" y="41191"/>
                          <a:pt x="178798" y="48781"/>
                          <a:pt x="154317" y="73257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6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8137D954-9DE8-4F8E-916F-814AFF3C46CE}"/>
                      </a:ext>
                    </a:extLst>
                  </p:cNvPr>
                  <p:cNvGrpSpPr/>
                  <p:nvPr/>
                </p:nvGrpSpPr>
                <p:grpSpPr>
                  <a:xfrm>
                    <a:off x="2482535" y="3781811"/>
                    <a:ext cx="184126" cy="251471"/>
                    <a:chOff x="2482535" y="3781811"/>
                    <a:chExt cx="184126" cy="251471"/>
                  </a:xfrm>
                  <a:solidFill>
                    <a:srgbClr val="FFFFFF"/>
                  </a:solidFill>
                </p:grpSpPr>
                <p:sp>
                  <p:nvSpPr>
                    <p:cNvPr id="497" name="Freeform: Shape 496">
                      <a:extLst>
                        <a:ext uri="{FF2B5EF4-FFF2-40B4-BE49-F238E27FC236}">
                          <a16:creationId xmlns:a16="http://schemas.microsoft.com/office/drawing/2014/main" id="{D0D4D527-7270-484B-B9C6-20AD02C35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14081" y="3857010"/>
                      <a:ext cx="20389" cy="26912"/>
                    </a:xfrm>
                    <a:custGeom>
                      <a:avLst/>
                      <a:gdLst>
                        <a:gd name="connsiteX0" fmla="*/ 15397 w 20389"/>
                        <a:gd name="connsiteY0" fmla="*/ 26912 h 26912"/>
                        <a:gd name="connsiteX1" fmla="*/ 11137 w 20389"/>
                        <a:gd name="connsiteY1" fmla="*/ 24531 h 26912"/>
                        <a:gd name="connsiteX2" fmla="*/ 738 w 20389"/>
                        <a:gd name="connsiteY2" fmla="*/ 7612 h 26912"/>
                        <a:gd name="connsiteX3" fmla="*/ 2380 w 20389"/>
                        <a:gd name="connsiteY3" fmla="*/ 738 h 26912"/>
                        <a:gd name="connsiteX4" fmla="*/ 9249 w 20389"/>
                        <a:gd name="connsiteY4" fmla="*/ 2380 h 26912"/>
                        <a:gd name="connsiteX5" fmla="*/ 19648 w 20389"/>
                        <a:gd name="connsiteY5" fmla="*/ 19299 h 26912"/>
                        <a:gd name="connsiteX6" fmla="*/ 18011 w 20389"/>
                        <a:gd name="connsiteY6" fmla="*/ 26173 h 26912"/>
                        <a:gd name="connsiteX7" fmla="*/ 15397 w 20389"/>
                        <a:gd name="connsiteY7" fmla="*/ 26912 h 269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2">
                          <a:moveTo>
                            <a:pt x="15397" y="26912"/>
                          </a:moveTo>
                          <a:cubicBezTo>
                            <a:pt x="13718" y="26912"/>
                            <a:pt x="12081" y="26066"/>
                            <a:pt x="11137" y="24531"/>
                          </a:cubicBezTo>
                          <a:lnTo>
                            <a:pt x="738" y="7612"/>
                          </a:lnTo>
                          <a:cubicBezTo>
                            <a:pt x="-704" y="5259"/>
                            <a:pt x="31" y="2184"/>
                            <a:pt x="2380" y="738"/>
                          </a:cubicBezTo>
                          <a:cubicBezTo>
                            <a:pt x="4738" y="-704"/>
                            <a:pt x="7807" y="31"/>
                            <a:pt x="9249" y="2380"/>
                          </a:cubicBezTo>
                          <a:lnTo>
                            <a:pt x="19648" y="19299"/>
                          </a:lnTo>
                          <a:cubicBezTo>
                            <a:pt x="21094" y="21652"/>
                            <a:pt x="20359" y="24726"/>
                            <a:pt x="18011" y="26173"/>
                          </a:cubicBezTo>
                          <a:cubicBezTo>
                            <a:pt x="17192" y="26670"/>
                            <a:pt x="16290" y="26912"/>
                            <a:pt x="15397" y="2691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8" name="Freeform: Shape 497">
                      <a:extLst>
                        <a:ext uri="{FF2B5EF4-FFF2-40B4-BE49-F238E27FC236}">
                          <a16:creationId xmlns:a16="http://schemas.microsoft.com/office/drawing/2014/main" id="{6489ABA7-0341-42A9-824E-A34823D41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1681" y="3819408"/>
                      <a:ext cx="20389" cy="26913"/>
                    </a:xfrm>
                    <a:custGeom>
                      <a:avLst/>
                      <a:gdLst>
                        <a:gd name="connsiteX0" fmla="*/ 15397 w 20389"/>
                        <a:gd name="connsiteY0" fmla="*/ 26913 h 26913"/>
                        <a:gd name="connsiteX1" fmla="*/ 11137 w 20389"/>
                        <a:gd name="connsiteY1" fmla="*/ 24532 h 26913"/>
                        <a:gd name="connsiteX2" fmla="*/ 738 w 20389"/>
                        <a:gd name="connsiteY2" fmla="*/ 7613 h 26913"/>
                        <a:gd name="connsiteX3" fmla="*/ 2380 w 20389"/>
                        <a:gd name="connsiteY3" fmla="*/ 739 h 26913"/>
                        <a:gd name="connsiteX4" fmla="*/ 9249 w 20389"/>
                        <a:gd name="connsiteY4" fmla="*/ 2381 h 26913"/>
                        <a:gd name="connsiteX5" fmla="*/ 19648 w 20389"/>
                        <a:gd name="connsiteY5" fmla="*/ 19300 h 26913"/>
                        <a:gd name="connsiteX6" fmla="*/ 18011 w 20389"/>
                        <a:gd name="connsiteY6" fmla="*/ 26174 h 26913"/>
                        <a:gd name="connsiteX7" fmla="*/ 15397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397" y="26913"/>
                          </a:moveTo>
                          <a:cubicBezTo>
                            <a:pt x="13718" y="26913"/>
                            <a:pt x="12081" y="26067"/>
                            <a:pt x="11137" y="24532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33" y="-703"/>
                            <a:pt x="7802" y="28"/>
                            <a:pt x="9249" y="2381"/>
                          </a:cubicBezTo>
                          <a:lnTo>
                            <a:pt x="19648" y="19300"/>
                          </a:lnTo>
                          <a:cubicBezTo>
                            <a:pt x="21094" y="21653"/>
                            <a:pt x="20359" y="24727"/>
                            <a:pt x="18011" y="26174"/>
                          </a:cubicBezTo>
                          <a:cubicBezTo>
                            <a:pt x="17192" y="26671"/>
                            <a:pt x="16290" y="26913"/>
                            <a:pt x="15397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9" name="Freeform: Shape 498">
                      <a:extLst>
                        <a:ext uri="{FF2B5EF4-FFF2-40B4-BE49-F238E27FC236}">
                          <a16:creationId xmlns:a16="http://schemas.microsoft.com/office/drawing/2014/main" id="{311733BD-B788-4DBD-AFAD-B29222D79B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9282" y="3781811"/>
                      <a:ext cx="20389" cy="26909"/>
                    </a:xfrm>
                    <a:custGeom>
                      <a:avLst/>
                      <a:gdLst>
                        <a:gd name="connsiteX0" fmla="*/ 15397 w 20389"/>
                        <a:gd name="connsiteY0" fmla="*/ 26910 h 26909"/>
                        <a:gd name="connsiteX1" fmla="*/ 11137 w 20389"/>
                        <a:gd name="connsiteY1" fmla="*/ 24528 h 26909"/>
                        <a:gd name="connsiteX2" fmla="*/ 738 w 20389"/>
                        <a:gd name="connsiteY2" fmla="*/ 7609 h 26909"/>
                        <a:gd name="connsiteX3" fmla="*/ 2380 w 20389"/>
                        <a:gd name="connsiteY3" fmla="*/ 740 h 26909"/>
                        <a:gd name="connsiteX4" fmla="*/ 9249 w 20389"/>
                        <a:gd name="connsiteY4" fmla="*/ 2377 h 26909"/>
                        <a:gd name="connsiteX5" fmla="*/ 19648 w 20389"/>
                        <a:gd name="connsiteY5" fmla="*/ 19296 h 26909"/>
                        <a:gd name="connsiteX6" fmla="*/ 18011 w 20389"/>
                        <a:gd name="connsiteY6" fmla="*/ 26170 h 26909"/>
                        <a:gd name="connsiteX7" fmla="*/ 15397 w 20389"/>
                        <a:gd name="connsiteY7" fmla="*/ 26910 h 2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09">
                          <a:moveTo>
                            <a:pt x="15397" y="26910"/>
                          </a:moveTo>
                          <a:cubicBezTo>
                            <a:pt x="13718" y="26910"/>
                            <a:pt x="12081" y="26063"/>
                            <a:pt x="11137" y="24528"/>
                          </a:cubicBezTo>
                          <a:lnTo>
                            <a:pt x="738" y="7609"/>
                          </a:lnTo>
                          <a:cubicBezTo>
                            <a:pt x="-704" y="5261"/>
                            <a:pt x="31" y="2182"/>
                            <a:pt x="2380" y="740"/>
                          </a:cubicBezTo>
                          <a:cubicBezTo>
                            <a:pt x="4738" y="-706"/>
                            <a:pt x="7807" y="33"/>
                            <a:pt x="9249" y="2377"/>
                          </a:cubicBezTo>
                          <a:lnTo>
                            <a:pt x="19648" y="19296"/>
                          </a:lnTo>
                          <a:cubicBezTo>
                            <a:pt x="21094" y="21650"/>
                            <a:pt x="20359" y="24724"/>
                            <a:pt x="18011" y="26170"/>
                          </a:cubicBezTo>
                          <a:cubicBezTo>
                            <a:pt x="17192" y="26668"/>
                            <a:pt x="16290" y="26910"/>
                            <a:pt x="15397" y="2691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" name="Freeform: Shape 499">
                      <a:extLst>
                        <a:ext uri="{FF2B5EF4-FFF2-40B4-BE49-F238E27FC236}">
                          <a16:creationId xmlns:a16="http://schemas.microsoft.com/office/drawing/2014/main" id="{E758BDBB-6B82-4CAA-B1EB-EBFAF2198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9572" y="3897912"/>
                      <a:ext cx="20716" cy="27452"/>
                    </a:xfrm>
                    <a:custGeom>
                      <a:avLst/>
                      <a:gdLst>
                        <a:gd name="connsiteX0" fmla="*/ 15727 w 20716"/>
                        <a:gd name="connsiteY0" fmla="*/ 27453 h 27452"/>
                        <a:gd name="connsiteX1" fmla="*/ 11467 w 20716"/>
                        <a:gd name="connsiteY1" fmla="*/ 25071 h 27452"/>
                        <a:gd name="connsiteX2" fmla="*/ 738 w 20716"/>
                        <a:gd name="connsiteY2" fmla="*/ 7613 h 27452"/>
                        <a:gd name="connsiteX3" fmla="*/ 2380 w 20716"/>
                        <a:gd name="connsiteY3" fmla="*/ 739 h 27452"/>
                        <a:gd name="connsiteX4" fmla="*/ 9249 w 20716"/>
                        <a:gd name="connsiteY4" fmla="*/ 2381 h 27452"/>
                        <a:gd name="connsiteX5" fmla="*/ 19978 w 20716"/>
                        <a:gd name="connsiteY5" fmla="*/ 19839 h 27452"/>
                        <a:gd name="connsiteX6" fmla="*/ 18336 w 20716"/>
                        <a:gd name="connsiteY6" fmla="*/ 26713 h 27452"/>
                        <a:gd name="connsiteX7" fmla="*/ 15727 w 20716"/>
                        <a:gd name="connsiteY7" fmla="*/ 27453 h 27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6" h="27452">
                          <a:moveTo>
                            <a:pt x="15727" y="27453"/>
                          </a:moveTo>
                          <a:cubicBezTo>
                            <a:pt x="14048" y="27453"/>
                            <a:pt x="12411" y="26606"/>
                            <a:pt x="11467" y="25071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28" y="-703"/>
                            <a:pt x="7803" y="28"/>
                            <a:pt x="9249" y="2381"/>
                          </a:cubicBezTo>
                          <a:lnTo>
                            <a:pt x="19978" y="19839"/>
                          </a:lnTo>
                          <a:cubicBezTo>
                            <a:pt x="21420" y="22193"/>
                            <a:pt x="20685" y="25267"/>
                            <a:pt x="18336" y="26713"/>
                          </a:cubicBezTo>
                          <a:cubicBezTo>
                            <a:pt x="17522" y="27211"/>
                            <a:pt x="16620" y="27453"/>
                            <a:pt x="15727" y="2745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" name="Freeform: Shape 500">
                      <a:extLst>
                        <a:ext uri="{FF2B5EF4-FFF2-40B4-BE49-F238E27FC236}">
                          <a16:creationId xmlns:a16="http://schemas.microsoft.com/office/drawing/2014/main" id="{C546CD61-FAFA-40D5-A62C-B5FEB8E8E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45946" y="4005830"/>
                      <a:ext cx="20716" cy="27452"/>
                    </a:xfrm>
                    <a:custGeom>
                      <a:avLst/>
                      <a:gdLst>
                        <a:gd name="connsiteX0" fmla="*/ 15727 w 20716"/>
                        <a:gd name="connsiteY0" fmla="*/ 27453 h 27452"/>
                        <a:gd name="connsiteX1" fmla="*/ 11467 w 20716"/>
                        <a:gd name="connsiteY1" fmla="*/ 25071 h 27452"/>
                        <a:gd name="connsiteX2" fmla="*/ 738 w 20716"/>
                        <a:gd name="connsiteY2" fmla="*/ 7613 h 27452"/>
                        <a:gd name="connsiteX3" fmla="*/ 2380 w 20716"/>
                        <a:gd name="connsiteY3" fmla="*/ 739 h 27452"/>
                        <a:gd name="connsiteX4" fmla="*/ 9249 w 20716"/>
                        <a:gd name="connsiteY4" fmla="*/ 2381 h 27452"/>
                        <a:gd name="connsiteX5" fmla="*/ 19978 w 20716"/>
                        <a:gd name="connsiteY5" fmla="*/ 19839 h 27452"/>
                        <a:gd name="connsiteX6" fmla="*/ 18336 w 20716"/>
                        <a:gd name="connsiteY6" fmla="*/ 26713 h 27452"/>
                        <a:gd name="connsiteX7" fmla="*/ 15727 w 20716"/>
                        <a:gd name="connsiteY7" fmla="*/ 27453 h 27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6" h="27452">
                          <a:moveTo>
                            <a:pt x="15727" y="27453"/>
                          </a:moveTo>
                          <a:cubicBezTo>
                            <a:pt x="14048" y="27453"/>
                            <a:pt x="12411" y="26606"/>
                            <a:pt x="11467" y="25071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28" y="-702"/>
                            <a:pt x="7802" y="28"/>
                            <a:pt x="9249" y="2381"/>
                          </a:cubicBezTo>
                          <a:lnTo>
                            <a:pt x="19978" y="19839"/>
                          </a:lnTo>
                          <a:cubicBezTo>
                            <a:pt x="21420" y="22193"/>
                            <a:pt x="20685" y="25267"/>
                            <a:pt x="18336" y="26713"/>
                          </a:cubicBezTo>
                          <a:cubicBezTo>
                            <a:pt x="17518" y="27211"/>
                            <a:pt x="16620" y="27453"/>
                            <a:pt x="15727" y="2745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2" name="Freeform: Shape 501">
                      <a:extLst>
                        <a:ext uri="{FF2B5EF4-FFF2-40B4-BE49-F238E27FC236}">
                          <a16:creationId xmlns:a16="http://schemas.microsoft.com/office/drawing/2014/main" id="{E1F4AEDB-38FC-4AF7-A751-0C3ABAD7F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535" y="3888556"/>
                      <a:ext cx="20389" cy="26911"/>
                    </a:xfrm>
                    <a:custGeom>
                      <a:avLst/>
                      <a:gdLst>
                        <a:gd name="connsiteX0" fmla="*/ 15397 w 20389"/>
                        <a:gd name="connsiteY0" fmla="*/ 26911 h 26911"/>
                        <a:gd name="connsiteX1" fmla="*/ 11137 w 20389"/>
                        <a:gd name="connsiteY1" fmla="*/ 24530 h 26911"/>
                        <a:gd name="connsiteX2" fmla="*/ 738 w 20389"/>
                        <a:gd name="connsiteY2" fmla="*/ 7611 h 26911"/>
                        <a:gd name="connsiteX3" fmla="*/ 2380 w 20389"/>
                        <a:gd name="connsiteY3" fmla="*/ 737 h 26911"/>
                        <a:gd name="connsiteX4" fmla="*/ 9249 w 20389"/>
                        <a:gd name="connsiteY4" fmla="*/ 2379 h 26911"/>
                        <a:gd name="connsiteX5" fmla="*/ 19648 w 20389"/>
                        <a:gd name="connsiteY5" fmla="*/ 19298 h 26911"/>
                        <a:gd name="connsiteX6" fmla="*/ 18011 w 20389"/>
                        <a:gd name="connsiteY6" fmla="*/ 26172 h 26911"/>
                        <a:gd name="connsiteX7" fmla="*/ 15397 w 20389"/>
                        <a:gd name="connsiteY7" fmla="*/ 26911 h 26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1">
                          <a:moveTo>
                            <a:pt x="15397" y="26911"/>
                          </a:moveTo>
                          <a:cubicBezTo>
                            <a:pt x="13718" y="26911"/>
                            <a:pt x="12081" y="26065"/>
                            <a:pt x="11137" y="24530"/>
                          </a:cubicBezTo>
                          <a:lnTo>
                            <a:pt x="738" y="7611"/>
                          </a:lnTo>
                          <a:cubicBezTo>
                            <a:pt x="-704" y="5258"/>
                            <a:pt x="31" y="2184"/>
                            <a:pt x="2380" y="737"/>
                          </a:cubicBezTo>
                          <a:cubicBezTo>
                            <a:pt x="4733" y="-700"/>
                            <a:pt x="7807" y="26"/>
                            <a:pt x="9249" y="2379"/>
                          </a:cubicBezTo>
                          <a:lnTo>
                            <a:pt x="19648" y="19298"/>
                          </a:lnTo>
                          <a:cubicBezTo>
                            <a:pt x="21094" y="21651"/>
                            <a:pt x="20359" y="24725"/>
                            <a:pt x="18011" y="26172"/>
                          </a:cubicBezTo>
                          <a:cubicBezTo>
                            <a:pt x="17188" y="26669"/>
                            <a:pt x="16290" y="26911"/>
                            <a:pt x="15397" y="2691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3" name="Freeform: Shape 502">
                      <a:extLst>
                        <a:ext uri="{FF2B5EF4-FFF2-40B4-BE49-F238E27FC236}">
                          <a16:creationId xmlns:a16="http://schemas.microsoft.com/office/drawing/2014/main" id="{23C4A129-C3EE-4C0B-A615-C4D976AA5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8027" y="3929458"/>
                      <a:ext cx="20715" cy="27451"/>
                    </a:xfrm>
                    <a:custGeom>
                      <a:avLst/>
                      <a:gdLst>
                        <a:gd name="connsiteX0" fmla="*/ 15727 w 20715"/>
                        <a:gd name="connsiteY0" fmla="*/ 27452 h 27451"/>
                        <a:gd name="connsiteX1" fmla="*/ 11467 w 20715"/>
                        <a:gd name="connsiteY1" fmla="*/ 25070 h 27451"/>
                        <a:gd name="connsiteX2" fmla="*/ 738 w 20715"/>
                        <a:gd name="connsiteY2" fmla="*/ 7612 h 27451"/>
                        <a:gd name="connsiteX3" fmla="*/ 2380 w 20715"/>
                        <a:gd name="connsiteY3" fmla="*/ 738 h 27451"/>
                        <a:gd name="connsiteX4" fmla="*/ 9249 w 20715"/>
                        <a:gd name="connsiteY4" fmla="*/ 2380 h 27451"/>
                        <a:gd name="connsiteX5" fmla="*/ 19978 w 20715"/>
                        <a:gd name="connsiteY5" fmla="*/ 19838 h 27451"/>
                        <a:gd name="connsiteX6" fmla="*/ 18336 w 20715"/>
                        <a:gd name="connsiteY6" fmla="*/ 26712 h 27451"/>
                        <a:gd name="connsiteX7" fmla="*/ 15727 w 20715"/>
                        <a:gd name="connsiteY7" fmla="*/ 27452 h 274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5" h="27451">
                          <a:moveTo>
                            <a:pt x="15727" y="27452"/>
                          </a:moveTo>
                          <a:cubicBezTo>
                            <a:pt x="14048" y="27452"/>
                            <a:pt x="12411" y="26605"/>
                            <a:pt x="11467" y="25070"/>
                          </a:cubicBezTo>
                          <a:lnTo>
                            <a:pt x="738" y="7612"/>
                          </a:lnTo>
                          <a:cubicBezTo>
                            <a:pt x="-704" y="5259"/>
                            <a:pt x="31" y="2184"/>
                            <a:pt x="2380" y="738"/>
                          </a:cubicBezTo>
                          <a:cubicBezTo>
                            <a:pt x="4728" y="-704"/>
                            <a:pt x="7802" y="31"/>
                            <a:pt x="9249" y="2380"/>
                          </a:cubicBezTo>
                          <a:lnTo>
                            <a:pt x="19978" y="19838"/>
                          </a:lnTo>
                          <a:cubicBezTo>
                            <a:pt x="21420" y="22192"/>
                            <a:pt x="20685" y="25266"/>
                            <a:pt x="18336" y="26712"/>
                          </a:cubicBezTo>
                          <a:cubicBezTo>
                            <a:pt x="17522" y="27214"/>
                            <a:pt x="16620" y="27452"/>
                            <a:pt x="15727" y="2745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4" name="Freeform: Shape 503">
                      <a:extLst>
                        <a:ext uri="{FF2B5EF4-FFF2-40B4-BE49-F238E27FC236}">
                          <a16:creationId xmlns:a16="http://schemas.microsoft.com/office/drawing/2014/main" id="{5D2BE3A7-0A7A-49F0-A7FA-99418C8178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07173" y="3860313"/>
                      <a:ext cx="20716" cy="27450"/>
                    </a:xfrm>
                    <a:custGeom>
                      <a:avLst/>
                      <a:gdLst>
                        <a:gd name="connsiteX0" fmla="*/ 15727 w 20716"/>
                        <a:gd name="connsiteY0" fmla="*/ 27451 h 27450"/>
                        <a:gd name="connsiteX1" fmla="*/ 11467 w 20716"/>
                        <a:gd name="connsiteY1" fmla="*/ 25069 h 27450"/>
                        <a:gd name="connsiteX2" fmla="*/ 738 w 20716"/>
                        <a:gd name="connsiteY2" fmla="*/ 7611 h 27450"/>
                        <a:gd name="connsiteX3" fmla="*/ 2380 w 20716"/>
                        <a:gd name="connsiteY3" fmla="*/ 737 h 27450"/>
                        <a:gd name="connsiteX4" fmla="*/ 9249 w 20716"/>
                        <a:gd name="connsiteY4" fmla="*/ 2379 h 27450"/>
                        <a:gd name="connsiteX5" fmla="*/ 19978 w 20716"/>
                        <a:gd name="connsiteY5" fmla="*/ 19837 h 27450"/>
                        <a:gd name="connsiteX6" fmla="*/ 18336 w 20716"/>
                        <a:gd name="connsiteY6" fmla="*/ 26711 h 27450"/>
                        <a:gd name="connsiteX7" fmla="*/ 15727 w 20716"/>
                        <a:gd name="connsiteY7" fmla="*/ 27451 h 27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6" h="27450">
                          <a:moveTo>
                            <a:pt x="15727" y="27451"/>
                          </a:moveTo>
                          <a:cubicBezTo>
                            <a:pt x="14048" y="27451"/>
                            <a:pt x="12411" y="26604"/>
                            <a:pt x="11467" y="25069"/>
                          </a:cubicBezTo>
                          <a:lnTo>
                            <a:pt x="738" y="7611"/>
                          </a:lnTo>
                          <a:cubicBezTo>
                            <a:pt x="-704" y="5258"/>
                            <a:pt x="31" y="2184"/>
                            <a:pt x="2380" y="737"/>
                          </a:cubicBezTo>
                          <a:cubicBezTo>
                            <a:pt x="4724" y="-700"/>
                            <a:pt x="7807" y="26"/>
                            <a:pt x="9249" y="2379"/>
                          </a:cubicBezTo>
                          <a:lnTo>
                            <a:pt x="19978" y="19837"/>
                          </a:lnTo>
                          <a:cubicBezTo>
                            <a:pt x="21420" y="22191"/>
                            <a:pt x="20685" y="25265"/>
                            <a:pt x="18336" y="26711"/>
                          </a:cubicBezTo>
                          <a:cubicBezTo>
                            <a:pt x="17522" y="27209"/>
                            <a:pt x="16620" y="27451"/>
                            <a:pt x="15727" y="2745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5" name="Freeform: Shape 504">
                      <a:extLst>
                        <a:ext uri="{FF2B5EF4-FFF2-40B4-BE49-F238E27FC236}">
                          <a16:creationId xmlns:a16="http://schemas.microsoft.com/office/drawing/2014/main" id="{5765AB07-B7D0-4D35-A6AC-3F27C9815B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27949" y="3936796"/>
                      <a:ext cx="20389" cy="26913"/>
                    </a:xfrm>
                    <a:custGeom>
                      <a:avLst/>
                      <a:gdLst>
                        <a:gd name="connsiteX0" fmla="*/ 15400 w 20389"/>
                        <a:gd name="connsiteY0" fmla="*/ 26913 h 26913"/>
                        <a:gd name="connsiteX1" fmla="*/ 11140 w 20389"/>
                        <a:gd name="connsiteY1" fmla="*/ 24532 h 26913"/>
                        <a:gd name="connsiteX2" fmla="*/ 741 w 20389"/>
                        <a:gd name="connsiteY2" fmla="*/ 7613 h 26913"/>
                        <a:gd name="connsiteX3" fmla="*/ 2378 w 20389"/>
                        <a:gd name="connsiteY3" fmla="*/ 739 h 26913"/>
                        <a:gd name="connsiteX4" fmla="*/ 9252 w 20389"/>
                        <a:gd name="connsiteY4" fmla="*/ 2381 h 26913"/>
                        <a:gd name="connsiteX5" fmla="*/ 19651 w 20389"/>
                        <a:gd name="connsiteY5" fmla="*/ 19300 h 26913"/>
                        <a:gd name="connsiteX6" fmla="*/ 18009 w 20389"/>
                        <a:gd name="connsiteY6" fmla="*/ 26174 h 26913"/>
                        <a:gd name="connsiteX7" fmla="*/ 15400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400" y="26913"/>
                          </a:moveTo>
                          <a:cubicBezTo>
                            <a:pt x="13721" y="26913"/>
                            <a:pt x="12084" y="26067"/>
                            <a:pt x="11140" y="24532"/>
                          </a:cubicBezTo>
                          <a:lnTo>
                            <a:pt x="741" y="7613"/>
                          </a:lnTo>
                          <a:cubicBezTo>
                            <a:pt x="-705" y="5260"/>
                            <a:pt x="30" y="2186"/>
                            <a:pt x="2378" y="739"/>
                          </a:cubicBezTo>
                          <a:cubicBezTo>
                            <a:pt x="4736" y="-703"/>
                            <a:pt x="7801" y="28"/>
                            <a:pt x="9252" y="2381"/>
                          </a:cubicBezTo>
                          <a:lnTo>
                            <a:pt x="19651" y="19300"/>
                          </a:lnTo>
                          <a:cubicBezTo>
                            <a:pt x="21093" y="21653"/>
                            <a:pt x="20358" y="24727"/>
                            <a:pt x="18009" y="26174"/>
                          </a:cubicBezTo>
                          <a:cubicBezTo>
                            <a:pt x="17196" y="26671"/>
                            <a:pt x="16293" y="26913"/>
                            <a:pt x="15400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6" name="Freeform: Shape 505">
                      <a:extLst>
                        <a:ext uri="{FF2B5EF4-FFF2-40B4-BE49-F238E27FC236}">
                          <a16:creationId xmlns:a16="http://schemas.microsoft.com/office/drawing/2014/main" id="{4EC001FA-96E5-41CE-AFC4-02E4BB0472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4746" y="3969999"/>
                      <a:ext cx="20385" cy="26919"/>
                    </a:xfrm>
                    <a:custGeom>
                      <a:avLst/>
                      <a:gdLst>
                        <a:gd name="connsiteX0" fmla="*/ 15397 w 20385"/>
                        <a:gd name="connsiteY0" fmla="*/ 26920 h 26919"/>
                        <a:gd name="connsiteX1" fmla="*/ 11137 w 20385"/>
                        <a:gd name="connsiteY1" fmla="*/ 24539 h 26919"/>
                        <a:gd name="connsiteX2" fmla="*/ 738 w 20385"/>
                        <a:gd name="connsiteY2" fmla="*/ 7615 h 26919"/>
                        <a:gd name="connsiteX3" fmla="*/ 2380 w 20385"/>
                        <a:gd name="connsiteY3" fmla="*/ 741 h 26919"/>
                        <a:gd name="connsiteX4" fmla="*/ 9249 w 20385"/>
                        <a:gd name="connsiteY4" fmla="*/ 2383 h 26919"/>
                        <a:gd name="connsiteX5" fmla="*/ 19648 w 20385"/>
                        <a:gd name="connsiteY5" fmla="*/ 19307 h 26919"/>
                        <a:gd name="connsiteX6" fmla="*/ 18006 w 20385"/>
                        <a:gd name="connsiteY6" fmla="*/ 26180 h 26919"/>
                        <a:gd name="connsiteX7" fmla="*/ 15397 w 20385"/>
                        <a:gd name="connsiteY7" fmla="*/ 26920 h 26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5" h="26919">
                          <a:moveTo>
                            <a:pt x="15397" y="26920"/>
                          </a:moveTo>
                          <a:cubicBezTo>
                            <a:pt x="13718" y="26920"/>
                            <a:pt x="12081" y="26074"/>
                            <a:pt x="11137" y="24539"/>
                          </a:cubicBezTo>
                          <a:lnTo>
                            <a:pt x="738" y="7615"/>
                          </a:lnTo>
                          <a:cubicBezTo>
                            <a:pt x="-704" y="5262"/>
                            <a:pt x="31" y="2188"/>
                            <a:pt x="2380" y="741"/>
                          </a:cubicBezTo>
                          <a:cubicBezTo>
                            <a:pt x="4724" y="-705"/>
                            <a:pt x="7802" y="30"/>
                            <a:pt x="9249" y="2383"/>
                          </a:cubicBezTo>
                          <a:lnTo>
                            <a:pt x="19648" y="19307"/>
                          </a:lnTo>
                          <a:cubicBezTo>
                            <a:pt x="21089" y="21660"/>
                            <a:pt x="20355" y="24734"/>
                            <a:pt x="18006" y="26180"/>
                          </a:cubicBezTo>
                          <a:cubicBezTo>
                            <a:pt x="17188" y="26678"/>
                            <a:pt x="16290" y="26920"/>
                            <a:pt x="15397" y="269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2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432E9A72-E978-4397-8EFF-1A4C37DC18B7}"/>
                  </a:ext>
                </a:extLst>
              </p:cNvPr>
              <p:cNvGrpSpPr/>
              <p:nvPr/>
            </p:nvGrpSpPr>
            <p:grpSpPr>
              <a:xfrm>
                <a:off x="2099375" y="2957273"/>
                <a:ext cx="1548678" cy="495941"/>
                <a:chOff x="2099375" y="2957273"/>
                <a:chExt cx="1548678" cy="495941"/>
              </a:xfrm>
            </p:grpSpPr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84E9BD04-B979-4A99-83F0-263E7A92E62F}"/>
                    </a:ext>
                  </a:extLst>
                </p:cNvPr>
                <p:cNvSpPr/>
                <p:nvPr/>
              </p:nvSpPr>
              <p:spPr>
                <a:xfrm>
                  <a:off x="3043804" y="3188406"/>
                  <a:ext cx="203373" cy="264808"/>
                </a:xfrm>
                <a:custGeom>
                  <a:avLst/>
                  <a:gdLst>
                    <a:gd name="connsiteX0" fmla="*/ 4577 w 203373"/>
                    <a:gd name="connsiteY0" fmla="*/ 28 h 264808"/>
                    <a:gd name="connsiteX1" fmla="*/ 58092 w 203373"/>
                    <a:gd name="connsiteY1" fmla="*/ 4758 h 264808"/>
                    <a:gd name="connsiteX2" fmla="*/ 111760 w 203373"/>
                    <a:gd name="connsiteY2" fmla="*/ 7190 h 264808"/>
                    <a:gd name="connsiteX3" fmla="*/ 112481 w 203373"/>
                    <a:gd name="connsiteY3" fmla="*/ 7306 h 264808"/>
                    <a:gd name="connsiteX4" fmla="*/ 112997 w 203373"/>
                    <a:gd name="connsiteY4" fmla="*/ 7464 h 264808"/>
                    <a:gd name="connsiteX5" fmla="*/ 146426 w 203373"/>
                    <a:gd name="connsiteY5" fmla="*/ 23346 h 264808"/>
                    <a:gd name="connsiteX6" fmla="*/ 161095 w 203373"/>
                    <a:gd name="connsiteY6" fmla="*/ 36229 h 264808"/>
                    <a:gd name="connsiteX7" fmla="*/ 173019 w 203373"/>
                    <a:gd name="connsiteY7" fmla="*/ 52106 h 264808"/>
                    <a:gd name="connsiteX8" fmla="*/ 188143 w 203373"/>
                    <a:gd name="connsiteY8" fmla="*/ 87847 h 264808"/>
                    <a:gd name="connsiteX9" fmla="*/ 195021 w 203373"/>
                    <a:gd name="connsiteY9" fmla="*/ 123829 h 264808"/>
                    <a:gd name="connsiteX10" fmla="*/ 199444 w 203373"/>
                    <a:gd name="connsiteY10" fmla="*/ 192026 h 264808"/>
                    <a:gd name="connsiteX11" fmla="*/ 201151 w 203373"/>
                    <a:gd name="connsiteY11" fmla="*/ 225413 h 264808"/>
                    <a:gd name="connsiteX12" fmla="*/ 203364 w 203373"/>
                    <a:gd name="connsiteY12" fmla="*/ 260214 h 264808"/>
                    <a:gd name="connsiteX13" fmla="*/ 203369 w 203373"/>
                    <a:gd name="connsiteY13" fmla="*/ 260293 h 264808"/>
                    <a:gd name="connsiteX14" fmla="*/ 199239 w 203373"/>
                    <a:gd name="connsiteY14" fmla="*/ 264804 h 264808"/>
                    <a:gd name="connsiteX15" fmla="*/ 195905 w 203373"/>
                    <a:gd name="connsiteY15" fmla="*/ 263456 h 264808"/>
                    <a:gd name="connsiteX16" fmla="*/ 175191 w 203373"/>
                    <a:gd name="connsiteY16" fmla="*/ 232459 h 264808"/>
                    <a:gd name="connsiteX17" fmla="*/ 162741 w 203373"/>
                    <a:gd name="connsiteY17" fmla="*/ 197598 h 264808"/>
                    <a:gd name="connsiteX18" fmla="*/ 154258 w 203373"/>
                    <a:gd name="connsiteY18" fmla="*/ 126959 h 264808"/>
                    <a:gd name="connsiteX19" fmla="*/ 153421 w 203373"/>
                    <a:gd name="connsiteY19" fmla="*/ 93655 h 264808"/>
                    <a:gd name="connsiteX20" fmla="*/ 149686 w 203373"/>
                    <a:gd name="connsiteY20" fmla="*/ 62449 h 264808"/>
                    <a:gd name="connsiteX21" fmla="*/ 135995 w 203373"/>
                    <a:gd name="connsiteY21" fmla="*/ 34936 h 264808"/>
                    <a:gd name="connsiteX22" fmla="*/ 109984 w 203373"/>
                    <a:gd name="connsiteY22" fmla="*/ 15059 h 264808"/>
                    <a:gd name="connsiteX23" fmla="*/ 111216 w 203373"/>
                    <a:gd name="connsiteY23" fmla="*/ 15338 h 264808"/>
                    <a:gd name="connsiteX24" fmla="*/ 57701 w 203373"/>
                    <a:gd name="connsiteY24" fmla="*/ 10590 h 264808"/>
                    <a:gd name="connsiteX25" fmla="*/ 4032 w 203373"/>
                    <a:gd name="connsiteY25" fmla="*/ 8144 h 264808"/>
                    <a:gd name="connsiteX26" fmla="*/ 0 w 203373"/>
                    <a:gd name="connsiteY26" fmla="*/ 4032 h 264808"/>
                    <a:gd name="connsiteX27" fmla="*/ 4111 w 203373"/>
                    <a:gd name="connsiteY27" fmla="*/ 0 h 264808"/>
                    <a:gd name="connsiteX28" fmla="*/ 4577 w 203373"/>
                    <a:gd name="connsiteY28" fmla="*/ 28 h 264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3373" h="264808">
                      <a:moveTo>
                        <a:pt x="4577" y="28"/>
                      </a:moveTo>
                      <a:cubicBezTo>
                        <a:pt x="22370" y="2247"/>
                        <a:pt x="40219" y="3646"/>
                        <a:pt x="58092" y="4758"/>
                      </a:cubicBezTo>
                      <a:cubicBezTo>
                        <a:pt x="75960" y="5920"/>
                        <a:pt x="93855" y="6604"/>
                        <a:pt x="111760" y="7190"/>
                      </a:cubicBezTo>
                      <a:cubicBezTo>
                        <a:pt x="112011" y="7199"/>
                        <a:pt x="112249" y="7241"/>
                        <a:pt x="112481" y="7306"/>
                      </a:cubicBezTo>
                      <a:lnTo>
                        <a:pt x="112997" y="7464"/>
                      </a:lnTo>
                      <a:cubicBezTo>
                        <a:pt x="124461" y="11018"/>
                        <a:pt x="135911" y="15929"/>
                        <a:pt x="146426" y="23346"/>
                      </a:cubicBezTo>
                      <a:cubicBezTo>
                        <a:pt x="151616" y="27095"/>
                        <a:pt x="156579" y="31401"/>
                        <a:pt x="161095" y="36229"/>
                      </a:cubicBezTo>
                      <a:cubicBezTo>
                        <a:pt x="165564" y="41089"/>
                        <a:pt x="169536" y="46465"/>
                        <a:pt x="173019" y="52106"/>
                      </a:cubicBezTo>
                      <a:cubicBezTo>
                        <a:pt x="179948" y="63426"/>
                        <a:pt x="184701" y="75741"/>
                        <a:pt x="188143" y="87847"/>
                      </a:cubicBezTo>
                      <a:cubicBezTo>
                        <a:pt x="191528" y="100003"/>
                        <a:pt x="193575" y="112063"/>
                        <a:pt x="195021" y="123829"/>
                      </a:cubicBezTo>
                      <a:cubicBezTo>
                        <a:pt x="197746" y="147417"/>
                        <a:pt x="198416" y="169861"/>
                        <a:pt x="199444" y="192026"/>
                      </a:cubicBezTo>
                      <a:cubicBezTo>
                        <a:pt x="199909" y="203132"/>
                        <a:pt x="200462" y="214177"/>
                        <a:pt x="201151" y="225413"/>
                      </a:cubicBezTo>
                      <a:cubicBezTo>
                        <a:pt x="201765" y="236691"/>
                        <a:pt x="202825" y="248015"/>
                        <a:pt x="203364" y="260214"/>
                      </a:cubicBezTo>
                      <a:lnTo>
                        <a:pt x="203369" y="260293"/>
                      </a:lnTo>
                      <a:cubicBezTo>
                        <a:pt x="203476" y="262679"/>
                        <a:pt x="201625" y="264702"/>
                        <a:pt x="199239" y="264804"/>
                      </a:cubicBezTo>
                      <a:cubicBezTo>
                        <a:pt x="197942" y="264860"/>
                        <a:pt x="196737" y="264330"/>
                        <a:pt x="195905" y="263456"/>
                      </a:cubicBezTo>
                      <a:cubicBezTo>
                        <a:pt x="187245" y="254308"/>
                        <a:pt x="180609" y="243634"/>
                        <a:pt x="175191" y="232459"/>
                      </a:cubicBezTo>
                      <a:cubicBezTo>
                        <a:pt x="169773" y="221265"/>
                        <a:pt x="165741" y="209480"/>
                        <a:pt x="162741" y="197598"/>
                      </a:cubicBezTo>
                      <a:cubicBezTo>
                        <a:pt x="156709" y="173777"/>
                        <a:pt x="155021" y="149714"/>
                        <a:pt x="154258" y="126959"/>
                      </a:cubicBezTo>
                      <a:cubicBezTo>
                        <a:pt x="153919" y="115555"/>
                        <a:pt x="153844" y="104440"/>
                        <a:pt x="153421" y="93655"/>
                      </a:cubicBezTo>
                      <a:cubicBezTo>
                        <a:pt x="153039" y="82861"/>
                        <a:pt x="152137" y="72430"/>
                        <a:pt x="149686" y="62449"/>
                      </a:cubicBezTo>
                      <a:cubicBezTo>
                        <a:pt x="147170" y="52557"/>
                        <a:pt x="142943" y="42991"/>
                        <a:pt x="135995" y="34936"/>
                      </a:cubicBezTo>
                      <a:cubicBezTo>
                        <a:pt x="129256" y="26704"/>
                        <a:pt x="120080" y="20086"/>
                        <a:pt x="109984" y="15059"/>
                      </a:cubicBezTo>
                      <a:lnTo>
                        <a:pt x="111216" y="15338"/>
                      </a:lnTo>
                      <a:cubicBezTo>
                        <a:pt x="93395" y="13529"/>
                        <a:pt x="75564" y="11822"/>
                        <a:pt x="57701" y="10590"/>
                      </a:cubicBezTo>
                      <a:cubicBezTo>
                        <a:pt x="39842" y="9311"/>
                        <a:pt x="21965" y="8320"/>
                        <a:pt x="4032" y="8144"/>
                      </a:cubicBezTo>
                      <a:cubicBezTo>
                        <a:pt x="1781" y="8120"/>
                        <a:pt x="-23" y="6279"/>
                        <a:pt x="0" y="4032"/>
                      </a:cubicBezTo>
                      <a:cubicBezTo>
                        <a:pt x="23" y="1781"/>
                        <a:pt x="1865" y="-23"/>
                        <a:pt x="4111" y="0"/>
                      </a:cubicBezTo>
                      <a:cubicBezTo>
                        <a:pt x="4270" y="0"/>
                        <a:pt x="4428" y="9"/>
                        <a:pt x="4577" y="28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9C61E74C-7F7E-44D2-B46C-EC25F531DF4A}"/>
                    </a:ext>
                  </a:extLst>
                </p:cNvPr>
                <p:cNvSpPr/>
                <p:nvPr/>
              </p:nvSpPr>
              <p:spPr>
                <a:xfrm>
                  <a:off x="3127196" y="3108657"/>
                  <a:ext cx="520857" cy="197433"/>
                </a:xfrm>
                <a:custGeom>
                  <a:avLst/>
                  <a:gdLst>
                    <a:gd name="connsiteX0" fmla="*/ 4733 w 520857"/>
                    <a:gd name="connsiteY0" fmla="*/ 91781 h 197433"/>
                    <a:gd name="connsiteX1" fmla="*/ 4915 w 520857"/>
                    <a:gd name="connsiteY1" fmla="*/ 91785 h 197433"/>
                    <a:gd name="connsiteX2" fmla="*/ 4915 w 520857"/>
                    <a:gd name="connsiteY2" fmla="*/ 91785 h 197433"/>
                    <a:gd name="connsiteX3" fmla="*/ 77735 w 520857"/>
                    <a:gd name="connsiteY3" fmla="*/ 92892 h 197433"/>
                    <a:gd name="connsiteX4" fmla="*/ 110657 w 520857"/>
                    <a:gd name="connsiteY4" fmla="*/ 93050 h 197433"/>
                    <a:gd name="connsiteX5" fmla="*/ 133459 w 520857"/>
                    <a:gd name="connsiteY5" fmla="*/ 76847 h 197433"/>
                    <a:gd name="connsiteX6" fmla="*/ 156015 w 520857"/>
                    <a:gd name="connsiteY6" fmla="*/ 58668 h 197433"/>
                    <a:gd name="connsiteX7" fmla="*/ 203549 w 520857"/>
                    <a:gd name="connsiteY7" fmla="*/ 23402 h 197433"/>
                    <a:gd name="connsiteX8" fmla="*/ 260920 w 520857"/>
                    <a:gd name="connsiteY8" fmla="*/ 2176 h 197433"/>
                    <a:gd name="connsiteX9" fmla="*/ 292130 w 520857"/>
                    <a:gd name="connsiteY9" fmla="*/ 153 h 197433"/>
                    <a:gd name="connsiteX10" fmla="*/ 323257 w 520857"/>
                    <a:gd name="connsiteY10" fmla="*/ 6269 h 197433"/>
                    <a:gd name="connsiteX11" fmla="*/ 325717 w 520857"/>
                    <a:gd name="connsiteY11" fmla="*/ 8283 h 197433"/>
                    <a:gd name="connsiteX12" fmla="*/ 324168 w 520857"/>
                    <a:gd name="connsiteY12" fmla="*/ 15352 h 197433"/>
                    <a:gd name="connsiteX13" fmla="*/ 324085 w 520857"/>
                    <a:gd name="connsiteY13" fmla="*/ 15407 h 197433"/>
                    <a:gd name="connsiteX14" fmla="*/ 298111 w 520857"/>
                    <a:gd name="connsiteY14" fmla="*/ 29894 h 197433"/>
                    <a:gd name="connsiteX15" fmla="*/ 273407 w 520857"/>
                    <a:gd name="connsiteY15" fmla="*/ 42186 h 197433"/>
                    <a:gd name="connsiteX16" fmla="*/ 224035 w 520857"/>
                    <a:gd name="connsiteY16" fmla="*/ 64709 h 197433"/>
                    <a:gd name="connsiteX17" fmla="*/ 169776 w 520857"/>
                    <a:gd name="connsiteY17" fmla="*/ 83953 h 197433"/>
                    <a:gd name="connsiteX18" fmla="*/ 139244 w 520857"/>
                    <a:gd name="connsiteY18" fmla="*/ 92994 h 197433"/>
                    <a:gd name="connsiteX19" fmla="*/ 139258 w 520857"/>
                    <a:gd name="connsiteY19" fmla="*/ 93083 h 197433"/>
                    <a:gd name="connsiteX20" fmla="*/ 150745 w 520857"/>
                    <a:gd name="connsiteY20" fmla="*/ 93083 h 197433"/>
                    <a:gd name="connsiteX21" fmla="*/ 223747 w 520857"/>
                    <a:gd name="connsiteY21" fmla="*/ 92692 h 197433"/>
                    <a:gd name="connsiteX22" fmla="*/ 295637 w 520857"/>
                    <a:gd name="connsiteY22" fmla="*/ 91790 h 197433"/>
                    <a:gd name="connsiteX23" fmla="*/ 320332 w 520857"/>
                    <a:gd name="connsiteY23" fmla="*/ 76833 h 197433"/>
                    <a:gd name="connsiteX24" fmla="*/ 344371 w 520857"/>
                    <a:gd name="connsiteY24" fmla="*/ 59072 h 197433"/>
                    <a:gd name="connsiteX25" fmla="*/ 368764 w 520857"/>
                    <a:gd name="connsiteY25" fmla="*/ 41149 h 197433"/>
                    <a:gd name="connsiteX26" fmla="*/ 395054 w 520857"/>
                    <a:gd name="connsiteY26" fmla="*/ 25588 h 197433"/>
                    <a:gd name="connsiteX27" fmla="*/ 454173 w 520857"/>
                    <a:gd name="connsiteY27" fmla="*/ 6413 h 197433"/>
                    <a:gd name="connsiteX28" fmla="*/ 485863 w 520857"/>
                    <a:gd name="connsiteY28" fmla="*/ 4888 h 197433"/>
                    <a:gd name="connsiteX29" fmla="*/ 517557 w 520857"/>
                    <a:gd name="connsiteY29" fmla="*/ 11110 h 197433"/>
                    <a:gd name="connsiteX30" fmla="*/ 520082 w 520857"/>
                    <a:gd name="connsiteY30" fmla="*/ 13180 h 197433"/>
                    <a:gd name="connsiteX31" fmla="*/ 518459 w 520857"/>
                    <a:gd name="connsiteY31" fmla="*/ 20198 h 197433"/>
                    <a:gd name="connsiteX32" fmla="*/ 518385 w 520857"/>
                    <a:gd name="connsiteY32" fmla="*/ 20244 h 197433"/>
                    <a:gd name="connsiteX33" fmla="*/ 491467 w 520857"/>
                    <a:gd name="connsiteY33" fmla="*/ 34694 h 197433"/>
                    <a:gd name="connsiteX34" fmla="*/ 465530 w 520857"/>
                    <a:gd name="connsiteY34" fmla="*/ 46706 h 197433"/>
                    <a:gd name="connsiteX35" fmla="*/ 413410 w 520857"/>
                    <a:gd name="connsiteY35" fmla="*/ 67876 h 197433"/>
                    <a:gd name="connsiteX36" fmla="*/ 385869 w 520857"/>
                    <a:gd name="connsiteY36" fmla="*/ 76973 h 197433"/>
                    <a:gd name="connsiteX37" fmla="*/ 357002 w 520857"/>
                    <a:gd name="connsiteY37" fmla="*/ 84935 h 197433"/>
                    <a:gd name="connsiteX38" fmla="*/ 327619 w 520857"/>
                    <a:gd name="connsiteY38" fmla="*/ 92692 h 197433"/>
                    <a:gd name="connsiteX39" fmla="*/ 297725 w 520857"/>
                    <a:gd name="connsiteY39" fmla="*/ 100868 h 197433"/>
                    <a:gd name="connsiteX40" fmla="*/ 296748 w 520857"/>
                    <a:gd name="connsiteY40" fmla="*/ 100989 h 197433"/>
                    <a:gd name="connsiteX41" fmla="*/ 241829 w 520857"/>
                    <a:gd name="connsiteY41" fmla="*/ 100538 h 197433"/>
                    <a:gd name="connsiteX42" fmla="*/ 241815 w 520857"/>
                    <a:gd name="connsiteY42" fmla="*/ 100631 h 197433"/>
                    <a:gd name="connsiteX43" fmla="*/ 253367 w 520857"/>
                    <a:gd name="connsiteY43" fmla="*/ 103454 h 197433"/>
                    <a:gd name="connsiteX44" fmla="*/ 276801 w 520857"/>
                    <a:gd name="connsiteY44" fmla="*/ 110416 h 197433"/>
                    <a:gd name="connsiteX45" fmla="*/ 306817 w 520857"/>
                    <a:gd name="connsiteY45" fmla="*/ 119661 h 197433"/>
                    <a:gd name="connsiteX46" fmla="*/ 335535 w 520857"/>
                    <a:gd name="connsiteY46" fmla="*/ 130065 h 197433"/>
                    <a:gd name="connsiteX47" fmla="*/ 389915 w 520857"/>
                    <a:gd name="connsiteY47" fmla="*/ 153909 h 197433"/>
                    <a:gd name="connsiteX48" fmla="*/ 416833 w 520857"/>
                    <a:gd name="connsiteY48" fmla="*/ 167131 h 197433"/>
                    <a:gd name="connsiteX49" fmla="*/ 444728 w 520857"/>
                    <a:gd name="connsiteY49" fmla="*/ 182496 h 197433"/>
                    <a:gd name="connsiteX50" fmla="*/ 444802 w 520857"/>
                    <a:gd name="connsiteY50" fmla="*/ 182543 h 197433"/>
                    <a:gd name="connsiteX51" fmla="*/ 446909 w 520857"/>
                    <a:gd name="connsiteY51" fmla="*/ 185222 h 197433"/>
                    <a:gd name="connsiteX52" fmla="*/ 443718 w 520857"/>
                    <a:gd name="connsiteY52" fmla="*/ 191607 h 197433"/>
                    <a:gd name="connsiteX53" fmla="*/ 410322 w 520857"/>
                    <a:gd name="connsiteY53" fmla="*/ 196751 h 197433"/>
                    <a:gd name="connsiteX54" fmla="*/ 377242 w 520857"/>
                    <a:gd name="connsiteY54" fmla="*/ 193802 h 197433"/>
                    <a:gd name="connsiteX55" fmla="*/ 316127 w 520857"/>
                    <a:gd name="connsiteY55" fmla="*/ 171874 h 197433"/>
                    <a:gd name="connsiteX56" fmla="*/ 288940 w 520857"/>
                    <a:gd name="connsiteY56" fmla="*/ 155099 h 197433"/>
                    <a:gd name="connsiteX57" fmla="*/ 263626 w 520857"/>
                    <a:gd name="connsiteY57" fmla="*/ 135999 h 197433"/>
                    <a:gd name="connsiteX58" fmla="*/ 238643 w 520857"/>
                    <a:gd name="connsiteY58" fmla="*/ 117048 h 197433"/>
                    <a:gd name="connsiteX59" fmla="*/ 212985 w 520857"/>
                    <a:gd name="connsiteY59" fmla="*/ 100966 h 197433"/>
                    <a:gd name="connsiteX60" fmla="*/ 161800 w 520857"/>
                    <a:gd name="connsiteY60" fmla="*/ 100068 h 197433"/>
                    <a:gd name="connsiteX61" fmla="*/ 109447 w 520857"/>
                    <a:gd name="connsiteY61" fmla="*/ 99677 h 197433"/>
                    <a:gd name="connsiteX62" fmla="*/ 75609 w 520857"/>
                    <a:gd name="connsiteY62" fmla="*/ 99733 h 197433"/>
                    <a:gd name="connsiteX63" fmla="*/ 75595 w 520857"/>
                    <a:gd name="connsiteY63" fmla="*/ 99826 h 197433"/>
                    <a:gd name="connsiteX64" fmla="*/ 126850 w 520857"/>
                    <a:gd name="connsiteY64" fmla="*/ 114862 h 197433"/>
                    <a:gd name="connsiteX65" fmla="*/ 181472 w 520857"/>
                    <a:gd name="connsiteY65" fmla="*/ 133185 h 197433"/>
                    <a:gd name="connsiteX66" fmla="*/ 231565 w 520857"/>
                    <a:gd name="connsiteY66" fmla="*/ 155234 h 197433"/>
                    <a:gd name="connsiteX67" fmla="*/ 256534 w 520857"/>
                    <a:gd name="connsiteY67" fmla="*/ 167628 h 197433"/>
                    <a:gd name="connsiteX68" fmla="*/ 282508 w 520857"/>
                    <a:gd name="connsiteY68" fmla="*/ 182496 h 197433"/>
                    <a:gd name="connsiteX69" fmla="*/ 282582 w 520857"/>
                    <a:gd name="connsiteY69" fmla="*/ 182543 h 197433"/>
                    <a:gd name="connsiteX70" fmla="*/ 284554 w 520857"/>
                    <a:gd name="connsiteY70" fmla="*/ 185050 h 197433"/>
                    <a:gd name="connsiteX71" fmla="*/ 281503 w 520857"/>
                    <a:gd name="connsiteY71" fmla="*/ 191607 h 197433"/>
                    <a:gd name="connsiteX72" fmla="*/ 250339 w 520857"/>
                    <a:gd name="connsiteY72" fmla="*/ 197313 h 197433"/>
                    <a:gd name="connsiteX73" fmla="*/ 219268 w 520857"/>
                    <a:gd name="connsiteY73" fmla="*/ 195286 h 197433"/>
                    <a:gd name="connsiteX74" fmla="*/ 161767 w 520857"/>
                    <a:gd name="connsiteY74" fmla="*/ 174851 h 197433"/>
                    <a:gd name="connsiteX75" fmla="*/ 113410 w 520857"/>
                    <a:gd name="connsiteY75" fmla="*/ 140296 h 197433"/>
                    <a:gd name="connsiteX76" fmla="*/ 90547 w 520857"/>
                    <a:gd name="connsiteY76" fmla="*/ 122168 h 197433"/>
                    <a:gd name="connsiteX77" fmla="*/ 60062 w 520857"/>
                    <a:gd name="connsiteY77" fmla="*/ 100622 h 197433"/>
                    <a:gd name="connsiteX78" fmla="*/ 57188 w 520857"/>
                    <a:gd name="connsiteY78" fmla="*/ 99854 h 197433"/>
                    <a:gd name="connsiteX79" fmla="*/ 4752 w 520857"/>
                    <a:gd name="connsiteY79" fmla="*/ 100966 h 197433"/>
                    <a:gd name="connsiteX80" fmla="*/ 4417 w 520857"/>
                    <a:gd name="connsiteY80" fmla="*/ 100966 h 197433"/>
                    <a:gd name="connsiteX81" fmla="*/ 3 w 520857"/>
                    <a:gd name="connsiteY81" fmla="*/ 96213 h 197433"/>
                    <a:gd name="connsiteX82" fmla="*/ 4733 w 520857"/>
                    <a:gd name="connsiteY82" fmla="*/ 91781 h 197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20857" h="197433">
                      <a:moveTo>
                        <a:pt x="4733" y="91781"/>
                      </a:moveTo>
                      <a:cubicBezTo>
                        <a:pt x="4794" y="91781"/>
                        <a:pt x="4854" y="91785"/>
                        <a:pt x="4915" y="91785"/>
                      </a:cubicBezTo>
                      <a:lnTo>
                        <a:pt x="4915" y="91785"/>
                      </a:lnTo>
                      <a:cubicBezTo>
                        <a:pt x="29186" y="92427"/>
                        <a:pt x="53463" y="92646"/>
                        <a:pt x="77735" y="92892"/>
                      </a:cubicBezTo>
                      <a:cubicBezTo>
                        <a:pt x="88710" y="92957"/>
                        <a:pt x="99681" y="93013"/>
                        <a:pt x="110657" y="93050"/>
                      </a:cubicBezTo>
                      <a:cubicBezTo>
                        <a:pt x="118326" y="88200"/>
                        <a:pt x="127320" y="81354"/>
                        <a:pt x="133459" y="76847"/>
                      </a:cubicBezTo>
                      <a:cubicBezTo>
                        <a:pt x="141184" y="71174"/>
                        <a:pt x="148573" y="64928"/>
                        <a:pt x="156015" y="58668"/>
                      </a:cubicBezTo>
                      <a:cubicBezTo>
                        <a:pt x="170771" y="45976"/>
                        <a:pt x="186021" y="33326"/>
                        <a:pt x="203549" y="23402"/>
                      </a:cubicBezTo>
                      <a:cubicBezTo>
                        <a:pt x="221017" y="13538"/>
                        <a:pt x="240382" y="5748"/>
                        <a:pt x="260920" y="2176"/>
                      </a:cubicBezTo>
                      <a:cubicBezTo>
                        <a:pt x="271160" y="362"/>
                        <a:pt x="281661" y="-340"/>
                        <a:pt x="292130" y="153"/>
                      </a:cubicBezTo>
                      <a:cubicBezTo>
                        <a:pt x="302608" y="730"/>
                        <a:pt x="313058" y="2325"/>
                        <a:pt x="323257" y="6269"/>
                      </a:cubicBezTo>
                      <a:cubicBezTo>
                        <a:pt x="324238" y="6646"/>
                        <a:pt x="325108" y="7329"/>
                        <a:pt x="325717" y="8283"/>
                      </a:cubicBezTo>
                      <a:cubicBezTo>
                        <a:pt x="327243" y="10664"/>
                        <a:pt x="326550" y="13826"/>
                        <a:pt x="324168" y="15352"/>
                      </a:cubicBezTo>
                      <a:lnTo>
                        <a:pt x="324085" y="15407"/>
                      </a:lnTo>
                      <a:cubicBezTo>
                        <a:pt x="315114" y="21151"/>
                        <a:pt x="306501" y="25523"/>
                        <a:pt x="298111" y="29894"/>
                      </a:cubicBezTo>
                      <a:cubicBezTo>
                        <a:pt x="289707" y="34173"/>
                        <a:pt x="281545" y="38275"/>
                        <a:pt x="273407" y="42186"/>
                      </a:cubicBezTo>
                      <a:cubicBezTo>
                        <a:pt x="257162" y="50032"/>
                        <a:pt x="241029" y="57463"/>
                        <a:pt x="224035" y="64709"/>
                      </a:cubicBezTo>
                      <a:cubicBezTo>
                        <a:pt x="207060" y="71871"/>
                        <a:pt x="188820" y="78233"/>
                        <a:pt x="169776" y="83953"/>
                      </a:cubicBezTo>
                      <a:cubicBezTo>
                        <a:pt x="160981" y="86688"/>
                        <a:pt x="141900" y="92222"/>
                        <a:pt x="139244" y="92994"/>
                      </a:cubicBezTo>
                      <a:cubicBezTo>
                        <a:pt x="139193" y="93008"/>
                        <a:pt x="139202" y="93083"/>
                        <a:pt x="139258" y="93083"/>
                      </a:cubicBezTo>
                      <a:cubicBezTo>
                        <a:pt x="140774" y="93087"/>
                        <a:pt x="147281" y="93097"/>
                        <a:pt x="150745" y="93083"/>
                      </a:cubicBezTo>
                      <a:cubicBezTo>
                        <a:pt x="175078" y="93125"/>
                        <a:pt x="199415" y="92822"/>
                        <a:pt x="223747" y="92692"/>
                      </a:cubicBezTo>
                      <a:lnTo>
                        <a:pt x="295637" y="91790"/>
                      </a:lnTo>
                      <a:cubicBezTo>
                        <a:pt x="304138" y="87344"/>
                        <a:pt x="312351" y="82312"/>
                        <a:pt x="320332" y="76833"/>
                      </a:cubicBezTo>
                      <a:cubicBezTo>
                        <a:pt x="328484" y="71234"/>
                        <a:pt x="336386" y="65132"/>
                        <a:pt x="344371" y="59072"/>
                      </a:cubicBezTo>
                      <a:cubicBezTo>
                        <a:pt x="352333" y="52957"/>
                        <a:pt x="360397" y="46892"/>
                        <a:pt x="368764" y="41149"/>
                      </a:cubicBezTo>
                      <a:cubicBezTo>
                        <a:pt x="377149" y="35456"/>
                        <a:pt x="385901" y="30220"/>
                        <a:pt x="395054" y="25588"/>
                      </a:cubicBezTo>
                      <a:cubicBezTo>
                        <a:pt x="413378" y="16445"/>
                        <a:pt x="433301" y="9515"/>
                        <a:pt x="454173" y="6413"/>
                      </a:cubicBezTo>
                      <a:cubicBezTo>
                        <a:pt x="464600" y="4883"/>
                        <a:pt x="475222" y="4264"/>
                        <a:pt x="485863" y="4888"/>
                      </a:cubicBezTo>
                      <a:cubicBezTo>
                        <a:pt x="496499" y="5567"/>
                        <a:pt x="507130" y="7180"/>
                        <a:pt x="517557" y="11110"/>
                      </a:cubicBezTo>
                      <a:cubicBezTo>
                        <a:pt x="518566" y="11492"/>
                        <a:pt x="519468" y="12194"/>
                        <a:pt x="520082" y="13180"/>
                      </a:cubicBezTo>
                      <a:cubicBezTo>
                        <a:pt x="521575" y="15566"/>
                        <a:pt x="520845" y="18709"/>
                        <a:pt x="518459" y="20198"/>
                      </a:cubicBezTo>
                      <a:lnTo>
                        <a:pt x="518385" y="20244"/>
                      </a:lnTo>
                      <a:cubicBezTo>
                        <a:pt x="509158" y="26006"/>
                        <a:pt x="500224" y="30369"/>
                        <a:pt x="491467" y="34694"/>
                      </a:cubicBezTo>
                      <a:cubicBezTo>
                        <a:pt x="482710" y="38963"/>
                        <a:pt x="474101" y="42888"/>
                        <a:pt x="465530" y="46706"/>
                      </a:cubicBezTo>
                      <a:cubicBezTo>
                        <a:pt x="448388" y="54282"/>
                        <a:pt x="431278" y="61286"/>
                        <a:pt x="413410" y="67876"/>
                      </a:cubicBezTo>
                      <a:cubicBezTo>
                        <a:pt x="404453" y="71104"/>
                        <a:pt x="395291" y="74155"/>
                        <a:pt x="385869" y="76973"/>
                      </a:cubicBezTo>
                      <a:cubicBezTo>
                        <a:pt x="376423" y="79731"/>
                        <a:pt x="366778" y="82386"/>
                        <a:pt x="357002" y="84935"/>
                      </a:cubicBezTo>
                      <a:lnTo>
                        <a:pt x="327619" y="92692"/>
                      </a:lnTo>
                      <a:lnTo>
                        <a:pt x="297725" y="100868"/>
                      </a:lnTo>
                      <a:cubicBezTo>
                        <a:pt x="297413" y="100952"/>
                        <a:pt x="297083" y="100994"/>
                        <a:pt x="296748" y="100989"/>
                      </a:cubicBezTo>
                      <a:lnTo>
                        <a:pt x="241829" y="100538"/>
                      </a:lnTo>
                      <a:cubicBezTo>
                        <a:pt x="241773" y="100538"/>
                        <a:pt x="241763" y="100617"/>
                        <a:pt x="241815" y="100631"/>
                      </a:cubicBezTo>
                      <a:lnTo>
                        <a:pt x="253367" y="103454"/>
                      </a:lnTo>
                      <a:lnTo>
                        <a:pt x="276801" y="110416"/>
                      </a:lnTo>
                      <a:cubicBezTo>
                        <a:pt x="286954" y="113392"/>
                        <a:pt x="296976" y="116471"/>
                        <a:pt x="306817" y="119661"/>
                      </a:cubicBezTo>
                      <a:cubicBezTo>
                        <a:pt x="316625" y="122903"/>
                        <a:pt x="326187" y="126395"/>
                        <a:pt x="335535" y="130065"/>
                      </a:cubicBezTo>
                      <a:cubicBezTo>
                        <a:pt x="354193" y="137534"/>
                        <a:pt x="372084" y="145463"/>
                        <a:pt x="389915" y="153909"/>
                      </a:cubicBezTo>
                      <a:cubicBezTo>
                        <a:pt x="398835" y="158155"/>
                        <a:pt x="407764" y="162494"/>
                        <a:pt x="416833" y="167131"/>
                      </a:cubicBezTo>
                      <a:cubicBezTo>
                        <a:pt x="425911" y="171823"/>
                        <a:pt x="435147" y="176506"/>
                        <a:pt x="444728" y="182496"/>
                      </a:cubicBezTo>
                      <a:lnTo>
                        <a:pt x="444802" y="182543"/>
                      </a:lnTo>
                      <a:cubicBezTo>
                        <a:pt x="445760" y="183143"/>
                        <a:pt x="446523" y="184068"/>
                        <a:pt x="446909" y="185222"/>
                      </a:cubicBezTo>
                      <a:cubicBezTo>
                        <a:pt x="447793" y="187868"/>
                        <a:pt x="446360" y="190728"/>
                        <a:pt x="443718" y="191607"/>
                      </a:cubicBezTo>
                      <a:cubicBezTo>
                        <a:pt x="432706" y="195281"/>
                        <a:pt x="421484" y="196513"/>
                        <a:pt x="410322" y="196751"/>
                      </a:cubicBezTo>
                      <a:cubicBezTo>
                        <a:pt x="399156" y="196932"/>
                        <a:pt x="388073" y="195821"/>
                        <a:pt x="377242" y="193802"/>
                      </a:cubicBezTo>
                      <a:cubicBezTo>
                        <a:pt x="355565" y="189714"/>
                        <a:pt x="335051" y="181850"/>
                        <a:pt x="316127" y="171874"/>
                      </a:cubicBezTo>
                      <a:cubicBezTo>
                        <a:pt x="306682" y="166824"/>
                        <a:pt x="297632" y="161187"/>
                        <a:pt x="288940" y="155099"/>
                      </a:cubicBezTo>
                      <a:cubicBezTo>
                        <a:pt x="280276" y="148960"/>
                        <a:pt x="271900" y="142505"/>
                        <a:pt x="263626" y="135999"/>
                      </a:cubicBezTo>
                      <a:cubicBezTo>
                        <a:pt x="255329" y="129544"/>
                        <a:pt x="247116" y="123047"/>
                        <a:pt x="238643" y="117048"/>
                      </a:cubicBezTo>
                      <a:cubicBezTo>
                        <a:pt x="230351" y="111183"/>
                        <a:pt x="221826" y="105760"/>
                        <a:pt x="212985" y="100966"/>
                      </a:cubicBezTo>
                      <a:lnTo>
                        <a:pt x="161800" y="100068"/>
                      </a:lnTo>
                      <a:cubicBezTo>
                        <a:pt x="144346" y="99938"/>
                        <a:pt x="126897" y="99636"/>
                        <a:pt x="109447" y="99677"/>
                      </a:cubicBezTo>
                      <a:cubicBezTo>
                        <a:pt x="98170" y="99626"/>
                        <a:pt x="86887" y="99668"/>
                        <a:pt x="75609" y="99733"/>
                      </a:cubicBezTo>
                      <a:cubicBezTo>
                        <a:pt x="75553" y="99733"/>
                        <a:pt x="75544" y="99808"/>
                        <a:pt x="75595" y="99826"/>
                      </a:cubicBezTo>
                      <a:lnTo>
                        <a:pt x="126850" y="114862"/>
                      </a:lnTo>
                      <a:cubicBezTo>
                        <a:pt x="145927" y="120331"/>
                        <a:pt x="164288" y="126303"/>
                        <a:pt x="181472" y="133185"/>
                      </a:cubicBezTo>
                      <a:cubicBezTo>
                        <a:pt x="198675" y="140147"/>
                        <a:pt x="215092" y="147398"/>
                        <a:pt x="231565" y="155234"/>
                      </a:cubicBezTo>
                      <a:cubicBezTo>
                        <a:pt x="239815" y="159141"/>
                        <a:pt x="248074" y="163271"/>
                        <a:pt x="256534" y="167628"/>
                      </a:cubicBezTo>
                      <a:cubicBezTo>
                        <a:pt x="264980" y="172079"/>
                        <a:pt x="273611" y="176576"/>
                        <a:pt x="282508" y="182496"/>
                      </a:cubicBezTo>
                      <a:lnTo>
                        <a:pt x="282582" y="182543"/>
                      </a:lnTo>
                      <a:cubicBezTo>
                        <a:pt x="283457" y="183124"/>
                        <a:pt x="284164" y="183985"/>
                        <a:pt x="284554" y="185050"/>
                      </a:cubicBezTo>
                      <a:cubicBezTo>
                        <a:pt x="285521" y="187705"/>
                        <a:pt x="284154" y="190640"/>
                        <a:pt x="281503" y="191607"/>
                      </a:cubicBezTo>
                      <a:cubicBezTo>
                        <a:pt x="271225" y="195351"/>
                        <a:pt x="260785" y="196802"/>
                        <a:pt x="250339" y="197313"/>
                      </a:cubicBezTo>
                      <a:cubicBezTo>
                        <a:pt x="239908" y="197737"/>
                        <a:pt x="229467" y="197034"/>
                        <a:pt x="219268" y="195286"/>
                      </a:cubicBezTo>
                      <a:cubicBezTo>
                        <a:pt x="198824" y="191835"/>
                        <a:pt x="179440" y="184394"/>
                        <a:pt x="161767" y="174851"/>
                      </a:cubicBezTo>
                      <a:cubicBezTo>
                        <a:pt x="144053" y="165247"/>
                        <a:pt x="128441" y="152872"/>
                        <a:pt x="113410" y="140296"/>
                      </a:cubicBezTo>
                      <a:cubicBezTo>
                        <a:pt x="105829" y="134097"/>
                        <a:pt x="98332" y="127874"/>
                        <a:pt x="90547" y="122168"/>
                      </a:cubicBezTo>
                      <a:cubicBezTo>
                        <a:pt x="83390" y="116927"/>
                        <a:pt x="68884" y="105937"/>
                        <a:pt x="60062" y="100622"/>
                      </a:cubicBezTo>
                      <a:cubicBezTo>
                        <a:pt x="59239" y="100403"/>
                        <a:pt x="58011" y="100073"/>
                        <a:pt x="57188" y="99854"/>
                      </a:cubicBezTo>
                      <a:cubicBezTo>
                        <a:pt x="39706" y="100105"/>
                        <a:pt x="22229" y="100324"/>
                        <a:pt x="4752" y="100966"/>
                      </a:cubicBezTo>
                      <a:cubicBezTo>
                        <a:pt x="4640" y="100970"/>
                        <a:pt x="4524" y="100970"/>
                        <a:pt x="4417" y="100966"/>
                      </a:cubicBezTo>
                      <a:cubicBezTo>
                        <a:pt x="1887" y="100873"/>
                        <a:pt x="-94" y="98743"/>
                        <a:pt x="3" y="96213"/>
                      </a:cubicBezTo>
                      <a:cubicBezTo>
                        <a:pt x="73" y="93664"/>
                        <a:pt x="2199" y="91688"/>
                        <a:pt x="4733" y="9178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4C4F9902-5AAE-4D86-A4A9-AD8151FE425F}"/>
                    </a:ext>
                  </a:extLst>
                </p:cNvPr>
                <p:cNvSpPr/>
                <p:nvPr/>
              </p:nvSpPr>
              <p:spPr>
                <a:xfrm>
                  <a:off x="2110594" y="3055255"/>
                  <a:ext cx="821259" cy="311278"/>
                </a:xfrm>
                <a:custGeom>
                  <a:avLst/>
                  <a:gdLst>
                    <a:gd name="connsiteX0" fmla="*/ 813753 w 821259"/>
                    <a:gd name="connsiteY0" fmla="*/ 144712 h 311278"/>
                    <a:gd name="connsiteX1" fmla="*/ 813465 w 821259"/>
                    <a:gd name="connsiteY1" fmla="*/ 144722 h 311278"/>
                    <a:gd name="connsiteX2" fmla="*/ 813465 w 821259"/>
                    <a:gd name="connsiteY2" fmla="*/ 144722 h 311278"/>
                    <a:gd name="connsiteX3" fmla="*/ 698649 w 821259"/>
                    <a:gd name="connsiteY3" fmla="*/ 146470 h 311278"/>
                    <a:gd name="connsiteX4" fmla="*/ 646743 w 821259"/>
                    <a:gd name="connsiteY4" fmla="*/ 146717 h 311278"/>
                    <a:gd name="connsiteX5" fmla="*/ 610794 w 821259"/>
                    <a:gd name="connsiteY5" fmla="*/ 121171 h 311278"/>
                    <a:gd name="connsiteX6" fmla="*/ 575235 w 821259"/>
                    <a:gd name="connsiteY6" fmla="*/ 92509 h 311278"/>
                    <a:gd name="connsiteX7" fmla="*/ 500285 w 821259"/>
                    <a:gd name="connsiteY7" fmla="*/ 36901 h 311278"/>
                    <a:gd name="connsiteX8" fmla="*/ 409829 w 821259"/>
                    <a:gd name="connsiteY8" fmla="*/ 3430 h 311278"/>
                    <a:gd name="connsiteX9" fmla="*/ 360621 w 821259"/>
                    <a:gd name="connsiteY9" fmla="*/ 239 h 311278"/>
                    <a:gd name="connsiteX10" fmla="*/ 311542 w 821259"/>
                    <a:gd name="connsiteY10" fmla="*/ 9880 h 311278"/>
                    <a:gd name="connsiteX11" fmla="*/ 307663 w 821259"/>
                    <a:gd name="connsiteY11" fmla="*/ 13052 h 311278"/>
                    <a:gd name="connsiteX12" fmla="*/ 310100 w 821259"/>
                    <a:gd name="connsiteY12" fmla="*/ 24195 h 311278"/>
                    <a:gd name="connsiteX13" fmla="*/ 310231 w 821259"/>
                    <a:gd name="connsiteY13" fmla="*/ 24279 h 311278"/>
                    <a:gd name="connsiteX14" fmla="*/ 351189 w 821259"/>
                    <a:gd name="connsiteY14" fmla="*/ 47118 h 311278"/>
                    <a:gd name="connsiteX15" fmla="*/ 390138 w 821259"/>
                    <a:gd name="connsiteY15" fmla="*/ 66498 h 311278"/>
                    <a:gd name="connsiteX16" fmla="*/ 467986 w 821259"/>
                    <a:gd name="connsiteY16" fmla="*/ 102010 h 311278"/>
                    <a:gd name="connsiteX17" fmla="*/ 553539 w 821259"/>
                    <a:gd name="connsiteY17" fmla="*/ 132356 h 311278"/>
                    <a:gd name="connsiteX18" fmla="*/ 590493 w 821259"/>
                    <a:gd name="connsiteY18" fmla="*/ 143540 h 311278"/>
                    <a:gd name="connsiteX19" fmla="*/ 601832 w 821259"/>
                    <a:gd name="connsiteY19" fmla="*/ 146661 h 311278"/>
                    <a:gd name="connsiteX20" fmla="*/ 601823 w 821259"/>
                    <a:gd name="connsiteY20" fmla="*/ 146754 h 311278"/>
                    <a:gd name="connsiteX21" fmla="*/ 583550 w 821259"/>
                    <a:gd name="connsiteY21" fmla="*/ 146754 h 311278"/>
                    <a:gd name="connsiteX22" fmla="*/ 468446 w 821259"/>
                    <a:gd name="connsiteY22" fmla="*/ 146140 h 311278"/>
                    <a:gd name="connsiteX23" fmla="*/ 355096 w 821259"/>
                    <a:gd name="connsiteY23" fmla="*/ 144717 h 311278"/>
                    <a:gd name="connsiteX24" fmla="*/ 316160 w 821259"/>
                    <a:gd name="connsiteY24" fmla="*/ 121133 h 311278"/>
                    <a:gd name="connsiteX25" fmla="*/ 278257 w 821259"/>
                    <a:gd name="connsiteY25" fmla="*/ 93127 h 311278"/>
                    <a:gd name="connsiteX26" fmla="*/ 239796 w 821259"/>
                    <a:gd name="connsiteY26" fmla="*/ 64865 h 311278"/>
                    <a:gd name="connsiteX27" fmla="*/ 198345 w 821259"/>
                    <a:gd name="connsiteY27" fmla="*/ 40328 h 311278"/>
                    <a:gd name="connsiteX28" fmla="*/ 105132 w 821259"/>
                    <a:gd name="connsiteY28" fmla="*/ 10099 h 311278"/>
                    <a:gd name="connsiteX29" fmla="*/ 55170 w 821259"/>
                    <a:gd name="connsiteY29" fmla="*/ 7690 h 311278"/>
                    <a:gd name="connsiteX30" fmla="*/ 5198 w 821259"/>
                    <a:gd name="connsiteY30" fmla="*/ 17498 h 311278"/>
                    <a:gd name="connsiteX31" fmla="*/ 1222 w 821259"/>
                    <a:gd name="connsiteY31" fmla="*/ 20758 h 311278"/>
                    <a:gd name="connsiteX32" fmla="*/ 3780 w 821259"/>
                    <a:gd name="connsiteY32" fmla="*/ 31827 h 311278"/>
                    <a:gd name="connsiteX33" fmla="*/ 3891 w 821259"/>
                    <a:gd name="connsiteY33" fmla="*/ 31897 h 311278"/>
                    <a:gd name="connsiteX34" fmla="*/ 46333 w 821259"/>
                    <a:gd name="connsiteY34" fmla="*/ 54685 h 311278"/>
                    <a:gd name="connsiteX35" fmla="*/ 87227 w 821259"/>
                    <a:gd name="connsiteY35" fmla="*/ 73622 h 311278"/>
                    <a:gd name="connsiteX36" fmla="*/ 169409 w 821259"/>
                    <a:gd name="connsiteY36" fmla="*/ 107000 h 311278"/>
                    <a:gd name="connsiteX37" fmla="*/ 212832 w 821259"/>
                    <a:gd name="connsiteY37" fmla="*/ 121338 h 311278"/>
                    <a:gd name="connsiteX38" fmla="*/ 258343 w 821259"/>
                    <a:gd name="connsiteY38" fmla="*/ 133890 h 311278"/>
                    <a:gd name="connsiteX39" fmla="*/ 304673 w 821259"/>
                    <a:gd name="connsiteY39" fmla="*/ 146122 h 311278"/>
                    <a:gd name="connsiteX40" fmla="*/ 351808 w 821259"/>
                    <a:gd name="connsiteY40" fmla="*/ 159013 h 311278"/>
                    <a:gd name="connsiteX41" fmla="*/ 353347 w 821259"/>
                    <a:gd name="connsiteY41" fmla="*/ 159204 h 311278"/>
                    <a:gd name="connsiteX42" fmla="*/ 439993 w 821259"/>
                    <a:gd name="connsiteY42" fmla="*/ 158492 h 311278"/>
                    <a:gd name="connsiteX43" fmla="*/ 440003 w 821259"/>
                    <a:gd name="connsiteY43" fmla="*/ 158585 h 311278"/>
                    <a:gd name="connsiteX44" fmla="*/ 432906 w 821259"/>
                    <a:gd name="connsiteY44" fmla="*/ 159794 h 311278"/>
                    <a:gd name="connsiteX45" fmla="*/ 384790 w 821259"/>
                    <a:gd name="connsiteY45" fmla="*/ 174063 h 311278"/>
                    <a:gd name="connsiteX46" fmla="*/ 337465 w 821259"/>
                    <a:gd name="connsiteY46" fmla="*/ 188638 h 311278"/>
                    <a:gd name="connsiteX47" fmla="*/ 292186 w 821259"/>
                    <a:gd name="connsiteY47" fmla="*/ 205045 h 311278"/>
                    <a:gd name="connsiteX48" fmla="*/ 206437 w 821259"/>
                    <a:gd name="connsiteY48" fmla="*/ 242641 h 311278"/>
                    <a:gd name="connsiteX49" fmla="*/ 163995 w 821259"/>
                    <a:gd name="connsiteY49" fmla="*/ 263495 h 311278"/>
                    <a:gd name="connsiteX50" fmla="*/ 120014 w 821259"/>
                    <a:gd name="connsiteY50" fmla="*/ 287720 h 311278"/>
                    <a:gd name="connsiteX51" fmla="*/ 119898 w 821259"/>
                    <a:gd name="connsiteY51" fmla="*/ 287795 h 311278"/>
                    <a:gd name="connsiteX52" fmla="*/ 116572 w 821259"/>
                    <a:gd name="connsiteY52" fmla="*/ 292022 h 311278"/>
                    <a:gd name="connsiteX53" fmla="*/ 121604 w 821259"/>
                    <a:gd name="connsiteY53" fmla="*/ 302091 h 311278"/>
                    <a:gd name="connsiteX54" fmla="*/ 174259 w 821259"/>
                    <a:gd name="connsiteY54" fmla="*/ 310197 h 311278"/>
                    <a:gd name="connsiteX55" fmla="*/ 226416 w 821259"/>
                    <a:gd name="connsiteY55" fmla="*/ 305546 h 311278"/>
                    <a:gd name="connsiteX56" fmla="*/ 322783 w 821259"/>
                    <a:gd name="connsiteY56" fmla="*/ 270973 h 311278"/>
                    <a:gd name="connsiteX57" fmla="*/ 365648 w 821259"/>
                    <a:gd name="connsiteY57" fmla="*/ 244520 h 311278"/>
                    <a:gd name="connsiteX58" fmla="*/ 405560 w 821259"/>
                    <a:gd name="connsiteY58" fmla="*/ 214403 h 311278"/>
                    <a:gd name="connsiteX59" fmla="*/ 444951 w 821259"/>
                    <a:gd name="connsiteY59" fmla="*/ 184522 h 311278"/>
                    <a:gd name="connsiteX60" fmla="*/ 485407 w 821259"/>
                    <a:gd name="connsiteY60" fmla="*/ 159167 h 311278"/>
                    <a:gd name="connsiteX61" fmla="*/ 566115 w 821259"/>
                    <a:gd name="connsiteY61" fmla="*/ 157753 h 311278"/>
                    <a:gd name="connsiteX62" fmla="*/ 648664 w 821259"/>
                    <a:gd name="connsiteY62" fmla="*/ 157139 h 311278"/>
                    <a:gd name="connsiteX63" fmla="*/ 702207 w 821259"/>
                    <a:gd name="connsiteY63" fmla="*/ 157227 h 311278"/>
                    <a:gd name="connsiteX64" fmla="*/ 702221 w 821259"/>
                    <a:gd name="connsiteY64" fmla="*/ 157320 h 311278"/>
                    <a:gd name="connsiteX65" fmla="*/ 621230 w 821259"/>
                    <a:gd name="connsiteY65" fmla="*/ 181076 h 311278"/>
                    <a:gd name="connsiteX66" fmla="*/ 535104 w 821259"/>
                    <a:gd name="connsiteY66" fmla="*/ 209970 h 311278"/>
                    <a:gd name="connsiteX67" fmla="*/ 456127 w 821259"/>
                    <a:gd name="connsiteY67" fmla="*/ 244734 h 311278"/>
                    <a:gd name="connsiteX68" fmla="*/ 416759 w 821259"/>
                    <a:gd name="connsiteY68" fmla="*/ 264281 h 311278"/>
                    <a:gd name="connsiteX69" fmla="*/ 375805 w 821259"/>
                    <a:gd name="connsiteY69" fmla="*/ 287720 h 311278"/>
                    <a:gd name="connsiteX70" fmla="*/ 375689 w 821259"/>
                    <a:gd name="connsiteY70" fmla="*/ 287795 h 311278"/>
                    <a:gd name="connsiteX71" fmla="*/ 372582 w 821259"/>
                    <a:gd name="connsiteY71" fmla="*/ 291748 h 311278"/>
                    <a:gd name="connsiteX72" fmla="*/ 377396 w 821259"/>
                    <a:gd name="connsiteY72" fmla="*/ 302091 h 311278"/>
                    <a:gd name="connsiteX73" fmla="*/ 426530 w 821259"/>
                    <a:gd name="connsiteY73" fmla="*/ 311090 h 311278"/>
                    <a:gd name="connsiteX74" fmla="*/ 475520 w 821259"/>
                    <a:gd name="connsiteY74" fmla="*/ 307890 h 311278"/>
                    <a:gd name="connsiteX75" fmla="*/ 566185 w 821259"/>
                    <a:gd name="connsiteY75" fmla="*/ 275670 h 311278"/>
                    <a:gd name="connsiteX76" fmla="*/ 642432 w 821259"/>
                    <a:gd name="connsiteY76" fmla="*/ 221188 h 311278"/>
                    <a:gd name="connsiteX77" fmla="*/ 678484 w 821259"/>
                    <a:gd name="connsiteY77" fmla="*/ 192605 h 311278"/>
                    <a:gd name="connsiteX78" fmla="*/ 728637 w 821259"/>
                    <a:gd name="connsiteY78" fmla="*/ 157399 h 311278"/>
                    <a:gd name="connsiteX79" fmla="*/ 731213 w 821259"/>
                    <a:gd name="connsiteY79" fmla="*/ 157418 h 311278"/>
                    <a:gd name="connsiteX80" fmla="*/ 813763 w 821259"/>
                    <a:gd name="connsiteY80" fmla="*/ 159171 h 311278"/>
                    <a:gd name="connsiteX81" fmla="*/ 814293 w 821259"/>
                    <a:gd name="connsiteY81" fmla="*/ 159171 h 311278"/>
                    <a:gd name="connsiteX82" fmla="*/ 821255 w 821259"/>
                    <a:gd name="connsiteY82" fmla="*/ 151674 h 311278"/>
                    <a:gd name="connsiteX83" fmla="*/ 813753 w 821259"/>
                    <a:gd name="connsiteY83" fmla="*/ 144712 h 31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821259" h="311278">
                      <a:moveTo>
                        <a:pt x="813753" y="144712"/>
                      </a:moveTo>
                      <a:cubicBezTo>
                        <a:pt x="813656" y="144717"/>
                        <a:pt x="813563" y="144717"/>
                        <a:pt x="813465" y="144722"/>
                      </a:cubicBezTo>
                      <a:lnTo>
                        <a:pt x="813465" y="144722"/>
                      </a:lnTo>
                      <a:cubicBezTo>
                        <a:pt x="775195" y="145731"/>
                        <a:pt x="736920" y="146075"/>
                        <a:pt x="698649" y="146470"/>
                      </a:cubicBezTo>
                      <a:cubicBezTo>
                        <a:pt x="681344" y="146573"/>
                        <a:pt x="664048" y="146656"/>
                        <a:pt x="646743" y="146717"/>
                      </a:cubicBezTo>
                      <a:cubicBezTo>
                        <a:pt x="634647" y="139066"/>
                        <a:pt x="620472" y="128272"/>
                        <a:pt x="610794" y="121171"/>
                      </a:cubicBezTo>
                      <a:cubicBezTo>
                        <a:pt x="598614" y="112223"/>
                        <a:pt x="586964" y="102377"/>
                        <a:pt x="575235" y="92509"/>
                      </a:cubicBezTo>
                      <a:cubicBezTo>
                        <a:pt x="551967" y="72497"/>
                        <a:pt x="527919" y="52550"/>
                        <a:pt x="500285" y="36901"/>
                      </a:cubicBezTo>
                      <a:cubicBezTo>
                        <a:pt x="472739" y="21344"/>
                        <a:pt x="442207" y="9062"/>
                        <a:pt x="409829" y="3430"/>
                      </a:cubicBezTo>
                      <a:cubicBezTo>
                        <a:pt x="393682" y="570"/>
                        <a:pt x="377126" y="-532"/>
                        <a:pt x="360621" y="239"/>
                      </a:cubicBezTo>
                      <a:cubicBezTo>
                        <a:pt x="344101" y="1151"/>
                        <a:pt x="327619" y="3662"/>
                        <a:pt x="311542" y="9880"/>
                      </a:cubicBezTo>
                      <a:cubicBezTo>
                        <a:pt x="309998" y="10476"/>
                        <a:pt x="308622" y="11550"/>
                        <a:pt x="307663" y="13052"/>
                      </a:cubicBezTo>
                      <a:cubicBezTo>
                        <a:pt x="305259" y="16805"/>
                        <a:pt x="306352" y="21791"/>
                        <a:pt x="310100" y="24195"/>
                      </a:cubicBezTo>
                      <a:lnTo>
                        <a:pt x="310231" y="24279"/>
                      </a:lnTo>
                      <a:cubicBezTo>
                        <a:pt x="324373" y="33338"/>
                        <a:pt x="337953" y="40226"/>
                        <a:pt x="351189" y="47118"/>
                      </a:cubicBezTo>
                      <a:cubicBezTo>
                        <a:pt x="364439" y="53866"/>
                        <a:pt x="377307" y="60331"/>
                        <a:pt x="390138" y="66498"/>
                      </a:cubicBezTo>
                      <a:cubicBezTo>
                        <a:pt x="415754" y="78868"/>
                        <a:pt x="441193" y="90583"/>
                        <a:pt x="467986" y="102010"/>
                      </a:cubicBezTo>
                      <a:cubicBezTo>
                        <a:pt x="494750" y="113297"/>
                        <a:pt x="523510" y="123338"/>
                        <a:pt x="553539" y="132356"/>
                      </a:cubicBezTo>
                      <a:cubicBezTo>
                        <a:pt x="568459" y="136992"/>
                        <a:pt x="575444" y="139090"/>
                        <a:pt x="590493" y="143540"/>
                      </a:cubicBezTo>
                      <a:cubicBezTo>
                        <a:pt x="591438" y="143819"/>
                        <a:pt x="600027" y="146168"/>
                        <a:pt x="601832" y="146661"/>
                      </a:cubicBezTo>
                      <a:cubicBezTo>
                        <a:pt x="601883" y="146675"/>
                        <a:pt x="601874" y="146754"/>
                        <a:pt x="601823" y="146754"/>
                      </a:cubicBezTo>
                      <a:cubicBezTo>
                        <a:pt x="599781" y="146759"/>
                        <a:pt x="589140" y="146773"/>
                        <a:pt x="583550" y="146754"/>
                      </a:cubicBezTo>
                      <a:cubicBezTo>
                        <a:pt x="545182" y="146824"/>
                        <a:pt x="506814" y="146340"/>
                        <a:pt x="468446" y="146140"/>
                      </a:cubicBezTo>
                      <a:lnTo>
                        <a:pt x="355096" y="144717"/>
                      </a:lnTo>
                      <a:cubicBezTo>
                        <a:pt x="341688" y="137708"/>
                        <a:pt x="328745" y="129774"/>
                        <a:pt x="316160" y="121133"/>
                      </a:cubicBezTo>
                      <a:cubicBezTo>
                        <a:pt x="303301" y="112307"/>
                        <a:pt x="290851" y="102684"/>
                        <a:pt x="278257" y="93127"/>
                      </a:cubicBezTo>
                      <a:cubicBezTo>
                        <a:pt x="265705" y="83486"/>
                        <a:pt x="252986" y="73925"/>
                        <a:pt x="239796" y="64865"/>
                      </a:cubicBezTo>
                      <a:cubicBezTo>
                        <a:pt x="226575" y="55889"/>
                        <a:pt x="212771" y="47630"/>
                        <a:pt x="198345" y="40328"/>
                      </a:cubicBezTo>
                      <a:cubicBezTo>
                        <a:pt x="169455" y="25911"/>
                        <a:pt x="138035" y="14982"/>
                        <a:pt x="105132" y="10099"/>
                      </a:cubicBezTo>
                      <a:cubicBezTo>
                        <a:pt x="88692" y="7685"/>
                        <a:pt x="71945" y="6709"/>
                        <a:pt x="55170" y="7690"/>
                      </a:cubicBezTo>
                      <a:cubicBezTo>
                        <a:pt x="38404" y="8755"/>
                        <a:pt x="21634" y="11303"/>
                        <a:pt x="5198" y="17498"/>
                      </a:cubicBezTo>
                      <a:cubicBezTo>
                        <a:pt x="3608" y="18098"/>
                        <a:pt x="2189" y="19205"/>
                        <a:pt x="1222" y="20758"/>
                      </a:cubicBezTo>
                      <a:cubicBezTo>
                        <a:pt x="-1131" y="24521"/>
                        <a:pt x="18" y="29478"/>
                        <a:pt x="3780" y="31827"/>
                      </a:cubicBezTo>
                      <a:lnTo>
                        <a:pt x="3891" y="31897"/>
                      </a:lnTo>
                      <a:cubicBezTo>
                        <a:pt x="18443" y="40979"/>
                        <a:pt x="32526" y="47862"/>
                        <a:pt x="46333" y="54685"/>
                      </a:cubicBezTo>
                      <a:cubicBezTo>
                        <a:pt x="60146" y="61419"/>
                        <a:pt x="73712" y="67609"/>
                        <a:pt x="87227" y="73622"/>
                      </a:cubicBezTo>
                      <a:cubicBezTo>
                        <a:pt x="114261" y="85565"/>
                        <a:pt x="141230" y="96615"/>
                        <a:pt x="169409" y="107000"/>
                      </a:cubicBezTo>
                      <a:cubicBezTo>
                        <a:pt x="183528" y="112088"/>
                        <a:pt x="197978" y="116901"/>
                        <a:pt x="212832" y="121338"/>
                      </a:cubicBezTo>
                      <a:cubicBezTo>
                        <a:pt x="227728" y="125691"/>
                        <a:pt x="242936" y="129872"/>
                        <a:pt x="258343" y="133890"/>
                      </a:cubicBezTo>
                      <a:lnTo>
                        <a:pt x="304673" y="146122"/>
                      </a:lnTo>
                      <a:lnTo>
                        <a:pt x="351808" y="159013"/>
                      </a:lnTo>
                      <a:cubicBezTo>
                        <a:pt x="352296" y="159143"/>
                        <a:pt x="352817" y="159213"/>
                        <a:pt x="353347" y="159204"/>
                      </a:cubicBezTo>
                      <a:cubicBezTo>
                        <a:pt x="353347" y="159204"/>
                        <a:pt x="388776" y="158901"/>
                        <a:pt x="439993" y="158492"/>
                      </a:cubicBezTo>
                      <a:cubicBezTo>
                        <a:pt x="440049" y="158492"/>
                        <a:pt x="440059" y="158576"/>
                        <a:pt x="440003" y="158585"/>
                      </a:cubicBezTo>
                      <a:lnTo>
                        <a:pt x="432906" y="159794"/>
                      </a:lnTo>
                      <a:lnTo>
                        <a:pt x="384790" y="174063"/>
                      </a:lnTo>
                      <a:cubicBezTo>
                        <a:pt x="368787" y="178755"/>
                        <a:pt x="352980" y="183606"/>
                        <a:pt x="337465" y="188638"/>
                      </a:cubicBezTo>
                      <a:cubicBezTo>
                        <a:pt x="321997" y="193749"/>
                        <a:pt x="306929" y="199255"/>
                        <a:pt x="292186" y="205045"/>
                      </a:cubicBezTo>
                      <a:cubicBezTo>
                        <a:pt x="262771" y="216821"/>
                        <a:pt x="234555" y="229326"/>
                        <a:pt x="206437" y="242641"/>
                      </a:cubicBezTo>
                      <a:cubicBezTo>
                        <a:pt x="192374" y="249338"/>
                        <a:pt x="178296" y="256180"/>
                        <a:pt x="163995" y="263495"/>
                      </a:cubicBezTo>
                      <a:cubicBezTo>
                        <a:pt x="149685" y="270894"/>
                        <a:pt x="135115" y="278279"/>
                        <a:pt x="120014" y="287720"/>
                      </a:cubicBezTo>
                      <a:lnTo>
                        <a:pt x="119898" y="287795"/>
                      </a:lnTo>
                      <a:cubicBezTo>
                        <a:pt x="118386" y="288739"/>
                        <a:pt x="117182" y="290199"/>
                        <a:pt x="116572" y="292022"/>
                      </a:cubicBezTo>
                      <a:cubicBezTo>
                        <a:pt x="115182" y="296194"/>
                        <a:pt x="117437" y="300700"/>
                        <a:pt x="121604" y="302091"/>
                      </a:cubicBezTo>
                      <a:cubicBezTo>
                        <a:pt x="138970" y="307881"/>
                        <a:pt x="156661" y="309825"/>
                        <a:pt x="174259" y="310197"/>
                      </a:cubicBezTo>
                      <a:cubicBezTo>
                        <a:pt x="191862" y="310485"/>
                        <a:pt x="209339" y="308732"/>
                        <a:pt x="226416" y="305546"/>
                      </a:cubicBezTo>
                      <a:cubicBezTo>
                        <a:pt x="260599" y="299100"/>
                        <a:pt x="292944" y="286702"/>
                        <a:pt x="322783" y="270973"/>
                      </a:cubicBezTo>
                      <a:cubicBezTo>
                        <a:pt x="337679" y="263011"/>
                        <a:pt x="351947" y="254119"/>
                        <a:pt x="365648" y="244520"/>
                      </a:cubicBezTo>
                      <a:cubicBezTo>
                        <a:pt x="379312" y="234838"/>
                        <a:pt x="392515" y="224667"/>
                        <a:pt x="405560" y="214403"/>
                      </a:cubicBezTo>
                      <a:cubicBezTo>
                        <a:pt x="418642" y="204227"/>
                        <a:pt x="431594" y="193981"/>
                        <a:pt x="444951" y="184522"/>
                      </a:cubicBezTo>
                      <a:cubicBezTo>
                        <a:pt x="458029" y="175272"/>
                        <a:pt x="471464" y="166724"/>
                        <a:pt x="485407" y="159167"/>
                      </a:cubicBezTo>
                      <a:lnTo>
                        <a:pt x="566115" y="157753"/>
                      </a:lnTo>
                      <a:cubicBezTo>
                        <a:pt x="593633" y="157548"/>
                        <a:pt x="621146" y="157069"/>
                        <a:pt x="648664" y="157139"/>
                      </a:cubicBezTo>
                      <a:cubicBezTo>
                        <a:pt x="666509" y="157060"/>
                        <a:pt x="684358" y="157125"/>
                        <a:pt x="702207" y="157227"/>
                      </a:cubicBezTo>
                      <a:cubicBezTo>
                        <a:pt x="702263" y="157227"/>
                        <a:pt x="702272" y="157302"/>
                        <a:pt x="702221" y="157320"/>
                      </a:cubicBezTo>
                      <a:lnTo>
                        <a:pt x="621230" y="181076"/>
                      </a:lnTo>
                      <a:cubicBezTo>
                        <a:pt x="591149" y="189698"/>
                        <a:pt x="562204" y="199120"/>
                        <a:pt x="535104" y="209970"/>
                      </a:cubicBezTo>
                      <a:cubicBezTo>
                        <a:pt x="507982" y="220951"/>
                        <a:pt x="482101" y="232382"/>
                        <a:pt x="456127" y="244734"/>
                      </a:cubicBezTo>
                      <a:cubicBezTo>
                        <a:pt x="443114" y="250892"/>
                        <a:pt x="430092" y="257407"/>
                        <a:pt x="416759" y="264281"/>
                      </a:cubicBezTo>
                      <a:cubicBezTo>
                        <a:pt x="403444" y="271299"/>
                        <a:pt x="389836" y="278386"/>
                        <a:pt x="375805" y="287720"/>
                      </a:cubicBezTo>
                      <a:lnTo>
                        <a:pt x="375689" y="287795"/>
                      </a:lnTo>
                      <a:cubicBezTo>
                        <a:pt x="374308" y="288715"/>
                        <a:pt x="373196" y="290069"/>
                        <a:pt x="372582" y="291748"/>
                      </a:cubicBezTo>
                      <a:cubicBezTo>
                        <a:pt x="371057" y="295933"/>
                        <a:pt x="373215" y="300565"/>
                        <a:pt x="377396" y="302091"/>
                      </a:cubicBezTo>
                      <a:cubicBezTo>
                        <a:pt x="393598" y="307997"/>
                        <a:pt x="410062" y="310285"/>
                        <a:pt x="426530" y="311090"/>
                      </a:cubicBezTo>
                      <a:cubicBezTo>
                        <a:pt x="442979" y="311755"/>
                        <a:pt x="459443" y="310653"/>
                        <a:pt x="475520" y="307890"/>
                      </a:cubicBezTo>
                      <a:cubicBezTo>
                        <a:pt x="507758" y="302449"/>
                        <a:pt x="538322" y="290720"/>
                        <a:pt x="566185" y="275670"/>
                      </a:cubicBezTo>
                      <a:cubicBezTo>
                        <a:pt x="594116" y="260528"/>
                        <a:pt x="618732" y="241018"/>
                        <a:pt x="642432" y="221188"/>
                      </a:cubicBezTo>
                      <a:cubicBezTo>
                        <a:pt x="654380" y="211412"/>
                        <a:pt x="666202" y="201604"/>
                        <a:pt x="678484" y="192605"/>
                      </a:cubicBezTo>
                      <a:cubicBezTo>
                        <a:pt x="690353" y="183913"/>
                        <a:pt x="715038" y="165194"/>
                        <a:pt x="728637" y="157399"/>
                      </a:cubicBezTo>
                      <a:cubicBezTo>
                        <a:pt x="729497" y="157404"/>
                        <a:pt x="730353" y="157409"/>
                        <a:pt x="731213" y="157418"/>
                      </a:cubicBezTo>
                      <a:cubicBezTo>
                        <a:pt x="758731" y="157813"/>
                        <a:pt x="786245" y="158157"/>
                        <a:pt x="813763" y="159171"/>
                      </a:cubicBezTo>
                      <a:cubicBezTo>
                        <a:pt x="813935" y="159176"/>
                        <a:pt x="814121" y="159176"/>
                        <a:pt x="814293" y="159171"/>
                      </a:cubicBezTo>
                      <a:cubicBezTo>
                        <a:pt x="818283" y="159022"/>
                        <a:pt x="821404" y="155669"/>
                        <a:pt x="821255" y="151674"/>
                      </a:cubicBezTo>
                      <a:cubicBezTo>
                        <a:pt x="821101" y="147679"/>
                        <a:pt x="817744" y="144564"/>
                        <a:pt x="813753" y="14471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73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988777CA-7337-479D-A7AC-CCB9F327B626}"/>
                    </a:ext>
                  </a:extLst>
                </p:cNvPr>
                <p:cNvGrpSpPr/>
                <p:nvPr/>
              </p:nvGrpSpPr>
              <p:grpSpPr>
                <a:xfrm>
                  <a:off x="2099375" y="2957273"/>
                  <a:ext cx="279039" cy="292991"/>
                  <a:chOff x="2099375" y="2957273"/>
                  <a:chExt cx="279039" cy="292991"/>
                </a:xfrm>
                <a:solidFill>
                  <a:schemeClr val="accent4"/>
                </a:solidFill>
              </p:grpSpPr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8E53BCC3-7C40-494D-AFE6-BD18D265EA5C}"/>
                      </a:ext>
                    </a:extLst>
                  </p:cNvPr>
                  <p:cNvSpPr/>
                  <p:nvPr/>
                </p:nvSpPr>
                <p:spPr>
                  <a:xfrm>
                    <a:off x="2099375" y="3157251"/>
                    <a:ext cx="93013" cy="93013"/>
                  </a:xfrm>
                  <a:custGeom>
                    <a:avLst/>
                    <a:gdLst>
                      <a:gd name="connsiteX0" fmla="*/ 93013 w 93013"/>
                      <a:gd name="connsiteY0" fmla="*/ 46507 h 93013"/>
                      <a:gd name="connsiteX1" fmla="*/ 46507 w 93013"/>
                      <a:gd name="connsiteY1" fmla="*/ 93013 h 93013"/>
                      <a:gd name="connsiteX2" fmla="*/ 0 w 93013"/>
                      <a:gd name="connsiteY2" fmla="*/ 46507 h 93013"/>
                      <a:gd name="connsiteX3" fmla="*/ 46507 w 93013"/>
                      <a:gd name="connsiteY3" fmla="*/ 0 h 93013"/>
                      <a:gd name="connsiteX4" fmla="*/ 93013 w 93013"/>
                      <a:gd name="connsiteY4" fmla="*/ 46507 h 93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13" h="93013">
                        <a:moveTo>
                          <a:pt x="93013" y="46507"/>
                        </a:moveTo>
                        <a:cubicBezTo>
                          <a:pt x="93013" y="72192"/>
                          <a:pt x="72192" y="93013"/>
                          <a:pt x="46507" y="93013"/>
                        </a:cubicBezTo>
                        <a:cubicBezTo>
                          <a:pt x="20822" y="93013"/>
                          <a:pt x="0" y="72192"/>
                          <a:pt x="0" y="46507"/>
                        </a:cubicBezTo>
                        <a:cubicBezTo>
                          <a:pt x="0" y="20822"/>
                          <a:pt x="20822" y="0"/>
                          <a:pt x="46507" y="0"/>
                        </a:cubicBezTo>
                        <a:cubicBezTo>
                          <a:pt x="72192" y="0"/>
                          <a:pt x="93013" y="20822"/>
                          <a:pt x="93013" y="4650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0CBFA0E5-7248-4896-90FE-C85CBD744678}"/>
                      </a:ext>
                    </a:extLst>
                  </p:cNvPr>
                  <p:cNvSpPr/>
                  <p:nvPr/>
                </p:nvSpPr>
                <p:spPr>
                  <a:xfrm>
                    <a:off x="2285402" y="2957273"/>
                    <a:ext cx="93013" cy="93013"/>
                  </a:xfrm>
                  <a:custGeom>
                    <a:avLst/>
                    <a:gdLst>
                      <a:gd name="connsiteX0" fmla="*/ 93013 w 93013"/>
                      <a:gd name="connsiteY0" fmla="*/ 46507 h 93013"/>
                      <a:gd name="connsiteX1" fmla="*/ 46507 w 93013"/>
                      <a:gd name="connsiteY1" fmla="*/ 93013 h 93013"/>
                      <a:gd name="connsiteX2" fmla="*/ 0 w 93013"/>
                      <a:gd name="connsiteY2" fmla="*/ 46507 h 93013"/>
                      <a:gd name="connsiteX3" fmla="*/ 46507 w 93013"/>
                      <a:gd name="connsiteY3" fmla="*/ 0 h 93013"/>
                      <a:gd name="connsiteX4" fmla="*/ 93013 w 93013"/>
                      <a:gd name="connsiteY4" fmla="*/ 46507 h 93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13" h="93013">
                        <a:moveTo>
                          <a:pt x="93013" y="46507"/>
                        </a:moveTo>
                        <a:cubicBezTo>
                          <a:pt x="93013" y="72192"/>
                          <a:pt x="72192" y="93013"/>
                          <a:pt x="46507" y="93013"/>
                        </a:cubicBezTo>
                        <a:cubicBezTo>
                          <a:pt x="20822" y="93013"/>
                          <a:pt x="0" y="72192"/>
                          <a:pt x="0" y="46507"/>
                        </a:cubicBezTo>
                        <a:cubicBezTo>
                          <a:pt x="0" y="20822"/>
                          <a:pt x="20822" y="0"/>
                          <a:pt x="46507" y="0"/>
                        </a:cubicBezTo>
                        <a:cubicBezTo>
                          <a:pt x="72192" y="0"/>
                          <a:pt x="93013" y="20822"/>
                          <a:pt x="93013" y="4650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069225E2-7BA7-48F5-A7B1-F9D9DD9C0AA4}"/>
                    </a:ext>
                  </a:extLst>
                </p:cNvPr>
                <p:cNvSpPr/>
                <p:nvPr/>
              </p:nvSpPr>
              <p:spPr>
                <a:xfrm>
                  <a:off x="2963445" y="3081818"/>
                  <a:ext cx="177748" cy="177748"/>
                </a:xfrm>
                <a:custGeom>
                  <a:avLst/>
                  <a:gdLst>
                    <a:gd name="connsiteX0" fmla="*/ 177748 w 177748"/>
                    <a:gd name="connsiteY0" fmla="*/ 88874 h 177748"/>
                    <a:gd name="connsiteX1" fmla="*/ 88874 w 177748"/>
                    <a:gd name="connsiteY1" fmla="*/ 177748 h 177748"/>
                    <a:gd name="connsiteX2" fmla="*/ 0 w 177748"/>
                    <a:gd name="connsiteY2" fmla="*/ 88874 h 177748"/>
                    <a:gd name="connsiteX3" fmla="*/ 88874 w 177748"/>
                    <a:gd name="connsiteY3" fmla="*/ 0 h 177748"/>
                    <a:gd name="connsiteX4" fmla="*/ 177748 w 177748"/>
                    <a:gd name="connsiteY4" fmla="*/ 88874 h 177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748" h="177748">
                      <a:moveTo>
                        <a:pt x="177748" y="88874"/>
                      </a:moveTo>
                      <a:cubicBezTo>
                        <a:pt x="177748" y="137958"/>
                        <a:pt x="137958" y="177748"/>
                        <a:pt x="88874" y="177748"/>
                      </a:cubicBezTo>
                      <a:cubicBezTo>
                        <a:pt x="39790" y="177748"/>
                        <a:pt x="0" y="137958"/>
                        <a:pt x="0" y="88874"/>
                      </a:cubicBezTo>
                      <a:cubicBezTo>
                        <a:pt x="0" y="39790"/>
                        <a:pt x="39791" y="0"/>
                        <a:pt x="88874" y="0"/>
                      </a:cubicBezTo>
                      <a:cubicBezTo>
                        <a:pt x="137958" y="0"/>
                        <a:pt x="177748" y="39790"/>
                        <a:pt x="177748" y="88874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75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51A9243B-C533-4137-9ECC-FEA9DAF1BB74}"/>
                    </a:ext>
                  </a:extLst>
                </p:cNvPr>
                <p:cNvGrpSpPr/>
                <p:nvPr/>
              </p:nvGrpSpPr>
              <p:grpSpPr>
                <a:xfrm>
                  <a:off x="2820228" y="3040557"/>
                  <a:ext cx="210851" cy="210851"/>
                  <a:chOff x="2820228" y="3040557"/>
                  <a:chExt cx="210851" cy="210851"/>
                </a:xfrm>
              </p:grpSpPr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7C839877-7C58-456A-87DA-B1022B586C94}"/>
                      </a:ext>
                    </a:extLst>
                  </p:cNvPr>
                  <p:cNvSpPr/>
                  <p:nvPr/>
                </p:nvSpPr>
                <p:spPr>
                  <a:xfrm>
                    <a:off x="2820228" y="3040557"/>
                    <a:ext cx="210851" cy="210851"/>
                  </a:xfrm>
                  <a:custGeom>
                    <a:avLst/>
                    <a:gdLst>
                      <a:gd name="connsiteX0" fmla="*/ 210852 w 210851"/>
                      <a:gd name="connsiteY0" fmla="*/ 105426 h 210851"/>
                      <a:gd name="connsiteX1" fmla="*/ 105426 w 210851"/>
                      <a:gd name="connsiteY1" fmla="*/ 210852 h 210851"/>
                      <a:gd name="connsiteX2" fmla="*/ 0 w 210851"/>
                      <a:gd name="connsiteY2" fmla="*/ 105426 h 210851"/>
                      <a:gd name="connsiteX3" fmla="*/ 105426 w 210851"/>
                      <a:gd name="connsiteY3" fmla="*/ 0 h 210851"/>
                      <a:gd name="connsiteX4" fmla="*/ 210852 w 210851"/>
                      <a:gd name="connsiteY4" fmla="*/ 105426 h 210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51" h="210851">
                        <a:moveTo>
                          <a:pt x="210852" y="105426"/>
                        </a:moveTo>
                        <a:cubicBezTo>
                          <a:pt x="210852" y="163651"/>
                          <a:pt x="163651" y="210852"/>
                          <a:pt x="105426" y="210852"/>
                        </a:cubicBezTo>
                        <a:cubicBezTo>
                          <a:pt x="47201" y="210852"/>
                          <a:pt x="0" y="163651"/>
                          <a:pt x="0" y="105426"/>
                        </a:cubicBezTo>
                        <a:cubicBezTo>
                          <a:pt x="0" y="47201"/>
                          <a:pt x="47201" y="0"/>
                          <a:pt x="105426" y="0"/>
                        </a:cubicBezTo>
                        <a:cubicBezTo>
                          <a:pt x="163651" y="0"/>
                          <a:pt x="210852" y="47201"/>
                          <a:pt x="210852" y="105426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F7892D2F-C821-448B-97B2-C204ECB64BDC}"/>
                      </a:ext>
                    </a:extLst>
                  </p:cNvPr>
                  <p:cNvSpPr/>
                  <p:nvPr/>
                </p:nvSpPr>
                <p:spPr>
                  <a:xfrm>
                    <a:off x="2885236" y="3060086"/>
                    <a:ext cx="96520" cy="83598"/>
                  </a:xfrm>
                  <a:custGeom>
                    <a:avLst/>
                    <a:gdLst>
                      <a:gd name="connsiteX0" fmla="*/ 96486 w 96520"/>
                      <a:gd name="connsiteY0" fmla="*/ 41841 h 83598"/>
                      <a:gd name="connsiteX1" fmla="*/ 65378 w 96520"/>
                      <a:gd name="connsiteY1" fmla="*/ 51668 h 83598"/>
                      <a:gd name="connsiteX2" fmla="*/ 72424 w 96520"/>
                      <a:gd name="connsiteY2" fmla="*/ 83539 h 83598"/>
                      <a:gd name="connsiteX3" fmla="*/ 72345 w 96520"/>
                      <a:gd name="connsiteY3" fmla="*/ 83586 h 83598"/>
                      <a:gd name="connsiteX4" fmla="*/ 48259 w 96520"/>
                      <a:gd name="connsiteY4" fmla="*/ 61555 h 83598"/>
                      <a:gd name="connsiteX5" fmla="*/ 24168 w 96520"/>
                      <a:gd name="connsiteY5" fmla="*/ 83586 h 83598"/>
                      <a:gd name="connsiteX6" fmla="*/ 24089 w 96520"/>
                      <a:gd name="connsiteY6" fmla="*/ 83539 h 83598"/>
                      <a:gd name="connsiteX7" fmla="*/ 31135 w 96520"/>
                      <a:gd name="connsiteY7" fmla="*/ 51668 h 83598"/>
                      <a:gd name="connsiteX8" fmla="*/ 31 w 96520"/>
                      <a:gd name="connsiteY8" fmla="*/ 41846 h 83598"/>
                      <a:gd name="connsiteX9" fmla="*/ 31 w 96520"/>
                      <a:gd name="connsiteY9" fmla="*/ 41758 h 83598"/>
                      <a:gd name="connsiteX10" fmla="*/ 31140 w 96520"/>
                      <a:gd name="connsiteY10" fmla="*/ 31931 h 83598"/>
                      <a:gd name="connsiteX11" fmla="*/ 24094 w 96520"/>
                      <a:gd name="connsiteY11" fmla="*/ 60 h 83598"/>
                      <a:gd name="connsiteX12" fmla="*/ 24173 w 96520"/>
                      <a:gd name="connsiteY12" fmla="*/ 13 h 83598"/>
                      <a:gd name="connsiteX13" fmla="*/ 48259 w 96520"/>
                      <a:gd name="connsiteY13" fmla="*/ 22043 h 83598"/>
                      <a:gd name="connsiteX14" fmla="*/ 72349 w 96520"/>
                      <a:gd name="connsiteY14" fmla="*/ 13 h 83598"/>
                      <a:gd name="connsiteX15" fmla="*/ 72428 w 96520"/>
                      <a:gd name="connsiteY15" fmla="*/ 60 h 83598"/>
                      <a:gd name="connsiteX16" fmla="*/ 65382 w 96520"/>
                      <a:gd name="connsiteY16" fmla="*/ 31931 h 83598"/>
                      <a:gd name="connsiteX17" fmla="*/ 96486 w 96520"/>
                      <a:gd name="connsiteY17" fmla="*/ 41753 h 83598"/>
                      <a:gd name="connsiteX18" fmla="*/ 96486 w 96520"/>
                      <a:gd name="connsiteY18" fmla="*/ 41841 h 83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6520" h="83598">
                        <a:moveTo>
                          <a:pt x="96486" y="41841"/>
                        </a:moveTo>
                        <a:lnTo>
                          <a:pt x="65378" y="51668"/>
                        </a:lnTo>
                        <a:lnTo>
                          <a:pt x="72424" y="83539"/>
                        </a:lnTo>
                        <a:cubicBezTo>
                          <a:pt x="72433" y="83586"/>
                          <a:pt x="72382" y="83614"/>
                          <a:pt x="72345" y="83586"/>
                        </a:cubicBezTo>
                        <a:lnTo>
                          <a:pt x="48259" y="61555"/>
                        </a:lnTo>
                        <a:lnTo>
                          <a:pt x="24168" y="83586"/>
                        </a:lnTo>
                        <a:cubicBezTo>
                          <a:pt x="24136" y="83618"/>
                          <a:pt x="24080" y="83586"/>
                          <a:pt x="24089" y="83539"/>
                        </a:cubicBezTo>
                        <a:lnTo>
                          <a:pt x="31135" y="51668"/>
                        </a:lnTo>
                        <a:lnTo>
                          <a:pt x="31" y="41846"/>
                        </a:lnTo>
                        <a:cubicBezTo>
                          <a:pt x="-10" y="41832"/>
                          <a:pt x="-10" y="41771"/>
                          <a:pt x="31" y="41758"/>
                        </a:cubicBezTo>
                        <a:lnTo>
                          <a:pt x="31140" y="31931"/>
                        </a:lnTo>
                        <a:lnTo>
                          <a:pt x="24094" y="60"/>
                        </a:lnTo>
                        <a:cubicBezTo>
                          <a:pt x="24085" y="13"/>
                          <a:pt x="24136" y="-15"/>
                          <a:pt x="24173" y="13"/>
                        </a:cubicBezTo>
                        <a:lnTo>
                          <a:pt x="48259" y="22043"/>
                        </a:lnTo>
                        <a:lnTo>
                          <a:pt x="72349" y="13"/>
                        </a:lnTo>
                        <a:cubicBezTo>
                          <a:pt x="72382" y="-19"/>
                          <a:pt x="72437" y="13"/>
                          <a:pt x="72428" y="60"/>
                        </a:cubicBezTo>
                        <a:lnTo>
                          <a:pt x="65382" y="31931"/>
                        </a:lnTo>
                        <a:lnTo>
                          <a:pt x="96486" y="41753"/>
                        </a:lnTo>
                        <a:cubicBezTo>
                          <a:pt x="96533" y="41767"/>
                          <a:pt x="96533" y="41827"/>
                          <a:pt x="96486" y="41841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3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0DA51938-92F6-4F73-B803-A3D45C82441B}"/>
                  </a:ext>
                </a:extLst>
              </p:cNvPr>
              <p:cNvGrpSpPr/>
              <p:nvPr/>
            </p:nvGrpSpPr>
            <p:grpSpPr>
              <a:xfrm>
                <a:off x="2862093" y="1782353"/>
                <a:ext cx="967326" cy="545903"/>
                <a:chOff x="2862093" y="1782353"/>
                <a:chExt cx="967326" cy="545903"/>
              </a:xfrm>
            </p:grpSpPr>
            <p:sp>
              <p:nvSpPr>
                <p:cNvPr id="454" name="Freeform: Shape 453">
                  <a:extLst>
                    <a:ext uri="{FF2B5EF4-FFF2-40B4-BE49-F238E27FC236}">
                      <a16:creationId xmlns:a16="http://schemas.microsoft.com/office/drawing/2014/main" id="{E1806817-036A-4239-9875-F71B5613BA41}"/>
                    </a:ext>
                  </a:extLst>
                </p:cNvPr>
                <p:cNvSpPr/>
                <p:nvPr/>
              </p:nvSpPr>
              <p:spPr>
                <a:xfrm>
                  <a:off x="3201834" y="1994577"/>
                  <a:ext cx="627585" cy="333679"/>
                </a:xfrm>
                <a:custGeom>
                  <a:avLst/>
                  <a:gdLst>
                    <a:gd name="connsiteX0" fmla="*/ 626811 w 627585"/>
                    <a:gd name="connsiteY0" fmla="*/ 13175 h 333679"/>
                    <a:gd name="connsiteX1" fmla="*/ 624285 w 627585"/>
                    <a:gd name="connsiteY1" fmla="*/ 11106 h 333679"/>
                    <a:gd name="connsiteX2" fmla="*/ 592591 w 627585"/>
                    <a:gd name="connsiteY2" fmla="*/ 4883 h 333679"/>
                    <a:gd name="connsiteX3" fmla="*/ 560901 w 627585"/>
                    <a:gd name="connsiteY3" fmla="*/ 6408 h 333679"/>
                    <a:gd name="connsiteX4" fmla="*/ 501782 w 627585"/>
                    <a:gd name="connsiteY4" fmla="*/ 25583 h 333679"/>
                    <a:gd name="connsiteX5" fmla="*/ 475492 w 627585"/>
                    <a:gd name="connsiteY5" fmla="*/ 41144 h 333679"/>
                    <a:gd name="connsiteX6" fmla="*/ 451099 w 627585"/>
                    <a:gd name="connsiteY6" fmla="*/ 59068 h 333679"/>
                    <a:gd name="connsiteX7" fmla="*/ 427060 w 627585"/>
                    <a:gd name="connsiteY7" fmla="*/ 76829 h 333679"/>
                    <a:gd name="connsiteX8" fmla="*/ 402365 w 627585"/>
                    <a:gd name="connsiteY8" fmla="*/ 91785 h 333679"/>
                    <a:gd name="connsiteX9" fmla="*/ 261645 w 627585"/>
                    <a:gd name="connsiteY9" fmla="*/ 92948 h 333679"/>
                    <a:gd name="connsiteX10" fmla="*/ 246010 w 627585"/>
                    <a:gd name="connsiteY10" fmla="*/ 93078 h 333679"/>
                    <a:gd name="connsiteX11" fmla="*/ 245996 w 627585"/>
                    <a:gd name="connsiteY11" fmla="*/ 92985 h 333679"/>
                    <a:gd name="connsiteX12" fmla="*/ 256213 w 627585"/>
                    <a:gd name="connsiteY12" fmla="*/ 90055 h 333679"/>
                    <a:gd name="connsiteX13" fmla="*/ 276504 w 627585"/>
                    <a:gd name="connsiteY13" fmla="*/ 83949 h 333679"/>
                    <a:gd name="connsiteX14" fmla="*/ 330763 w 627585"/>
                    <a:gd name="connsiteY14" fmla="*/ 64704 h 333679"/>
                    <a:gd name="connsiteX15" fmla="*/ 380135 w 627585"/>
                    <a:gd name="connsiteY15" fmla="*/ 42181 h 333679"/>
                    <a:gd name="connsiteX16" fmla="*/ 404839 w 627585"/>
                    <a:gd name="connsiteY16" fmla="*/ 29890 h 333679"/>
                    <a:gd name="connsiteX17" fmla="*/ 430813 w 627585"/>
                    <a:gd name="connsiteY17" fmla="*/ 15403 h 333679"/>
                    <a:gd name="connsiteX18" fmla="*/ 430897 w 627585"/>
                    <a:gd name="connsiteY18" fmla="*/ 15347 h 333679"/>
                    <a:gd name="connsiteX19" fmla="*/ 432445 w 627585"/>
                    <a:gd name="connsiteY19" fmla="*/ 8278 h 333679"/>
                    <a:gd name="connsiteX20" fmla="*/ 429985 w 627585"/>
                    <a:gd name="connsiteY20" fmla="*/ 6269 h 333679"/>
                    <a:gd name="connsiteX21" fmla="*/ 398858 w 627585"/>
                    <a:gd name="connsiteY21" fmla="*/ 153 h 333679"/>
                    <a:gd name="connsiteX22" fmla="*/ 367648 w 627585"/>
                    <a:gd name="connsiteY22" fmla="*/ 2176 h 333679"/>
                    <a:gd name="connsiteX23" fmla="*/ 310277 w 627585"/>
                    <a:gd name="connsiteY23" fmla="*/ 23402 h 333679"/>
                    <a:gd name="connsiteX24" fmla="*/ 262743 w 627585"/>
                    <a:gd name="connsiteY24" fmla="*/ 58668 h 333679"/>
                    <a:gd name="connsiteX25" fmla="*/ 240187 w 627585"/>
                    <a:gd name="connsiteY25" fmla="*/ 76847 h 333679"/>
                    <a:gd name="connsiteX26" fmla="*/ 217385 w 627585"/>
                    <a:gd name="connsiteY26" fmla="*/ 93050 h 333679"/>
                    <a:gd name="connsiteX27" fmla="*/ 46361 w 627585"/>
                    <a:gd name="connsiteY27" fmla="*/ 95520 h 333679"/>
                    <a:gd name="connsiteX28" fmla="*/ 4403 w 627585"/>
                    <a:gd name="connsiteY28" fmla="*/ 94092 h 333679"/>
                    <a:gd name="connsiteX29" fmla="*/ 3808 w 627585"/>
                    <a:gd name="connsiteY29" fmla="*/ 94087 h 333679"/>
                    <a:gd name="connsiteX30" fmla="*/ 36 w 627585"/>
                    <a:gd name="connsiteY30" fmla="*/ 98701 h 333679"/>
                    <a:gd name="connsiteX31" fmla="*/ 4496 w 627585"/>
                    <a:gd name="connsiteY31" fmla="*/ 102217 h 333679"/>
                    <a:gd name="connsiteX32" fmla="*/ 46319 w 627585"/>
                    <a:gd name="connsiteY32" fmla="*/ 101361 h 333679"/>
                    <a:gd name="connsiteX33" fmla="*/ 78162 w 627585"/>
                    <a:gd name="connsiteY33" fmla="*/ 102314 h 333679"/>
                    <a:gd name="connsiteX34" fmla="*/ 87278 w 627585"/>
                    <a:gd name="connsiteY34" fmla="*/ 102747 h 333679"/>
                    <a:gd name="connsiteX35" fmla="*/ 91635 w 627585"/>
                    <a:gd name="connsiteY35" fmla="*/ 104942 h 333679"/>
                    <a:gd name="connsiteX36" fmla="*/ 147871 w 627585"/>
                    <a:gd name="connsiteY36" fmla="*/ 148291 h 333679"/>
                    <a:gd name="connsiteX37" fmla="*/ 172915 w 627585"/>
                    <a:gd name="connsiteY37" fmla="*/ 176637 h 333679"/>
                    <a:gd name="connsiteX38" fmla="*/ 196127 w 627585"/>
                    <a:gd name="connsiteY38" fmla="*/ 205926 h 333679"/>
                    <a:gd name="connsiteX39" fmla="*/ 239359 w 627585"/>
                    <a:gd name="connsiteY39" fmla="*/ 266353 h 333679"/>
                    <a:gd name="connsiteX40" fmla="*/ 259562 w 627585"/>
                    <a:gd name="connsiteY40" fmla="*/ 298019 h 333679"/>
                    <a:gd name="connsiteX41" fmla="*/ 279434 w 627585"/>
                    <a:gd name="connsiteY41" fmla="*/ 331522 h 333679"/>
                    <a:gd name="connsiteX42" fmla="*/ 279485 w 627585"/>
                    <a:gd name="connsiteY42" fmla="*/ 331611 h 333679"/>
                    <a:gd name="connsiteX43" fmla="*/ 282703 w 627585"/>
                    <a:gd name="connsiteY43" fmla="*/ 333657 h 333679"/>
                    <a:gd name="connsiteX44" fmla="*/ 287391 w 627585"/>
                    <a:gd name="connsiteY44" fmla="*/ 329848 h 333679"/>
                    <a:gd name="connsiteX45" fmla="*/ 284661 w 627585"/>
                    <a:gd name="connsiteY45" fmla="*/ 288359 h 333679"/>
                    <a:gd name="connsiteX46" fmla="*/ 272100 w 627585"/>
                    <a:gd name="connsiteY46" fmla="*/ 248852 h 333679"/>
                    <a:gd name="connsiteX47" fmla="*/ 227491 w 627585"/>
                    <a:gd name="connsiteY47" fmla="*/ 179706 h 333679"/>
                    <a:gd name="connsiteX48" fmla="*/ 163609 w 627585"/>
                    <a:gd name="connsiteY48" fmla="*/ 128130 h 333679"/>
                    <a:gd name="connsiteX49" fmla="*/ 104137 w 627585"/>
                    <a:gd name="connsiteY49" fmla="*/ 99905 h 333679"/>
                    <a:gd name="connsiteX50" fmla="*/ 104146 w 627585"/>
                    <a:gd name="connsiteY50" fmla="*/ 99826 h 333679"/>
                    <a:gd name="connsiteX51" fmla="*/ 165441 w 627585"/>
                    <a:gd name="connsiteY51" fmla="*/ 99822 h 333679"/>
                    <a:gd name="connsiteX52" fmla="*/ 197252 w 627585"/>
                    <a:gd name="connsiteY52" fmla="*/ 122149 h 333679"/>
                    <a:gd name="connsiteX53" fmla="*/ 220115 w 627585"/>
                    <a:gd name="connsiteY53" fmla="*/ 140278 h 333679"/>
                    <a:gd name="connsiteX54" fmla="*/ 268472 w 627585"/>
                    <a:gd name="connsiteY54" fmla="*/ 174832 h 333679"/>
                    <a:gd name="connsiteX55" fmla="*/ 325973 w 627585"/>
                    <a:gd name="connsiteY55" fmla="*/ 195267 h 333679"/>
                    <a:gd name="connsiteX56" fmla="*/ 357044 w 627585"/>
                    <a:gd name="connsiteY56" fmla="*/ 197295 h 333679"/>
                    <a:gd name="connsiteX57" fmla="*/ 388208 w 627585"/>
                    <a:gd name="connsiteY57" fmla="*/ 191588 h 333679"/>
                    <a:gd name="connsiteX58" fmla="*/ 391259 w 627585"/>
                    <a:gd name="connsiteY58" fmla="*/ 185031 h 333679"/>
                    <a:gd name="connsiteX59" fmla="*/ 389287 w 627585"/>
                    <a:gd name="connsiteY59" fmla="*/ 182524 h 333679"/>
                    <a:gd name="connsiteX60" fmla="*/ 389213 w 627585"/>
                    <a:gd name="connsiteY60" fmla="*/ 182478 h 333679"/>
                    <a:gd name="connsiteX61" fmla="*/ 363239 w 627585"/>
                    <a:gd name="connsiteY61" fmla="*/ 167610 h 333679"/>
                    <a:gd name="connsiteX62" fmla="*/ 338269 w 627585"/>
                    <a:gd name="connsiteY62" fmla="*/ 155211 h 333679"/>
                    <a:gd name="connsiteX63" fmla="*/ 288177 w 627585"/>
                    <a:gd name="connsiteY63" fmla="*/ 133162 h 333679"/>
                    <a:gd name="connsiteX64" fmla="*/ 233555 w 627585"/>
                    <a:gd name="connsiteY64" fmla="*/ 114834 h 333679"/>
                    <a:gd name="connsiteX65" fmla="*/ 182300 w 627585"/>
                    <a:gd name="connsiteY65" fmla="*/ 99798 h 333679"/>
                    <a:gd name="connsiteX66" fmla="*/ 182314 w 627585"/>
                    <a:gd name="connsiteY66" fmla="*/ 99705 h 333679"/>
                    <a:gd name="connsiteX67" fmla="*/ 216152 w 627585"/>
                    <a:gd name="connsiteY67" fmla="*/ 99650 h 333679"/>
                    <a:gd name="connsiteX68" fmla="*/ 268505 w 627585"/>
                    <a:gd name="connsiteY68" fmla="*/ 100040 h 333679"/>
                    <a:gd name="connsiteX69" fmla="*/ 319690 w 627585"/>
                    <a:gd name="connsiteY69" fmla="*/ 100938 h 333679"/>
                    <a:gd name="connsiteX70" fmla="*/ 345348 w 627585"/>
                    <a:gd name="connsiteY70" fmla="*/ 117020 h 333679"/>
                    <a:gd name="connsiteX71" fmla="*/ 370331 w 627585"/>
                    <a:gd name="connsiteY71" fmla="*/ 135971 h 333679"/>
                    <a:gd name="connsiteX72" fmla="*/ 395645 w 627585"/>
                    <a:gd name="connsiteY72" fmla="*/ 155071 h 333679"/>
                    <a:gd name="connsiteX73" fmla="*/ 422833 w 627585"/>
                    <a:gd name="connsiteY73" fmla="*/ 171846 h 333679"/>
                    <a:gd name="connsiteX74" fmla="*/ 483947 w 627585"/>
                    <a:gd name="connsiteY74" fmla="*/ 193774 h 333679"/>
                    <a:gd name="connsiteX75" fmla="*/ 517027 w 627585"/>
                    <a:gd name="connsiteY75" fmla="*/ 196723 h 333679"/>
                    <a:gd name="connsiteX76" fmla="*/ 550423 w 627585"/>
                    <a:gd name="connsiteY76" fmla="*/ 191579 h 333679"/>
                    <a:gd name="connsiteX77" fmla="*/ 553614 w 627585"/>
                    <a:gd name="connsiteY77" fmla="*/ 185194 h 333679"/>
                    <a:gd name="connsiteX78" fmla="*/ 551507 w 627585"/>
                    <a:gd name="connsiteY78" fmla="*/ 182515 h 333679"/>
                    <a:gd name="connsiteX79" fmla="*/ 551433 w 627585"/>
                    <a:gd name="connsiteY79" fmla="*/ 182469 h 333679"/>
                    <a:gd name="connsiteX80" fmla="*/ 523538 w 627585"/>
                    <a:gd name="connsiteY80" fmla="*/ 167103 h 333679"/>
                    <a:gd name="connsiteX81" fmla="*/ 496620 w 627585"/>
                    <a:gd name="connsiteY81" fmla="*/ 153876 h 333679"/>
                    <a:gd name="connsiteX82" fmla="*/ 442240 w 627585"/>
                    <a:gd name="connsiteY82" fmla="*/ 130032 h 333679"/>
                    <a:gd name="connsiteX83" fmla="*/ 413522 w 627585"/>
                    <a:gd name="connsiteY83" fmla="*/ 119629 h 333679"/>
                    <a:gd name="connsiteX84" fmla="*/ 383507 w 627585"/>
                    <a:gd name="connsiteY84" fmla="*/ 110383 h 333679"/>
                    <a:gd name="connsiteX85" fmla="*/ 356295 w 627585"/>
                    <a:gd name="connsiteY85" fmla="*/ 102319 h 333679"/>
                    <a:gd name="connsiteX86" fmla="*/ 348561 w 627585"/>
                    <a:gd name="connsiteY86" fmla="*/ 100603 h 333679"/>
                    <a:gd name="connsiteX87" fmla="*/ 348571 w 627585"/>
                    <a:gd name="connsiteY87" fmla="*/ 100510 h 333679"/>
                    <a:gd name="connsiteX88" fmla="*/ 403448 w 627585"/>
                    <a:gd name="connsiteY88" fmla="*/ 100961 h 333679"/>
                    <a:gd name="connsiteX89" fmla="*/ 404425 w 627585"/>
                    <a:gd name="connsiteY89" fmla="*/ 100840 h 333679"/>
                    <a:gd name="connsiteX90" fmla="*/ 434320 w 627585"/>
                    <a:gd name="connsiteY90" fmla="*/ 92664 h 333679"/>
                    <a:gd name="connsiteX91" fmla="*/ 463702 w 627585"/>
                    <a:gd name="connsiteY91" fmla="*/ 84907 h 333679"/>
                    <a:gd name="connsiteX92" fmla="*/ 492569 w 627585"/>
                    <a:gd name="connsiteY92" fmla="*/ 76945 h 333679"/>
                    <a:gd name="connsiteX93" fmla="*/ 520110 w 627585"/>
                    <a:gd name="connsiteY93" fmla="*/ 67848 h 333679"/>
                    <a:gd name="connsiteX94" fmla="*/ 572230 w 627585"/>
                    <a:gd name="connsiteY94" fmla="*/ 46678 h 333679"/>
                    <a:gd name="connsiteX95" fmla="*/ 598167 w 627585"/>
                    <a:gd name="connsiteY95" fmla="*/ 34666 h 333679"/>
                    <a:gd name="connsiteX96" fmla="*/ 625085 w 627585"/>
                    <a:gd name="connsiteY96" fmla="*/ 20216 h 333679"/>
                    <a:gd name="connsiteX97" fmla="*/ 625160 w 627585"/>
                    <a:gd name="connsiteY97" fmla="*/ 20170 h 333679"/>
                    <a:gd name="connsiteX98" fmla="*/ 626811 w 627585"/>
                    <a:gd name="connsiteY98" fmla="*/ 13175 h 33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627585" h="333679">
                      <a:moveTo>
                        <a:pt x="626811" y="13175"/>
                      </a:moveTo>
                      <a:cubicBezTo>
                        <a:pt x="626197" y="12189"/>
                        <a:pt x="625294" y="11487"/>
                        <a:pt x="624285" y="11106"/>
                      </a:cubicBezTo>
                      <a:cubicBezTo>
                        <a:pt x="613863" y="7176"/>
                        <a:pt x="603227" y="5562"/>
                        <a:pt x="592591" y="4883"/>
                      </a:cubicBezTo>
                      <a:cubicBezTo>
                        <a:pt x="581950" y="4260"/>
                        <a:pt x="571333" y="4878"/>
                        <a:pt x="560901" y="6408"/>
                      </a:cubicBezTo>
                      <a:cubicBezTo>
                        <a:pt x="540034" y="9506"/>
                        <a:pt x="520106" y="16435"/>
                        <a:pt x="501782" y="25583"/>
                      </a:cubicBezTo>
                      <a:cubicBezTo>
                        <a:pt x="492630" y="30215"/>
                        <a:pt x="483877" y="35452"/>
                        <a:pt x="475492" y="41144"/>
                      </a:cubicBezTo>
                      <a:cubicBezTo>
                        <a:pt x="467125" y="46888"/>
                        <a:pt x="459061" y="52952"/>
                        <a:pt x="451099" y="59068"/>
                      </a:cubicBezTo>
                      <a:cubicBezTo>
                        <a:pt x="443114" y="65128"/>
                        <a:pt x="435213" y="71229"/>
                        <a:pt x="427060" y="76829"/>
                      </a:cubicBezTo>
                      <a:cubicBezTo>
                        <a:pt x="419079" y="82307"/>
                        <a:pt x="410871" y="87339"/>
                        <a:pt x="402365" y="91785"/>
                      </a:cubicBezTo>
                      <a:lnTo>
                        <a:pt x="261645" y="92948"/>
                      </a:lnTo>
                      <a:lnTo>
                        <a:pt x="246010" y="93078"/>
                      </a:lnTo>
                      <a:cubicBezTo>
                        <a:pt x="245954" y="93078"/>
                        <a:pt x="245940" y="93004"/>
                        <a:pt x="245996" y="92985"/>
                      </a:cubicBezTo>
                      <a:cubicBezTo>
                        <a:pt x="247596" y="92529"/>
                        <a:pt x="254530" y="90553"/>
                        <a:pt x="256213" y="90055"/>
                      </a:cubicBezTo>
                      <a:cubicBezTo>
                        <a:pt x="263003" y="88051"/>
                        <a:pt x="269788" y="86037"/>
                        <a:pt x="276504" y="83949"/>
                      </a:cubicBezTo>
                      <a:cubicBezTo>
                        <a:pt x="295548" y="78229"/>
                        <a:pt x="313788" y="71862"/>
                        <a:pt x="330763" y="64704"/>
                      </a:cubicBezTo>
                      <a:cubicBezTo>
                        <a:pt x="347757" y="57459"/>
                        <a:pt x="363890" y="50027"/>
                        <a:pt x="380135" y="42181"/>
                      </a:cubicBezTo>
                      <a:cubicBezTo>
                        <a:pt x="388273" y="38270"/>
                        <a:pt x="396435" y="34168"/>
                        <a:pt x="404839" y="29890"/>
                      </a:cubicBezTo>
                      <a:cubicBezTo>
                        <a:pt x="413233" y="25518"/>
                        <a:pt x="421846" y="21146"/>
                        <a:pt x="430813" y="15403"/>
                      </a:cubicBezTo>
                      <a:lnTo>
                        <a:pt x="430897" y="15347"/>
                      </a:lnTo>
                      <a:cubicBezTo>
                        <a:pt x="433278" y="13822"/>
                        <a:pt x="433966" y="10659"/>
                        <a:pt x="432445" y="8278"/>
                      </a:cubicBezTo>
                      <a:cubicBezTo>
                        <a:pt x="431836" y="7325"/>
                        <a:pt x="430966" y="6646"/>
                        <a:pt x="429985" y="6269"/>
                      </a:cubicBezTo>
                      <a:cubicBezTo>
                        <a:pt x="419786" y="2325"/>
                        <a:pt x="409336" y="735"/>
                        <a:pt x="398858" y="153"/>
                      </a:cubicBezTo>
                      <a:cubicBezTo>
                        <a:pt x="388390" y="-340"/>
                        <a:pt x="377889" y="363"/>
                        <a:pt x="367648" y="2176"/>
                      </a:cubicBezTo>
                      <a:cubicBezTo>
                        <a:pt x="347115" y="5748"/>
                        <a:pt x="327750" y="13538"/>
                        <a:pt x="310277" y="23402"/>
                      </a:cubicBezTo>
                      <a:cubicBezTo>
                        <a:pt x="292749" y="33331"/>
                        <a:pt x="277499" y="45976"/>
                        <a:pt x="262743" y="58668"/>
                      </a:cubicBezTo>
                      <a:cubicBezTo>
                        <a:pt x="255302" y="64928"/>
                        <a:pt x="247916" y="71169"/>
                        <a:pt x="240187" y="76847"/>
                      </a:cubicBezTo>
                      <a:cubicBezTo>
                        <a:pt x="234048" y="81354"/>
                        <a:pt x="225058" y="88200"/>
                        <a:pt x="217385" y="93050"/>
                      </a:cubicBezTo>
                      <a:cubicBezTo>
                        <a:pt x="208758" y="93022"/>
                        <a:pt x="60351" y="95580"/>
                        <a:pt x="46361" y="95520"/>
                      </a:cubicBezTo>
                      <a:cubicBezTo>
                        <a:pt x="32372" y="95510"/>
                        <a:pt x="18388" y="95213"/>
                        <a:pt x="4403" y="94092"/>
                      </a:cubicBezTo>
                      <a:cubicBezTo>
                        <a:pt x="4217" y="94078"/>
                        <a:pt x="4003" y="94073"/>
                        <a:pt x="3808" y="94087"/>
                      </a:cubicBezTo>
                      <a:cubicBezTo>
                        <a:pt x="1468" y="94241"/>
                        <a:pt x="-276" y="96338"/>
                        <a:pt x="36" y="98701"/>
                      </a:cubicBezTo>
                      <a:cubicBezTo>
                        <a:pt x="320" y="100854"/>
                        <a:pt x="2324" y="102356"/>
                        <a:pt x="4496" y="102217"/>
                      </a:cubicBezTo>
                      <a:cubicBezTo>
                        <a:pt x="18443" y="101296"/>
                        <a:pt x="32381" y="101184"/>
                        <a:pt x="46319" y="101361"/>
                      </a:cubicBezTo>
                      <a:cubicBezTo>
                        <a:pt x="56937" y="101459"/>
                        <a:pt x="67550" y="101831"/>
                        <a:pt x="78162" y="102314"/>
                      </a:cubicBezTo>
                      <a:cubicBezTo>
                        <a:pt x="81534" y="102468"/>
                        <a:pt x="87278" y="102747"/>
                        <a:pt x="87278" y="102747"/>
                      </a:cubicBezTo>
                      <a:cubicBezTo>
                        <a:pt x="87278" y="102747"/>
                        <a:pt x="90194" y="104193"/>
                        <a:pt x="91635" y="104942"/>
                      </a:cubicBezTo>
                      <a:cubicBezTo>
                        <a:pt x="112847" y="116015"/>
                        <a:pt x="131487" y="131372"/>
                        <a:pt x="147871" y="148291"/>
                      </a:cubicBezTo>
                      <a:cubicBezTo>
                        <a:pt x="156708" y="157397"/>
                        <a:pt x="164981" y="166935"/>
                        <a:pt x="172915" y="176637"/>
                      </a:cubicBezTo>
                      <a:cubicBezTo>
                        <a:pt x="180877" y="186310"/>
                        <a:pt x="188593" y="196076"/>
                        <a:pt x="196127" y="205926"/>
                      </a:cubicBezTo>
                      <a:cubicBezTo>
                        <a:pt x="211274" y="225571"/>
                        <a:pt x="225603" y="245662"/>
                        <a:pt x="239359" y="266353"/>
                      </a:cubicBezTo>
                      <a:cubicBezTo>
                        <a:pt x="246247" y="276700"/>
                        <a:pt x="252948" y="287229"/>
                        <a:pt x="259562" y="298019"/>
                      </a:cubicBezTo>
                      <a:cubicBezTo>
                        <a:pt x="266217" y="308818"/>
                        <a:pt x="272523" y="319905"/>
                        <a:pt x="279434" y="331522"/>
                      </a:cubicBezTo>
                      <a:lnTo>
                        <a:pt x="279485" y="331611"/>
                      </a:lnTo>
                      <a:cubicBezTo>
                        <a:pt x="280155" y="332717"/>
                        <a:pt x="281317" y="333513"/>
                        <a:pt x="282703" y="333657"/>
                      </a:cubicBezTo>
                      <a:cubicBezTo>
                        <a:pt x="285047" y="333899"/>
                        <a:pt x="287149" y="332197"/>
                        <a:pt x="287391" y="329848"/>
                      </a:cubicBezTo>
                      <a:cubicBezTo>
                        <a:pt x="288842" y="315901"/>
                        <a:pt x="287396" y="301944"/>
                        <a:pt x="284661" y="288359"/>
                      </a:cubicBezTo>
                      <a:cubicBezTo>
                        <a:pt x="281871" y="274766"/>
                        <a:pt x="277527" y="261548"/>
                        <a:pt x="272100" y="248852"/>
                      </a:cubicBezTo>
                      <a:cubicBezTo>
                        <a:pt x="261180" y="223459"/>
                        <a:pt x="245837" y="200183"/>
                        <a:pt x="227491" y="179706"/>
                      </a:cubicBezTo>
                      <a:cubicBezTo>
                        <a:pt x="209135" y="159201"/>
                        <a:pt x="187132" y="142087"/>
                        <a:pt x="163609" y="128130"/>
                      </a:cubicBezTo>
                      <a:cubicBezTo>
                        <a:pt x="144490" y="116848"/>
                        <a:pt x="124534" y="107430"/>
                        <a:pt x="104137" y="99905"/>
                      </a:cubicBezTo>
                      <a:cubicBezTo>
                        <a:pt x="104090" y="99887"/>
                        <a:pt x="104099" y="99826"/>
                        <a:pt x="104146" y="99826"/>
                      </a:cubicBezTo>
                      <a:cubicBezTo>
                        <a:pt x="122153" y="99826"/>
                        <a:pt x="165014" y="99822"/>
                        <a:pt x="165441" y="99822"/>
                      </a:cubicBezTo>
                      <a:cubicBezTo>
                        <a:pt x="174064" y="104765"/>
                        <a:pt x="189723" y="116638"/>
                        <a:pt x="197252" y="122149"/>
                      </a:cubicBezTo>
                      <a:cubicBezTo>
                        <a:pt x="205042" y="127856"/>
                        <a:pt x="212539" y="134074"/>
                        <a:pt x="220115" y="140278"/>
                      </a:cubicBezTo>
                      <a:cubicBezTo>
                        <a:pt x="235146" y="152853"/>
                        <a:pt x="250758" y="165229"/>
                        <a:pt x="268472" y="174832"/>
                      </a:cubicBezTo>
                      <a:cubicBezTo>
                        <a:pt x="286145" y="184375"/>
                        <a:pt x="305529" y="191816"/>
                        <a:pt x="325973" y="195267"/>
                      </a:cubicBezTo>
                      <a:cubicBezTo>
                        <a:pt x="336172" y="197020"/>
                        <a:pt x="346613" y="197718"/>
                        <a:pt x="357044" y="197295"/>
                      </a:cubicBezTo>
                      <a:cubicBezTo>
                        <a:pt x="367490" y="196783"/>
                        <a:pt x="377930" y="195332"/>
                        <a:pt x="388208" y="191588"/>
                      </a:cubicBezTo>
                      <a:cubicBezTo>
                        <a:pt x="390859" y="190621"/>
                        <a:pt x="392231" y="187687"/>
                        <a:pt x="391259" y="185031"/>
                      </a:cubicBezTo>
                      <a:cubicBezTo>
                        <a:pt x="390868" y="183966"/>
                        <a:pt x="390166" y="183106"/>
                        <a:pt x="389287" y="182524"/>
                      </a:cubicBezTo>
                      <a:lnTo>
                        <a:pt x="389213" y="182478"/>
                      </a:lnTo>
                      <a:cubicBezTo>
                        <a:pt x="380316" y="176558"/>
                        <a:pt x="371684" y="172060"/>
                        <a:pt x="363239" y="167610"/>
                      </a:cubicBezTo>
                      <a:cubicBezTo>
                        <a:pt x="354784" y="163252"/>
                        <a:pt x="346524" y="159118"/>
                        <a:pt x="338269" y="155211"/>
                      </a:cubicBezTo>
                      <a:cubicBezTo>
                        <a:pt x="321797" y="147379"/>
                        <a:pt x="305380" y="140129"/>
                        <a:pt x="288177" y="133162"/>
                      </a:cubicBezTo>
                      <a:cubicBezTo>
                        <a:pt x="270993" y="126279"/>
                        <a:pt x="252632" y="120303"/>
                        <a:pt x="233555" y="114834"/>
                      </a:cubicBezTo>
                      <a:lnTo>
                        <a:pt x="182300" y="99798"/>
                      </a:lnTo>
                      <a:cubicBezTo>
                        <a:pt x="182249" y="99784"/>
                        <a:pt x="182258" y="99705"/>
                        <a:pt x="182314" y="99705"/>
                      </a:cubicBezTo>
                      <a:cubicBezTo>
                        <a:pt x="193592" y="99640"/>
                        <a:pt x="204874" y="99598"/>
                        <a:pt x="216152" y="99650"/>
                      </a:cubicBezTo>
                      <a:cubicBezTo>
                        <a:pt x="233606" y="99608"/>
                        <a:pt x="251056" y="99910"/>
                        <a:pt x="268505" y="100040"/>
                      </a:cubicBezTo>
                      <a:lnTo>
                        <a:pt x="319690" y="100938"/>
                      </a:lnTo>
                      <a:cubicBezTo>
                        <a:pt x="328531" y="105733"/>
                        <a:pt x="337056" y="111155"/>
                        <a:pt x="345348" y="117020"/>
                      </a:cubicBezTo>
                      <a:cubicBezTo>
                        <a:pt x="353821" y="123014"/>
                        <a:pt x="362030" y="129516"/>
                        <a:pt x="370331" y="135971"/>
                      </a:cubicBezTo>
                      <a:cubicBezTo>
                        <a:pt x="378605" y="142482"/>
                        <a:pt x="386980" y="148933"/>
                        <a:pt x="395645" y="155071"/>
                      </a:cubicBezTo>
                      <a:cubicBezTo>
                        <a:pt x="404337" y="161159"/>
                        <a:pt x="413382" y="166800"/>
                        <a:pt x="422833" y="171846"/>
                      </a:cubicBezTo>
                      <a:cubicBezTo>
                        <a:pt x="441756" y="181822"/>
                        <a:pt x="462270" y="189686"/>
                        <a:pt x="483947" y="193774"/>
                      </a:cubicBezTo>
                      <a:cubicBezTo>
                        <a:pt x="494778" y="195797"/>
                        <a:pt x="505861" y="196909"/>
                        <a:pt x="517027" y="196723"/>
                      </a:cubicBezTo>
                      <a:cubicBezTo>
                        <a:pt x="528189" y="196486"/>
                        <a:pt x="539406" y="195253"/>
                        <a:pt x="550423" y="191579"/>
                      </a:cubicBezTo>
                      <a:cubicBezTo>
                        <a:pt x="553070" y="190696"/>
                        <a:pt x="554497" y="187835"/>
                        <a:pt x="553614" y="185194"/>
                      </a:cubicBezTo>
                      <a:cubicBezTo>
                        <a:pt x="553228" y="184036"/>
                        <a:pt x="552465" y="183110"/>
                        <a:pt x="551507" y="182515"/>
                      </a:cubicBezTo>
                      <a:lnTo>
                        <a:pt x="551433" y="182469"/>
                      </a:lnTo>
                      <a:cubicBezTo>
                        <a:pt x="541857" y="176478"/>
                        <a:pt x="532616" y="171795"/>
                        <a:pt x="523538" y="167103"/>
                      </a:cubicBezTo>
                      <a:cubicBezTo>
                        <a:pt x="514469" y="162466"/>
                        <a:pt x="505540" y="158127"/>
                        <a:pt x="496620" y="153876"/>
                      </a:cubicBezTo>
                      <a:cubicBezTo>
                        <a:pt x="478789" y="145431"/>
                        <a:pt x="460893" y="137497"/>
                        <a:pt x="442240" y="130032"/>
                      </a:cubicBezTo>
                      <a:cubicBezTo>
                        <a:pt x="432892" y="126363"/>
                        <a:pt x="423335" y="122870"/>
                        <a:pt x="413522" y="119629"/>
                      </a:cubicBezTo>
                      <a:cubicBezTo>
                        <a:pt x="403681" y="116438"/>
                        <a:pt x="393659" y="113360"/>
                        <a:pt x="383507" y="110383"/>
                      </a:cubicBezTo>
                      <a:lnTo>
                        <a:pt x="356295" y="102319"/>
                      </a:lnTo>
                      <a:lnTo>
                        <a:pt x="348561" y="100603"/>
                      </a:lnTo>
                      <a:cubicBezTo>
                        <a:pt x="348506" y="100589"/>
                        <a:pt x="348515" y="100510"/>
                        <a:pt x="348571" y="100510"/>
                      </a:cubicBezTo>
                      <a:lnTo>
                        <a:pt x="403448" y="100961"/>
                      </a:lnTo>
                      <a:cubicBezTo>
                        <a:pt x="403783" y="100966"/>
                        <a:pt x="404114" y="100924"/>
                        <a:pt x="404425" y="100840"/>
                      </a:cubicBezTo>
                      <a:lnTo>
                        <a:pt x="434320" y="92664"/>
                      </a:lnTo>
                      <a:lnTo>
                        <a:pt x="463702" y="84907"/>
                      </a:lnTo>
                      <a:cubicBezTo>
                        <a:pt x="473478" y="82358"/>
                        <a:pt x="483119" y="79707"/>
                        <a:pt x="492569" y="76945"/>
                      </a:cubicBezTo>
                      <a:cubicBezTo>
                        <a:pt x="501991" y="74131"/>
                        <a:pt x="511153" y="71076"/>
                        <a:pt x="520110" y="67848"/>
                      </a:cubicBezTo>
                      <a:cubicBezTo>
                        <a:pt x="537978" y="61263"/>
                        <a:pt x="555088" y="54254"/>
                        <a:pt x="572230" y="46678"/>
                      </a:cubicBezTo>
                      <a:cubicBezTo>
                        <a:pt x="580802" y="42865"/>
                        <a:pt x="589405" y="38940"/>
                        <a:pt x="598167" y="34666"/>
                      </a:cubicBezTo>
                      <a:cubicBezTo>
                        <a:pt x="606924" y="30341"/>
                        <a:pt x="615854" y="25978"/>
                        <a:pt x="625085" y="20216"/>
                      </a:cubicBezTo>
                      <a:lnTo>
                        <a:pt x="625160" y="20170"/>
                      </a:lnTo>
                      <a:cubicBezTo>
                        <a:pt x="627578" y="18705"/>
                        <a:pt x="628303" y="15561"/>
                        <a:pt x="626811" y="13175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55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BAC09AA4-5A9E-4E54-88C6-8AE1B1FB61EB}"/>
                    </a:ext>
                  </a:extLst>
                </p:cNvPr>
                <p:cNvGrpSpPr/>
                <p:nvPr/>
              </p:nvGrpSpPr>
              <p:grpSpPr>
                <a:xfrm>
                  <a:off x="3110406" y="1882542"/>
                  <a:ext cx="210851" cy="210851"/>
                  <a:chOff x="3110406" y="1882542"/>
                  <a:chExt cx="210851" cy="210851"/>
                </a:xfrm>
              </p:grpSpPr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1A545AB0-8EC5-4617-9EFF-902D6DEBC5DA}"/>
                      </a:ext>
                    </a:extLst>
                  </p:cNvPr>
                  <p:cNvSpPr/>
                  <p:nvPr/>
                </p:nvSpPr>
                <p:spPr>
                  <a:xfrm>
                    <a:off x="3110406" y="1882542"/>
                    <a:ext cx="210851" cy="210851"/>
                  </a:xfrm>
                  <a:custGeom>
                    <a:avLst/>
                    <a:gdLst>
                      <a:gd name="connsiteX0" fmla="*/ 210852 w 210851"/>
                      <a:gd name="connsiteY0" fmla="*/ 105426 h 210851"/>
                      <a:gd name="connsiteX1" fmla="*/ 105426 w 210851"/>
                      <a:gd name="connsiteY1" fmla="*/ 210852 h 210851"/>
                      <a:gd name="connsiteX2" fmla="*/ 0 w 210851"/>
                      <a:gd name="connsiteY2" fmla="*/ 105426 h 210851"/>
                      <a:gd name="connsiteX3" fmla="*/ 105426 w 210851"/>
                      <a:gd name="connsiteY3" fmla="*/ 0 h 210851"/>
                      <a:gd name="connsiteX4" fmla="*/ 210852 w 210851"/>
                      <a:gd name="connsiteY4" fmla="*/ 105426 h 210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51" h="210851">
                        <a:moveTo>
                          <a:pt x="210852" y="105426"/>
                        </a:moveTo>
                        <a:cubicBezTo>
                          <a:pt x="210852" y="163651"/>
                          <a:pt x="163651" y="210852"/>
                          <a:pt x="105426" y="210852"/>
                        </a:cubicBezTo>
                        <a:cubicBezTo>
                          <a:pt x="47201" y="210852"/>
                          <a:pt x="0" y="163651"/>
                          <a:pt x="0" y="105426"/>
                        </a:cubicBezTo>
                        <a:cubicBezTo>
                          <a:pt x="0" y="47201"/>
                          <a:pt x="47201" y="0"/>
                          <a:pt x="105426" y="0"/>
                        </a:cubicBezTo>
                        <a:cubicBezTo>
                          <a:pt x="163651" y="0"/>
                          <a:pt x="210852" y="47201"/>
                          <a:pt x="210852" y="10542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4D6294C1-73B1-489E-A2B5-9FD42A6AE062}"/>
                      </a:ext>
                    </a:extLst>
                  </p:cNvPr>
                  <p:cNvSpPr/>
                  <p:nvPr/>
                </p:nvSpPr>
                <p:spPr>
                  <a:xfrm>
                    <a:off x="3175414" y="1902071"/>
                    <a:ext cx="96521" cy="83598"/>
                  </a:xfrm>
                  <a:custGeom>
                    <a:avLst/>
                    <a:gdLst>
                      <a:gd name="connsiteX0" fmla="*/ 96486 w 96521"/>
                      <a:gd name="connsiteY0" fmla="*/ 41841 h 83598"/>
                      <a:gd name="connsiteX1" fmla="*/ 65378 w 96521"/>
                      <a:gd name="connsiteY1" fmla="*/ 51668 h 83598"/>
                      <a:gd name="connsiteX2" fmla="*/ 72424 w 96521"/>
                      <a:gd name="connsiteY2" fmla="*/ 83539 h 83598"/>
                      <a:gd name="connsiteX3" fmla="*/ 72344 w 96521"/>
                      <a:gd name="connsiteY3" fmla="*/ 83586 h 83598"/>
                      <a:gd name="connsiteX4" fmla="*/ 48259 w 96521"/>
                      <a:gd name="connsiteY4" fmla="*/ 61555 h 83598"/>
                      <a:gd name="connsiteX5" fmla="*/ 24168 w 96521"/>
                      <a:gd name="connsiteY5" fmla="*/ 83586 h 83598"/>
                      <a:gd name="connsiteX6" fmla="*/ 24089 w 96521"/>
                      <a:gd name="connsiteY6" fmla="*/ 83539 h 83598"/>
                      <a:gd name="connsiteX7" fmla="*/ 31135 w 96521"/>
                      <a:gd name="connsiteY7" fmla="*/ 51668 h 83598"/>
                      <a:gd name="connsiteX8" fmla="*/ 31 w 96521"/>
                      <a:gd name="connsiteY8" fmla="*/ 41846 h 83598"/>
                      <a:gd name="connsiteX9" fmla="*/ 31 w 96521"/>
                      <a:gd name="connsiteY9" fmla="*/ 41758 h 83598"/>
                      <a:gd name="connsiteX10" fmla="*/ 31140 w 96521"/>
                      <a:gd name="connsiteY10" fmla="*/ 31931 h 83598"/>
                      <a:gd name="connsiteX11" fmla="*/ 24094 w 96521"/>
                      <a:gd name="connsiteY11" fmla="*/ 60 h 83598"/>
                      <a:gd name="connsiteX12" fmla="*/ 24173 w 96521"/>
                      <a:gd name="connsiteY12" fmla="*/ 13 h 83598"/>
                      <a:gd name="connsiteX13" fmla="*/ 48259 w 96521"/>
                      <a:gd name="connsiteY13" fmla="*/ 22043 h 83598"/>
                      <a:gd name="connsiteX14" fmla="*/ 72349 w 96521"/>
                      <a:gd name="connsiteY14" fmla="*/ 13 h 83598"/>
                      <a:gd name="connsiteX15" fmla="*/ 72428 w 96521"/>
                      <a:gd name="connsiteY15" fmla="*/ 60 h 83598"/>
                      <a:gd name="connsiteX16" fmla="*/ 65383 w 96521"/>
                      <a:gd name="connsiteY16" fmla="*/ 31931 h 83598"/>
                      <a:gd name="connsiteX17" fmla="*/ 96486 w 96521"/>
                      <a:gd name="connsiteY17" fmla="*/ 41753 h 83598"/>
                      <a:gd name="connsiteX18" fmla="*/ 96486 w 96521"/>
                      <a:gd name="connsiteY18" fmla="*/ 41841 h 83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6521" h="83598">
                        <a:moveTo>
                          <a:pt x="96486" y="41841"/>
                        </a:moveTo>
                        <a:lnTo>
                          <a:pt x="65378" y="51668"/>
                        </a:lnTo>
                        <a:lnTo>
                          <a:pt x="72424" y="83539"/>
                        </a:lnTo>
                        <a:cubicBezTo>
                          <a:pt x="72433" y="83586"/>
                          <a:pt x="72382" y="83613"/>
                          <a:pt x="72344" y="83586"/>
                        </a:cubicBezTo>
                        <a:lnTo>
                          <a:pt x="48259" y="61555"/>
                        </a:lnTo>
                        <a:lnTo>
                          <a:pt x="24168" y="83586"/>
                        </a:lnTo>
                        <a:cubicBezTo>
                          <a:pt x="24136" y="83618"/>
                          <a:pt x="24080" y="83586"/>
                          <a:pt x="24089" y="83539"/>
                        </a:cubicBezTo>
                        <a:lnTo>
                          <a:pt x="31135" y="51668"/>
                        </a:lnTo>
                        <a:lnTo>
                          <a:pt x="31" y="41846"/>
                        </a:lnTo>
                        <a:cubicBezTo>
                          <a:pt x="-10" y="41832"/>
                          <a:pt x="-10" y="41771"/>
                          <a:pt x="31" y="41758"/>
                        </a:cubicBezTo>
                        <a:lnTo>
                          <a:pt x="31140" y="31931"/>
                        </a:lnTo>
                        <a:lnTo>
                          <a:pt x="24094" y="60"/>
                        </a:lnTo>
                        <a:cubicBezTo>
                          <a:pt x="24085" y="13"/>
                          <a:pt x="24136" y="-15"/>
                          <a:pt x="24173" y="13"/>
                        </a:cubicBezTo>
                        <a:lnTo>
                          <a:pt x="48259" y="22043"/>
                        </a:lnTo>
                        <a:lnTo>
                          <a:pt x="72349" y="13"/>
                        </a:lnTo>
                        <a:cubicBezTo>
                          <a:pt x="72382" y="-19"/>
                          <a:pt x="72438" y="13"/>
                          <a:pt x="72428" y="60"/>
                        </a:cubicBezTo>
                        <a:lnTo>
                          <a:pt x="65383" y="31931"/>
                        </a:lnTo>
                        <a:lnTo>
                          <a:pt x="96486" y="41753"/>
                        </a:lnTo>
                        <a:cubicBezTo>
                          <a:pt x="96533" y="41767"/>
                          <a:pt x="96533" y="41827"/>
                          <a:pt x="96486" y="41841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75D66FDC-4B8D-4CEB-B00F-9FE13600FDDE}"/>
                    </a:ext>
                  </a:extLst>
                </p:cNvPr>
                <p:cNvGrpSpPr/>
                <p:nvPr/>
              </p:nvGrpSpPr>
              <p:grpSpPr>
                <a:xfrm>
                  <a:off x="2862093" y="1782353"/>
                  <a:ext cx="323348" cy="314114"/>
                  <a:chOff x="2862093" y="1782353"/>
                  <a:chExt cx="323348" cy="314114"/>
                </a:xfrm>
              </p:grpSpPr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A53D888E-66ED-4585-BBE9-8805BB5C43CC}"/>
                      </a:ext>
                    </a:extLst>
                  </p:cNvPr>
                  <p:cNvSpPr/>
                  <p:nvPr/>
                </p:nvSpPr>
                <p:spPr>
                  <a:xfrm>
                    <a:off x="2862093" y="1808066"/>
                    <a:ext cx="288013" cy="288400"/>
                  </a:xfrm>
                  <a:custGeom>
                    <a:avLst/>
                    <a:gdLst>
                      <a:gd name="connsiteX0" fmla="*/ 249717 w 288013"/>
                      <a:gd name="connsiteY0" fmla="*/ 224288 h 288400"/>
                      <a:gd name="connsiteX1" fmla="*/ 277561 w 288013"/>
                      <a:gd name="connsiteY1" fmla="*/ 213986 h 288400"/>
                      <a:gd name="connsiteX2" fmla="*/ 279319 w 288013"/>
                      <a:gd name="connsiteY2" fmla="*/ 165271 h 288400"/>
                      <a:gd name="connsiteX3" fmla="*/ 279523 w 288013"/>
                      <a:gd name="connsiteY3" fmla="*/ 165085 h 288400"/>
                      <a:gd name="connsiteX4" fmla="*/ 124973 w 288013"/>
                      <a:gd name="connsiteY4" fmla="*/ 10534 h 288400"/>
                      <a:gd name="connsiteX5" fmla="*/ 74108 w 288013"/>
                      <a:gd name="connsiteY5" fmla="*/ 10534 h 288400"/>
                      <a:gd name="connsiteX6" fmla="*/ 63807 w 288013"/>
                      <a:gd name="connsiteY6" fmla="*/ 38377 h 288400"/>
                      <a:gd name="connsiteX7" fmla="*/ 35963 w 288013"/>
                      <a:gd name="connsiteY7" fmla="*/ 48678 h 288400"/>
                      <a:gd name="connsiteX8" fmla="*/ 35963 w 288013"/>
                      <a:gd name="connsiteY8" fmla="*/ 99543 h 288400"/>
                      <a:gd name="connsiteX9" fmla="*/ 40075 w 288013"/>
                      <a:gd name="connsiteY9" fmla="*/ 102896 h 288400"/>
                      <a:gd name="connsiteX10" fmla="*/ 23249 w 288013"/>
                      <a:gd name="connsiteY10" fmla="*/ 112258 h 288400"/>
                      <a:gd name="connsiteX11" fmla="*/ 23249 w 288013"/>
                      <a:gd name="connsiteY11" fmla="*/ 163122 h 288400"/>
                      <a:gd name="connsiteX12" fmla="*/ 27360 w 288013"/>
                      <a:gd name="connsiteY12" fmla="*/ 166475 h 288400"/>
                      <a:gd name="connsiteX13" fmla="*/ 10534 w 288013"/>
                      <a:gd name="connsiteY13" fmla="*/ 175837 h 288400"/>
                      <a:gd name="connsiteX14" fmla="*/ 10534 w 288013"/>
                      <a:gd name="connsiteY14" fmla="*/ 226701 h 288400"/>
                      <a:gd name="connsiteX15" fmla="*/ 12403 w 288013"/>
                      <a:gd name="connsiteY15" fmla="*/ 228222 h 288400"/>
                      <a:gd name="connsiteX16" fmla="*/ 13352 w 288013"/>
                      <a:gd name="connsiteY16" fmla="*/ 277924 h 288400"/>
                      <a:gd name="connsiteX17" fmla="*/ 63030 w 288013"/>
                      <a:gd name="connsiteY17" fmla="*/ 278896 h 288400"/>
                      <a:gd name="connsiteX18" fmla="*/ 112267 w 288013"/>
                      <a:gd name="connsiteY18" fmla="*/ 277561 h 288400"/>
                      <a:gd name="connsiteX19" fmla="*/ 121629 w 288013"/>
                      <a:gd name="connsiteY19" fmla="*/ 260735 h 288400"/>
                      <a:gd name="connsiteX20" fmla="*/ 124982 w 288013"/>
                      <a:gd name="connsiteY20" fmla="*/ 264846 h 288400"/>
                      <a:gd name="connsiteX21" fmla="*/ 175846 w 288013"/>
                      <a:gd name="connsiteY21" fmla="*/ 264841 h 288400"/>
                      <a:gd name="connsiteX22" fmla="*/ 185208 w 288013"/>
                      <a:gd name="connsiteY22" fmla="*/ 248015 h 288400"/>
                      <a:gd name="connsiteX23" fmla="*/ 188561 w 288013"/>
                      <a:gd name="connsiteY23" fmla="*/ 252126 h 288400"/>
                      <a:gd name="connsiteX24" fmla="*/ 239425 w 288013"/>
                      <a:gd name="connsiteY24" fmla="*/ 252126 h 288400"/>
                      <a:gd name="connsiteX25" fmla="*/ 249717 w 288013"/>
                      <a:gd name="connsiteY25" fmla="*/ 224288 h 288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8013" h="288400">
                        <a:moveTo>
                          <a:pt x="249717" y="224288"/>
                        </a:moveTo>
                        <a:cubicBezTo>
                          <a:pt x="259712" y="224962"/>
                          <a:pt x="269924" y="221623"/>
                          <a:pt x="277561" y="213986"/>
                        </a:cubicBezTo>
                        <a:cubicBezTo>
                          <a:pt x="290941" y="200606"/>
                          <a:pt x="291420" y="179399"/>
                          <a:pt x="279319" y="165271"/>
                        </a:cubicBezTo>
                        <a:lnTo>
                          <a:pt x="279523" y="165085"/>
                        </a:lnTo>
                        <a:lnTo>
                          <a:pt x="124973" y="10534"/>
                        </a:lnTo>
                        <a:cubicBezTo>
                          <a:pt x="110928" y="-3511"/>
                          <a:pt x="88153" y="-3511"/>
                          <a:pt x="74108" y="10534"/>
                        </a:cubicBezTo>
                        <a:cubicBezTo>
                          <a:pt x="66472" y="18175"/>
                          <a:pt x="63133" y="28388"/>
                          <a:pt x="63807" y="38377"/>
                        </a:cubicBezTo>
                        <a:cubicBezTo>
                          <a:pt x="53813" y="37703"/>
                          <a:pt x="43600" y="41042"/>
                          <a:pt x="35963" y="48678"/>
                        </a:cubicBezTo>
                        <a:cubicBezTo>
                          <a:pt x="21919" y="62723"/>
                          <a:pt x="21919" y="85498"/>
                          <a:pt x="35963" y="99543"/>
                        </a:cubicBezTo>
                        <a:cubicBezTo>
                          <a:pt x="37243" y="100822"/>
                          <a:pt x="38666" y="101854"/>
                          <a:pt x="40075" y="102896"/>
                        </a:cubicBezTo>
                        <a:cubicBezTo>
                          <a:pt x="33917" y="104412"/>
                          <a:pt x="28057" y="107449"/>
                          <a:pt x="23249" y="112258"/>
                        </a:cubicBezTo>
                        <a:cubicBezTo>
                          <a:pt x="9204" y="126303"/>
                          <a:pt x="9204" y="149072"/>
                          <a:pt x="23249" y="163122"/>
                        </a:cubicBezTo>
                        <a:cubicBezTo>
                          <a:pt x="24528" y="164401"/>
                          <a:pt x="25951" y="165429"/>
                          <a:pt x="27360" y="166475"/>
                        </a:cubicBezTo>
                        <a:cubicBezTo>
                          <a:pt x="21202" y="167991"/>
                          <a:pt x="15342" y="171028"/>
                          <a:pt x="10534" y="175837"/>
                        </a:cubicBezTo>
                        <a:cubicBezTo>
                          <a:pt x="-3511" y="189882"/>
                          <a:pt x="-3511" y="212656"/>
                          <a:pt x="10534" y="226701"/>
                        </a:cubicBezTo>
                        <a:cubicBezTo>
                          <a:pt x="11115" y="227283"/>
                          <a:pt x="11794" y="227692"/>
                          <a:pt x="12403" y="228222"/>
                        </a:cubicBezTo>
                        <a:cubicBezTo>
                          <a:pt x="-572" y="242332"/>
                          <a:pt x="-330" y="264246"/>
                          <a:pt x="13352" y="277924"/>
                        </a:cubicBezTo>
                        <a:cubicBezTo>
                          <a:pt x="27030" y="291601"/>
                          <a:pt x="48920" y="291848"/>
                          <a:pt x="63030" y="278896"/>
                        </a:cubicBezTo>
                        <a:cubicBezTo>
                          <a:pt x="77159" y="291452"/>
                          <a:pt x="98724" y="291099"/>
                          <a:pt x="112267" y="277561"/>
                        </a:cubicBezTo>
                        <a:cubicBezTo>
                          <a:pt x="117076" y="272752"/>
                          <a:pt x="120113" y="266888"/>
                          <a:pt x="121629" y="260735"/>
                        </a:cubicBezTo>
                        <a:cubicBezTo>
                          <a:pt x="122675" y="262144"/>
                          <a:pt x="123703" y="263567"/>
                          <a:pt x="124982" y="264846"/>
                        </a:cubicBezTo>
                        <a:cubicBezTo>
                          <a:pt x="139027" y="278891"/>
                          <a:pt x="161801" y="278891"/>
                          <a:pt x="175846" y="264841"/>
                        </a:cubicBezTo>
                        <a:cubicBezTo>
                          <a:pt x="180655" y="260037"/>
                          <a:pt x="183692" y="254173"/>
                          <a:pt x="185208" y="248015"/>
                        </a:cubicBezTo>
                        <a:cubicBezTo>
                          <a:pt x="186254" y="249424"/>
                          <a:pt x="187282" y="250847"/>
                          <a:pt x="188561" y="252126"/>
                        </a:cubicBezTo>
                        <a:cubicBezTo>
                          <a:pt x="202606" y="266171"/>
                          <a:pt x="225380" y="266171"/>
                          <a:pt x="239425" y="252126"/>
                        </a:cubicBezTo>
                        <a:cubicBezTo>
                          <a:pt x="247052" y="244495"/>
                          <a:pt x="250387" y="234277"/>
                          <a:pt x="249717" y="224288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61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5609A6FC-93AF-4444-A467-A3092F5F9C6E}"/>
                      </a:ext>
                    </a:extLst>
                  </p:cNvPr>
                  <p:cNvGrpSpPr/>
                  <p:nvPr/>
                </p:nvGrpSpPr>
                <p:grpSpPr>
                  <a:xfrm>
                    <a:off x="2870332" y="1838953"/>
                    <a:ext cx="186699" cy="205954"/>
                    <a:chOff x="2870332" y="1838953"/>
                    <a:chExt cx="186699" cy="205954"/>
                  </a:xfrm>
                </p:grpSpPr>
                <p:sp>
                  <p:nvSpPr>
                    <p:cNvPr id="463" name="Freeform: Shape 462">
                      <a:extLst>
                        <a:ext uri="{FF2B5EF4-FFF2-40B4-BE49-F238E27FC236}">
                          <a16:creationId xmlns:a16="http://schemas.microsoft.com/office/drawing/2014/main" id="{82D5F776-3CFC-46DE-812A-D7CFC0346F9E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2934949" y="1847891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4" name="Freeform: Shape 463">
                      <a:extLst>
                        <a:ext uri="{FF2B5EF4-FFF2-40B4-BE49-F238E27FC236}">
                          <a16:creationId xmlns:a16="http://schemas.microsoft.com/office/drawing/2014/main" id="{58C099BA-2732-4596-BF72-7D887236A766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2924776" y="1908928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5" name="Freeform: Shape 464">
                      <a:extLst>
                        <a:ext uri="{FF2B5EF4-FFF2-40B4-BE49-F238E27FC236}">
                          <a16:creationId xmlns:a16="http://schemas.microsoft.com/office/drawing/2014/main" id="{81C648A5-6CFD-460E-923C-1E91CF976428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3004936" y="1931196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Freeform: Shape 465">
                      <a:extLst>
                        <a:ext uri="{FF2B5EF4-FFF2-40B4-BE49-F238E27FC236}">
                          <a16:creationId xmlns:a16="http://schemas.microsoft.com/office/drawing/2014/main" id="{331CB5AF-09EE-4FCB-9A26-5692F4D7ABC2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2943558" y="1992811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D0D0D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Freeform: Shape 466">
                      <a:extLst>
                        <a:ext uri="{FF2B5EF4-FFF2-40B4-BE49-F238E27FC236}">
                          <a16:creationId xmlns:a16="http://schemas.microsoft.com/office/drawing/2014/main" id="{0EA6B469-1FAB-4329-A77A-8FB314554C16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2879270" y="1988128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1162D9A9-52B8-4D10-8AAF-DCE90B648F7E}"/>
                      </a:ext>
                    </a:extLst>
                  </p:cNvPr>
                  <p:cNvSpPr/>
                  <p:nvPr/>
                </p:nvSpPr>
                <p:spPr>
                  <a:xfrm>
                    <a:off x="2983562" y="1782353"/>
                    <a:ext cx="201880" cy="192562"/>
                  </a:xfrm>
                  <a:custGeom>
                    <a:avLst/>
                    <a:gdLst>
                      <a:gd name="connsiteX0" fmla="*/ 198911 w 201880"/>
                      <a:gd name="connsiteY0" fmla="*/ 101966 h 192562"/>
                      <a:gd name="connsiteX1" fmla="*/ 141312 w 201880"/>
                      <a:gd name="connsiteY1" fmla="*/ 83851 h 192562"/>
                      <a:gd name="connsiteX2" fmla="*/ 91936 w 201880"/>
                      <a:gd name="connsiteY2" fmla="*/ 101184 h 192562"/>
                      <a:gd name="connsiteX3" fmla="*/ 91876 w 201880"/>
                      <a:gd name="connsiteY3" fmla="*/ 101133 h 192562"/>
                      <a:gd name="connsiteX4" fmla="*/ 103321 w 201880"/>
                      <a:gd name="connsiteY4" fmla="*/ 59240 h 192562"/>
                      <a:gd name="connsiteX5" fmla="*/ 95471 w 201880"/>
                      <a:gd name="connsiteY5" fmla="*/ 14 h 192562"/>
                      <a:gd name="connsiteX6" fmla="*/ 95461 w 201880"/>
                      <a:gd name="connsiteY6" fmla="*/ 14 h 192562"/>
                      <a:gd name="connsiteX7" fmla="*/ 71455 w 201880"/>
                      <a:gd name="connsiteY7" fmla="*/ 54724 h 192562"/>
                      <a:gd name="connsiteX8" fmla="*/ 69525 w 201880"/>
                      <a:gd name="connsiteY8" fmla="*/ 81949 h 192562"/>
                      <a:gd name="connsiteX9" fmla="*/ 69450 w 201880"/>
                      <a:gd name="connsiteY9" fmla="*/ 81973 h 192562"/>
                      <a:gd name="connsiteX10" fmla="*/ 52075 w 201880"/>
                      <a:gd name="connsiteY10" fmla="*/ 62054 h 192562"/>
                      <a:gd name="connsiteX11" fmla="*/ 11 w 201880"/>
                      <a:gd name="connsiteY11" fmla="*/ 32745 h 192562"/>
                      <a:gd name="connsiteX12" fmla="*/ 7 w 201880"/>
                      <a:gd name="connsiteY12" fmla="*/ 32750 h 192562"/>
                      <a:gd name="connsiteX13" fmla="*/ 29315 w 201880"/>
                      <a:gd name="connsiteY13" fmla="*/ 84809 h 192562"/>
                      <a:gd name="connsiteX14" fmla="*/ 76882 w 201880"/>
                      <a:gd name="connsiteY14" fmla="*/ 115643 h 192562"/>
                      <a:gd name="connsiteX15" fmla="*/ 76919 w 201880"/>
                      <a:gd name="connsiteY15" fmla="*/ 115681 h 192562"/>
                      <a:gd name="connsiteX16" fmla="*/ 107753 w 201880"/>
                      <a:gd name="connsiteY16" fmla="*/ 163248 h 192562"/>
                      <a:gd name="connsiteX17" fmla="*/ 159817 w 201880"/>
                      <a:gd name="connsiteY17" fmla="*/ 192556 h 192562"/>
                      <a:gd name="connsiteX18" fmla="*/ 159822 w 201880"/>
                      <a:gd name="connsiteY18" fmla="*/ 192551 h 192562"/>
                      <a:gd name="connsiteX19" fmla="*/ 130513 w 201880"/>
                      <a:gd name="connsiteY19" fmla="*/ 140492 h 192562"/>
                      <a:gd name="connsiteX20" fmla="*/ 97717 w 201880"/>
                      <a:gd name="connsiteY20" fmla="*/ 114690 h 192562"/>
                      <a:gd name="connsiteX21" fmla="*/ 97712 w 201880"/>
                      <a:gd name="connsiteY21" fmla="*/ 114620 h 192562"/>
                      <a:gd name="connsiteX22" fmla="*/ 141875 w 201880"/>
                      <a:gd name="connsiteY22" fmla="*/ 98045 h 192562"/>
                      <a:gd name="connsiteX23" fmla="*/ 190465 w 201880"/>
                      <a:gd name="connsiteY23" fmla="*/ 113392 h 192562"/>
                      <a:gd name="connsiteX24" fmla="*/ 201315 w 201880"/>
                      <a:gd name="connsiteY24" fmla="*/ 110523 h 192562"/>
                      <a:gd name="connsiteX25" fmla="*/ 198911 w 201880"/>
                      <a:gd name="connsiteY25" fmla="*/ 101966 h 19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1880" h="192562">
                        <a:moveTo>
                          <a:pt x="198911" y="101966"/>
                        </a:moveTo>
                        <a:cubicBezTo>
                          <a:pt x="189275" y="94669"/>
                          <a:pt x="169095" y="82773"/>
                          <a:pt x="141312" y="83851"/>
                        </a:cubicBezTo>
                        <a:cubicBezTo>
                          <a:pt x="118970" y="84735"/>
                          <a:pt x="102042" y="93874"/>
                          <a:pt x="91936" y="101184"/>
                        </a:cubicBezTo>
                        <a:cubicBezTo>
                          <a:pt x="91899" y="101212"/>
                          <a:pt x="91857" y="101175"/>
                          <a:pt x="91876" y="101133"/>
                        </a:cubicBezTo>
                        <a:cubicBezTo>
                          <a:pt x="96657" y="91162"/>
                          <a:pt x="100907" y="76238"/>
                          <a:pt x="103321" y="59240"/>
                        </a:cubicBezTo>
                        <a:cubicBezTo>
                          <a:pt x="107739" y="28085"/>
                          <a:pt x="95708" y="558"/>
                          <a:pt x="95471" y="14"/>
                        </a:cubicBezTo>
                        <a:cubicBezTo>
                          <a:pt x="95461" y="-5"/>
                          <a:pt x="95475" y="-5"/>
                          <a:pt x="95461" y="14"/>
                        </a:cubicBezTo>
                        <a:cubicBezTo>
                          <a:pt x="95080" y="470"/>
                          <a:pt x="75873" y="23570"/>
                          <a:pt x="71455" y="54724"/>
                        </a:cubicBezTo>
                        <a:cubicBezTo>
                          <a:pt x="70073" y="64477"/>
                          <a:pt x="69455" y="73755"/>
                          <a:pt x="69525" y="81949"/>
                        </a:cubicBezTo>
                        <a:cubicBezTo>
                          <a:pt x="69525" y="81991"/>
                          <a:pt x="69473" y="82010"/>
                          <a:pt x="69450" y="81973"/>
                        </a:cubicBezTo>
                        <a:cubicBezTo>
                          <a:pt x="64669" y="75573"/>
                          <a:pt x="58800" y="68779"/>
                          <a:pt x="52075" y="62054"/>
                        </a:cubicBezTo>
                        <a:cubicBezTo>
                          <a:pt x="29827" y="39805"/>
                          <a:pt x="592" y="32880"/>
                          <a:pt x="11" y="32745"/>
                        </a:cubicBezTo>
                        <a:cubicBezTo>
                          <a:pt x="-8" y="32741"/>
                          <a:pt x="2" y="32731"/>
                          <a:pt x="7" y="32750"/>
                        </a:cubicBezTo>
                        <a:cubicBezTo>
                          <a:pt x="141" y="33327"/>
                          <a:pt x="7066" y="62561"/>
                          <a:pt x="29315" y="84809"/>
                        </a:cubicBezTo>
                        <a:cubicBezTo>
                          <a:pt x="48053" y="103547"/>
                          <a:pt x="67334" y="115736"/>
                          <a:pt x="76882" y="115643"/>
                        </a:cubicBezTo>
                        <a:cubicBezTo>
                          <a:pt x="76905" y="115643"/>
                          <a:pt x="76919" y="115657"/>
                          <a:pt x="76919" y="115681"/>
                        </a:cubicBezTo>
                        <a:cubicBezTo>
                          <a:pt x="76826" y="125228"/>
                          <a:pt x="89015" y="144510"/>
                          <a:pt x="107753" y="163248"/>
                        </a:cubicBezTo>
                        <a:cubicBezTo>
                          <a:pt x="130002" y="185496"/>
                          <a:pt x="159236" y="192421"/>
                          <a:pt x="159817" y="192556"/>
                        </a:cubicBezTo>
                        <a:cubicBezTo>
                          <a:pt x="159836" y="192561"/>
                          <a:pt x="159827" y="192570"/>
                          <a:pt x="159822" y="192551"/>
                        </a:cubicBezTo>
                        <a:cubicBezTo>
                          <a:pt x="159687" y="191975"/>
                          <a:pt x="152762" y="162741"/>
                          <a:pt x="130513" y="140492"/>
                        </a:cubicBezTo>
                        <a:cubicBezTo>
                          <a:pt x="118994" y="128972"/>
                          <a:pt x="107274" y="119941"/>
                          <a:pt x="97717" y="114690"/>
                        </a:cubicBezTo>
                        <a:cubicBezTo>
                          <a:pt x="97689" y="114676"/>
                          <a:pt x="97684" y="114639"/>
                          <a:pt x="97712" y="114620"/>
                        </a:cubicBezTo>
                        <a:cubicBezTo>
                          <a:pt x="105711" y="108281"/>
                          <a:pt x="120970" y="98873"/>
                          <a:pt x="141875" y="98045"/>
                        </a:cubicBezTo>
                        <a:cubicBezTo>
                          <a:pt x="166244" y="97092"/>
                          <a:pt x="183977" y="108453"/>
                          <a:pt x="190465" y="113392"/>
                        </a:cubicBezTo>
                        <a:cubicBezTo>
                          <a:pt x="194037" y="116113"/>
                          <a:pt x="199357" y="114927"/>
                          <a:pt x="201315" y="110523"/>
                        </a:cubicBezTo>
                        <a:cubicBezTo>
                          <a:pt x="202650" y="107523"/>
                          <a:pt x="201529" y="103947"/>
                          <a:pt x="198911" y="10196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64FBCFC0-A670-4A34-809A-7DFFFA8E8342}"/>
                    </a:ext>
                  </a:extLst>
                </p:cNvPr>
                <p:cNvGrpSpPr/>
                <p:nvPr/>
              </p:nvGrpSpPr>
              <p:grpSpPr>
                <a:xfrm>
                  <a:off x="3638744" y="2078298"/>
                  <a:ext cx="116266" cy="237183"/>
                  <a:chOff x="3638744" y="2078298"/>
                  <a:chExt cx="116266" cy="237183"/>
                </a:xfrm>
                <a:solidFill>
                  <a:schemeClr val="accent4"/>
                </a:solidFill>
              </p:grpSpPr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3D508E2F-DB75-4F9D-B9CB-D8D36ABD8859}"/>
                      </a:ext>
                    </a:extLst>
                  </p:cNvPr>
                  <p:cNvSpPr/>
                  <p:nvPr/>
                </p:nvSpPr>
                <p:spPr>
                  <a:xfrm>
                    <a:off x="3638744" y="2222468"/>
                    <a:ext cx="93013" cy="93013"/>
                  </a:xfrm>
                  <a:custGeom>
                    <a:avLst/>
                    <a:gdLst>
                      <a:gd name="connsiteX0" fmla="*/ 93013 w 93013"/>
                      <a:gd name="connsiteY0" fmla="*/ 46507 h 93013"/>
                      <a:gd name="connsiteX1" fmla="*/ 46507 w 93013"/>
                      <a:gd name="connsiteY1" fmla="*/ 93013 h 93013"/>
                      <a:gd name="connsiteX2" fmla="*/ 0 w 93013"/>
                      <a:gd name="connsiteY2" fmla="*/ 46507 h 93013"/>
                      <a:gd name="connsiteX3" fmla="*/ 46507 w 93013"/>
                      <a:gd name="connsiteY3" fmla="*/ 0 h 93013"/>
                      <a:gd name="connsiteX4" fmla="*/ 93013 w 93013"/>
                      <a:gd name="connsiteY4" fmla="*/ 46507 h 93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13" h="93013">
                        <a:moveTo>
                          <a:pt x="93013" y="46507"/>
                        </a:moveTo>
                        <a:cubicBezTo>
                          <a:pt x="93013" y="72192"/>
                          <a:pt x="72191" y="93013"/>
                          <a:pt x="46507" y="93013"/>
                        </a:cubicBezTo>
                        <a:cubicBezTo>
                          <a:pt x="20822" y="93013"/>
                          <a:pt x="0" y="72192"/>
                          <a:pt x="0" y="46507"/>
                        </a:cubicBezTo>
                        <a:cubicBezTo>
                          <a:pt x="0" y="20822"/>
                          <a:pt x="20822" y="0"/>
                          <a:pt x="46507" y="0"/>
                        </a:cubicBezTo>
                        <a:cubicBezTo>
                          <a:pt x="72191" y="0"/>
                          <a:pt x="93013" y="20822"/>
                          <a:pt x="93013" y="4650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3059116B-0967-44CC-8992-2A82161E0D1C}"/>
                      </a:ext>
                    </a:extLst>
                  </p:cNvPr>
                  <p:cNvSpPr/>
                  <p:nvPr/>
                </p:nvSpPr>
                <p:spPr>
                  <a:xfrm>
                    <a:off x="3708504" y="2078298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E5E56E09-5821-4682-8163-FA5EED96C634}"/>
                </a:ext>
              </a:extLst>
            </p:cNvPr>
            <p:cNvGrpSpPr/>
            <p:nvPr/>
          </p:nvGrpSpPr>
          <p:grpSpPr>
            <a:xfrm>
              <a:off x="8501467" y="4911711"/>
              <a:ext cx="1583127" cy="346747"/>
              <a:chOff x="8323802" y="5076966"/>
              <a:chExt cx="1226093" cy="251471"/>
            </a:xfrm>
          </p:grpSpPr>
          <p:grpSp>
            <p:nvGrpSpPr>
              <p:cNvPr id="442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80AC8C9E-C90C-4AAF-9C60-2023ED462D35}"/>
                  </a:ext>
                </a:extLst>
              </p:cNvPr>
              <p:cNvGrpSpPr/>
              <p:nvPr/>
            </p:nvGrpSpPr>
            <p:grpSpPr>
              <a:xfrm>
                <a:off x="8940128" y="5226406"/>
                <a:ext cx="609767" cy="18602"/>
                <a:chOff x="3024857" y="5663958"/>
                <a:chExt cx="609767" cy="18602"/>
              </a:xfrm>
              <a:solidFill>
                <a:srgbClr val="FFFFFF"/>
              </a:solidFill>
            </p:grpSpPr>
            <p:sp>
              <p:nvSpPr>
                <p:cNvPr id="443" name="Freeform: Shape 442">
                  <a:extLst>
                    <a:ext uri="{FF2B5EF4-FFF2-40B4-BE49-F238E27FC236}">
                      <a16:creationId xmlns:a16="http://schemas.microsoft.com/office/drawing/2014/main" id="{46A9B3E5-3AED-4571-9118-C3F9DB7414EA}"/>
                    </a:ext>
                  </a:extLst>
                </p:cNvPr>
                <p:cNvSpPr/>
                <p:nvPr/>
              </p:nvSpPr>
              <p:spPr>
                <a:xfrm>
                  <a:off x="3024857" y="5663958"/>
                  <a:ext cx="502271" cy="18602"/>
                </a:xfrm>
                <a:custGeom>
                  <a:avLst/>
                  <a:gdLst>
                    <a:gd name="connsiteX0" fmla="*/ 492970 w 502271"/>
                    <a:gd name="connsiteY0" fmla="*/ 18603 h 18602"/>
                    <a:gd name="connsiteX1" fmla="*/ 9301 w 502271"/>
                    <a:gd name="connsiteY1" fmla="*/ 18603 h 18602"/>
                    <a:gd name="connsiteX2" fmla="*/ 0 w 502271"/>
                    <a:gd name="connsiteY2" fmla="*/ 9301 h 18602"/>
                    <a:gd name="connsiteX3" fmla="*/ 9301 w 502271"/>
                    <a:gd name="connsiteY3" fmla="*/ 0 h 18602"/>
                    <a:gd name="connsiteX4" fmla="*/ 492970 w 502271"/>
                    <a:gd name="connsiteY4" fmla="*/ 0 h 18602"/>
                    <a:gd name="connsiteX5" fmla="*/ 502272 w 502271"/>
                    <a:gd name="connsiteY5" fmla="*/ 9301 h 18602"/>
                    <a:gd name="connsiteX6" fmla="*/ 492970 w 502271"/>
                    <a:gd name="connsiteY6" fmla="*/ 18603 h 1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2271" h="18602">
                      <a:moveTo>
                        <a:pt x="492970" y="18603"/>
                      </a:moveTo>
                      <a:lnTo>
                        <a:pt x="9301" y="18603"/>
                      </a:lnTo>
                      <a:cubicBezTo>
                        <a:pt x="4167" y="18603"/>
                        <a:pt x="0" y="14436"/>
                        <a:pt x="0" y="9301"/>
                      </a:cubicBezTo>
                      <a:cubicBezTo>
                        <a:pt x="0" y="4167"/>
                        <a:pt x="4167" y="0"/>
                        <a:pt x="9301" y="0"/>
                      </a:cubicBezTo>
                      <a:lnTo>
                        <a:pt x="492970" y="0"/>
                      </a:lnTo>
                      <a:cubicBezTo>
                        <a:pt x="498105" y="0"/>
                        <a:pt x="502272" y="4167"/>
                        <a:pt x="502272" y="9301"/>
                      </a:cubicBezTo>
                      <a:cubicBezTo>
                        <a:pt x="502272" y="14436"/>
                        <a:pt x="498105" y="18603"/>
                        <a:pt x="492970" y="186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9FA8CB6-3A21-40D6-BC1A-1B3C558D2024}"/>
                    </a:ext>
                  </a:extLst>
                </p:cNvPr>
                <p:cNvSpPr/>
                <p:nvPr/>
              </p:nvSpPr>
              <p:spPr>
                <a:xfrm>
                  <a:off x="3559683" y="5663958"/>
                  <a:ext cx="74940" cy="18602"/>
                </a:xfrm>
                <a:custGeom>
                  <a:avLst/>
                  <a:gdLst>
                    <a:gd name="connsiteX0" fmla="*/ 65640 w 74940"/>
                    <a:gd name="connsiteY0" fmla="*/ 18603 h 18602"/>
                    <a:gd name="connsiteX1" fmla="*/ 9301 w 74940"/>
                    <a:gd name="connsiteY1" fmla="*/ 18603 h 18602"/>
                    <a:gd name="connsiteX2" fmla="*/ 0 w 74940"/>
                    <a:gd name="connsiteY2" fmla="*/ 9301 h 18602"/>
                    <a:gd name="connsiteX3" fmla="*/ 9301 w 74940"/>
                    <a:gd name="connsiteY3" fmla="*/ 0 h 18602"/>
                    <a:gd name="connsiteX4" fmla="*/ 65640 w 74940"/>
                    <a:gd name="connsiteY4" fmla="*/ 0 h 18602"/>
                    <a:gd name="connsiteX5" fmla="*/ 74941 w 74940"/>
                    <a:gd name="connsiteY5" fmla="*/ 9301 h 18602"/>
                    <a:gd name="connsiteX6" fmla="*/ 65640 w 74940"/>
                    <a:gd name="connsiteY6" fmla="*/ 18603 h 1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940" h="18602">
                      <a:moveTo>
                        <a:pt x="65640" y="18603"/>
                      </a:moveTo>
                      <a:lnTo>
                        <a:pt x="9301" y="18603"/>
                      </a:lnTo>
                      <a:cubicBezTo>
                        <a:pt x="4167" y="18603"/>
                        <a:pt x="0" y="14436"/>
                        <a:pt x="0" y="9301"/>
                      </a:cubicBezTo>
                      <a:cubicBezTo>
                        <a:pt x="0" y="4167"/>
                        <a:pt x="4167" y="0"/>
                        <a:pt x="9301" y="0"/>
                      </a:cubicBezTo>
                      <a:lnTo>
                        <a:pt x="65640" y="0"/>
                      </a:lnTo>
                      <a:cubicBezTo>
                        <a:pt x="70774" y="0"/>
                        <a:pt x="74941" y="4167"/>
                        <a:pt x="74941" y="9301"/>
                      </a:cubicBezTo>
                      <a:cubicBezTo>
                        <a:pt x="74941" y="14436"/>
                        <a:pt x="70778" y="18603"/>
                        <a:pt x="65640" y="186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9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49706EF3-968F-406A-8842-20737B5EF8A1}"/>
                  </a:ext>
                </a:extLst>
              </p:cNvPr>
              <p:cNvGrpSpPr/>
              <p:nvPr/>
            </p:nvGrpSpPr>
            <p:grpSpPr>
              <a:xfrm>
                <a:off x="8323802" y="5076966"/>
                <a:ext cx="184129" cy="251471"/>
                <a:chOff x="2408531" y="5514518"/>
                <a:chExt cx="184129" cy="251471"/>
              </a:xfrm>
              <a:solidFill>
                <a:srgbClr val="FFFFFF"/>
              </a:solidFill>
            </p:grpSpPr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0643A49A-29B7-46FF-B387-034E1EF5765A}"/>
                    </a:ext>
                  </a:extLst>
                </p:cNvPr>
                <p:cNvSpPr/>
                <p:nvPr/>
              </p:nvSpPr>
              <p:spPr>
                <a:xfrm>
                  <a:off x="2440076" y="5589718"/>
                  <a:ext cx="20389" cy="26911"/>
                </a:xfrm>
                <a:custGeom>
                  <a:avLst/>
                  <a:gdLst>
                    <a:gd name="connsiteX0" fmla="*/ 15400 w 20389"/>
                    <a:gd name="connsiteY0" fmla="*/ 26911 h 26911"/>
                    <a:gd name="connsiteX1" fmla="*/ 11140 w 20389"/>
                    <a:gd name="connsiteY1" fmla="*/ 24530 h 26911"/>
                    <a:gd name="connsiteX2" fmla="*/ 741 w 20389"/>
                    <a:gd name="connsiteY2" fmla="*/ 7611 h 26911"/>
                    <a:gd name="connsiteX3" fmla="*/ 2378 w 20389"/>
                    <a:gd name="connsiteY3" fmla="*/ 737 h 26911"/>
                    <a:gd name="connsiteX4" fmla="*/ 9252 w 20389"/>
                    <a:gd name="connsiteY4" fmla="*/ 2379 h 26911"/>
                    <a:gd name="connsiteX5" fmla="*/ 19651 w 20389"/>
                    <a:gd name="connsiteY5" fmla="*/ 19298 h 26911"/>
                    <a:gd name="connsiteX6" fmla="*/ 18009 w 20389"/>
                    <a:gd name="connsiteY6" fmla="*/ 26172 h 26911"/>
                    <a:gd name="connsiteX7" fmla="*/ 15400 w 20389"/>
                    <a:gd name="connsiteY7" fmla="*/ 26911 h 2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89" h="26911">
                      <a:moveTo>
                        <a:pt x="15400" y="26911"/>
                      </a:moveTo>
                      <a:cubicBezTo>
                        <a:pt x="13722" y="26911"/>
                        <a:pt x="12084" y="26065"/>
                        <a:pt x="11140" y="24530"/>
                      </a:cubicBezTo>
                      <a:lnTo>
                        <a:pt x="741" y="7611"/>
                      </a:lnTo>
                      <a:cubicBezTo>
                        <a:pt x="-705" y="5258"/>
                        <a:pt x="30" y="2183"/>
                        <a:pt x="2378" y="737"/>
                      </a:cubicBezTo>
                      <a:cubicBezTo>
                        <a:pt x="4732" y="-700"/>
                        <a:pt x="7806" y="26"/>
                        <a:pt x="9252" y="2379"/>
                      </a:cubicBezTo>
                      <a:lnTo>
                        <a:pt x="19651" y="19298"/>
                      </a:lnTo>
                      <a:cubicBezTo>
                        <a:pt x="21093" y="21651"/>
                        <a:pt x="20358" y="24725"/>
                        <a:pt x="18009" y="26172"/>
                      </a:cubicBezTo>
                      <a:cubicBezTo>
                        <a:pt x="17195" y="26669"/>
                        <a:pt x="16293" y="26911"/>
                        <a:pt x="15400" y="26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B59A9832-38E1-49FE-A73B-C936C10233C9}"/>
                    </a:ext>
                  </a:extLst>
                </p:cNvPr>
                <p:cNvSpPr/>
                <p:nvPr/>
              </p:nvSpPr>
              <p:spPr>
                <a:xfrm>
                  <a:off x="2477677" y="5552115"/>
                  <a:ext cx="20389" cy="26913"/>
                </a:xfrm>
                <a:custGeom>
                  <a:avLst/>
                  <a:gdLst>
                    <a:gd name="connsiteX0" fmla="*/ 15400 w 20389"/>
                    <a:gd name="connsiteY0" fmla="*/ 26913 h 26913"/>
                    <a:gd name="connsiteX1" fmla="*/ 11140 w 20389"/>
                    <a:gd name="connsiteY1" fmla="*/ 24532 h 26913"/>
                    <a:gd name="connsiteX2" fmla="*/ 741 w 20389"/>
                    <a:gd name="connsiteY2" fmla="*/ 7613 h 26913"/>
                    <a:gd name="connsiteX3" fmla="*/ 2379 w 20389"/>
                    <a:gd name="connsiteY3" fmla="*/ 739 h 26913"/>
                    <a:gd name="connsiteX4" fmla="*/ 9252 w 20389"/>
                    <a:gd name="connsiteY4" fmla="*/ 2381 h 26913"/>
                    <a:gd name="connsiteX5" fmla="*/ 19651 w 20389"/>
                    <a:gd name="connsiteY5" fmla="*/ 19300 h 26913"/>
                    <a:gd name="connsiteX6" fmla="*/ 18009 w 20389"/>
                    <a:gd name="connsiteY6" fmla="*/ 26174 h 26913"/>
                    <a:gd name="connsiteX7" fmla="*/ 15400 w 20389"/>
                    <a:gd name="connsiteY7" fmla="*/ 26913 h 2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89" h="26913">
                      <a:moveTo>
                        <a:pt x="15400" y="26913"/>
                      </a:moveTo>
                      <a:cubicBezTo>
                        <a:pt x="13722" y="26913"/>
                        <a:pt x="12084" y="26067"/>
                        <a:pt x="11140" y="24532"/>
                      </a:cubicBezTo>
                      <a:lnTo>
                        <a:pt x="741" y="7613"/>
                      </a:lnTo>
                      <a:cubicBezTo>
                        <a:pt x="-705" y="5260"/>
                        <a:pt x="30" y="2186"/>
                        <a:pt x="2379" y="739"/>
                      </a:cubicBezTo>
                      <a:cubicBezTo>
                        <a:pt x="4732" y="-702"/>
                        <a:pt x="7801" y="28"/>
                        <a:pt x="9252" y="2381"/>
                      </a:cubicBezTo>
                      <a:lnTo>
                        <a:pt x="19651" y="19300"/>
                      </a:lnTo>
                      <a:cubicBezTo>
                        <a:pt x="21093" y="21653"/>
                        <a:pt x="20358" y="24727"/>
                        <a:pt x="18009" y="26174"/>
                      </a:cubicBezTo>
                      <a:cubicBezTo>
                        <a:pt x="17195" y="26676"/>
                        <a:pt x="16293" y="26913"/>
                        <a:pt x="15400" y="269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121FE9C6-8D9A-46E8-9114-4B319A6D6EF2}"/>
                    </a:ext>
                  </a:extLst>
                </p:cNvPr>
                <p:cNvSpPr/>
                <p:nvPr/>
              </p:nvSpPr>
              <p:spPr>
                <a:xfrm>
                  <a:off x="2515277" y="5514518"/>
                  <a:ext cx="20389" cy="26910"/>
                </a:xfrm>
                <a:custGeom>
                  <a:avLst/>
                  <a:gdLst>
                    <a:gd name="connsiteX0" fmla="*/ 15400 w 20389"/>
                    <a:gd name="connsiteY0" fmla="*/ 26910 h 26910"/>
                    <a:gd name="connsiteX1" fmla="*/ 11140 w 20389"/>
                    <a:gd name="connsiteY1" fmla="*/ 24529 h 26910"/>
                    <a:gd name="connsiteX2" fmla="*/ 741 w 20389"/>
                    <a:gd name="connsiteY2" fmla="*/ 7610 h 26910"/>
                    <a:gd name="connsiteX3" fmla="*/ 2378 w 20389"/>
                    <a:gd name="connsiteY3" fmla="*/ 736 h 26910"/>
                    <a:gd name="connsiteX4" fmla="*/ 9252 w 20389"/>
                    <a:gd name="connsiteY4" fmla="*/ 2378 h 26910"/>
                    <a:gd name="connsiteX5" fmla="*/ 19651 w 20389"/>
                    <a:gd name="connsiteY5" fmla="*/ 19297 h 26910"/>
                    <a:gd name="connsiteX6" fmla="*/ 18009 w 20389"/>
                    <a:gd name="connsiteY6" fmla="*/ 26171 h 26910"/>
                    <a:gd name="connsiteX7" fmla="*/ 15400 w 20389"/>
                    <a:gd name="connsiteY7" fmla="*/ 26910 h 26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89" h="26910">
                      <a:moveTo>
                        <a:pt x="15400" y="26910"/>
                      </a:moveTo>
                      <a:cubicBezTo>
                        <a:pt x="13721" y="26910"/>
                        <a:pt x="12084" y="26064"/>
                        <a:pt x="11140" y="24529"/>
                      </a:cubicBezTo>
                      <a:lnTo>
                        <a:pt x="741" y="7610"/>
                      </a:lnTo>
                      <a:cubicBezTo>
                        <a:pt x="-705" y="5257"/>
                        <a:pt x="30" y="2182"/>
                        <a:pt x="2378" y="736"/>
                      </a:cubicBezTo>
                      <a:cubicBezTo>
                        <a:pt x="4732" y="-701"/>
                        <a:pt x="7806" y="29"/>
                        <a:pt x="9252" y="2378"/>
                      </a:cubicBezTo>
                      <a:lnTo>
                        <a:pt x="19651" y="19297"/>
                      </a:lnTo>
                      <a:cubicBezTo>
                        <a:pt x="21093" y="21650"/>
                        <a:pt x="20358" y="24724"/>
                        <a:pt x="18009" y="26171"/>
                      </a:cubicBezTo>
                      <a:cubicBezTo>
                        <a:pt x="17196" y="26673"/>
                        <a:pt x="16293" y="26910"/>
                        <a:pt x="15400" y="26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8189C5AC-74D6-4F0C-AB8F-EB6268D35370}"/>
                    </a:ext>
                  </a:extLst>
                </p:cNvPr>
                <p:cNvSpPr/>
                <p:nvPr/>
              </p:nvSpPr>
              <p:spPr>
                <a:xfrm>
                  <a:off x="2495571" y="5630619"/>
                  <a:ext cx="20715" cy="27451"/>
                </a:xfrm>
                <a:custGeom>
                  <a:avLst/>
                  <a:gdLst>
                    <a:gd name="connsiteX0" fmla="*/ 15727 w 20715"/>
                    <a:gd name="connsiteY0" fmla="*/ 27452 h 27451"/>
                    <a:gd name="connsiteX1" fmla="*/ 11467 w 20715"/>
                    <a:gd name="connsiteY1" fmla="*/ 25070 h 27451"/>
                    <a:gd name="connsiteX2" fmla="*/ 738 w 20715"/>
                    <a:gd name="connsiteY2" fmla="*/ 7612 h 27451"/>
                    <a:gd name="connsiteX3" fmla="*/ 2380 w 20715"/>
                    <a:gd name="connsiteY3" fmla="*/ 738 h 27451"/>
                    <a:gd name="connsiteX4" fmla="*/ 9249 w 20715"/>
                    <a:gd name="connsiteY4" fmla="*/ 2380 h 27451"/>
                    <a:gd name="connsiteX5" fmla="*/ 19978 w 20715"/>
                    <a:gd name="connsiteY5" fmla="*/ 19838 h 27451"/>
                    <a:gd name="connsiteX6" fmla="*/ 18336 w 20715"/>
                    <a:gd name="connsiteY6" fmla="*/ 26712 h 27451"/>
                    <a:gd name="connsiteX7" fmla="*/ 15727 w 20715"/>
                    <a:gd name="connsiteY7" fmla="*/ 27452 h 2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715" h="27451">
                      <a:moveTo>
                        <a:pt x="15727" y="27452"/>
                      </a:moveTo>
                      <a:cubicBezTo>
                        <a:pt x="14048" y="27452"/>
                        <a:pt x="12411" y="26605"/>
                        <a:pt x="11467" y="25070"/>
                      </a:cubicBezTo>
                      <a:lnTo>
                        <a:pt x="738" y="7612"/>
                      </a:lnTo>
                      <a:cubicBezTo>
                        <a:pt x="-704" y="5258"/>
                        <a:pt x="31" y="2185"/>
                        <a:pt x="2380" y="738"/>
                      </a:cubicBezTo>
                      <a:cubicBezTo>
                        <a:pt x="4724" y="-704"/>
                        <a:pt x="7807" y="31"/>
                        <a:pt x="9249" y="2380"/>
                      </a:cubicBezTo>
                      <a:lnTo>
                        <a:pt x="19978" y="19838"/>
                      </a:lnTo>
                      <a:cubicBezTo>
                        <a:pt x="21420" y="22192"/>
                        <a:pt x="20685" y="25266"/>
                        <a:pt x="18336" y="26712"/>
                      </a:cubicBezTo>
                      <a:cubicBezTo>
                        <a:pt x="17522" y="27214"/>
                        <a:pt x="16620" y="27452"/>
                        <a:pt x="15727" y="27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099122D1-E37A-4502-A799-8175949B2814}"/>
                    </a:ext>
                  </a:extLst>
                </p:cNvPr>
                <p:cNvSpPr/>
                <p:nvPr/>
              </p:nvSpPr>
              <p:spPr>
                <a:xfrm>
                  <a:off x="2571944" y="5738537"/>
                  <a:ext cx="20715" cy="27452"/>
                </a:xfrm>
                <a:custGeom>
                  <a:avLst/>
                  <a:gdLst>
                    <a:gd name="connsiteX0" fmla="*/ 15727 w 20715"/>
                    <a:gd name="connsiteY0" fmla="*/ 27453 h 27452"/>
                    <a:gd name="connsiteX1" fmla="*/ 11467 w 20715"/>
                    <a:gd name="connsiteY1" fmla="*/ 25071 h 27452"/>
                    <a:gd name="connsiteX2" fmla="*/ 738 w 20715"/>
                    <a:gd name="connsiteY2" fmla="*/ 7613 h 27452"/>
                    <a:gd name="connsiteX3" fmla="*/ 2380 w 20715"/>
                    <a:gd name="connsiteY3" fmla="*/ 739 h 27452"/>
                    <a:gd name="connsiteX4" fmla="*/ 9249 w 20715"/>
                    <a:gd name="connsiteY4" fmla="*/ 2381 h 27452"/>
                    <a:gd name="connsiteX5" fmla="*/ 19978 w 20715"/>
                    <a:gd name="connsiteY5" fmla="*/ 19839 h 27452"/>
                    <a:gd name="connsiteX6" fmla="*/ 18336 w 20715"/>
                    <a:gd name="connsiteY6" fmla="*/ 26713 h 27452"/>
                    <a:gd name="connsiteX7" fmla="*/ 15727 w 20715"/>
                    <a:gd name="connsiteY7" fmla="*/ 27453 h 27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715" h="27452">
                      <a:moveTo>
                        <a:pt x="15727" y="27453"/>
                      </a:moveTo>
                      <a:cubicBezTo>
                        <a:pt x="14048" y="27453"/>
                        <a:pt x="12411" y="26606"/>
                        <a:pt x="11467" y="25071"/>
                      </a:cubicBezTo>
                      <a:lnTo>
                        <a:pt x="738" y="7613"/>
                      </a:lnTo>
                      <a:cubicBezTo>
                        <a:pt x="-704" y="5260"/>
                        <a:pt x="31" y="2185"/>
                        <a:pt x="2380" y="739"/>
                      </a:cubicBezTo>
                      <a:cubicBezTo>
                        <a:pt x="4724" y="-702"/>
                        <a:pt x="7807" y="28"/>
                        <a:pt x="9249" y="2381"/>
                      </a:cubicBezTo>
                      <a:lnTo>
                        <a:pt x="19978" y="19839"/>
                      </a:lnTo>
                      <a:cubicBezTo>
                        <a:pt x="21420" y="22193"/>
                        <a:pt x="20685" y="25267"/>
                        <a:pt x="18336" y="26713"/>
                      </a:cubicBezTo>
                      <a:cubicBezTo>
                        <a:pt x="17522" y="27215"/>
                        <a:pt x="16620" y="27453"/>
                        <a:pt x="15727" y="274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CB2BD09B-CBA4-4CB9-863B-8A31C9528BD2}"/>
                    </a:ext>
                  </a:extLst>
                </p:cNvPr>
                <p:cNvSpPr/>
                <p:nvPr/>
              </p:nvSpPr>
              <p:spPr>
                <a:xfrm>
                  <a:off x="2408531" y="5621263"/>
                  <a:ext cx="20387" cy="26911"/>
                </a:xfrm>
                <a:custGeom>
                  <a:avLst/>
                  <a:gdLst>
                    <a:gd name="connsiteX0" fmla="*/ 15400 w 20387"/>
                    <a:gd name="connsiteY0" fmla="*/ 26911 h 26911"/>
                    <a:gd name="connsiteX1" fmla="*/ 11140 w 20387"/>
                    <a:gd name="connsiteY1" fmla="*/ 24530 h 26911"/>
                    <a:gd name="connsiteX2" fmla="*/ 741 w 20387"/>
                    <a:gd name="connsiteY2" fmla="*/ 7611 h 26911"/>
                    <a:gd name="connsiteX3" fmla="*/ 2378 w 20387"/>
                    <a:gd name="connsiteY3" fmla="*/ 737 h 26911"/>
                    <a:gd name="connsiteX4" fmla="*/ 9247 w 20387"/>
                    <a:gd name="connsiteY4" fmla="*/ 2379 h 26911"/>
                    <a:gd name="connsiteX5" fmla="*/ 19646 w 20387"/>
                    <a:gd name="connsiteY5" fmla="*/ 19298 h 26911"/>
                    <a:gd name="connsiteX6" fmla="*/ 18009 w 20387"/>
                    <a:gd name="connsiteY6" fmla="*/ 26172 h 26911"/>
                    <a:gd name="connsiteX7" fmla="*/ 15400 w 20387"/>
                    <a:gd name="connsiteY7" fmla="*/ 26911 h 2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87" h="26911">
                      <a:moveTo>
                        <a:pt x="15400" y="26911"/>
                      </a:moveTo>
                      <a:cubicBezTo>
                        <a:pt x="13721" y="26911"/>
                        <a:pt x="12084" y="26065"/>
                        <a:pt x="11140" y="24530"/>
                      </a:cubicBezTo>
                      <a:lnTo>
                        <a:pt x="741" y="7611"/>
                      </a:lnTo>
                      <a:cubicBezTo>
                        <a:pt x="-705" y="5262"/>
                        <a:pt x="30" y="2183"/>
                        <a:pt x="2378" y="737"/>
                      </a:cubicBezTo>
                      <a:cubicBezTo>
                        <a:pt x="4727" y="-700"/>
                        <a:pt x="7806" y="26"/>
                        <a:pt x="9247" y="2379"/>
                      </a:cubicBezTo>
                      <a:lnTo>
                        <a:pt x="19646" y="19298"/>
                      </a:lnTo>
                      <a:cubicBezTo>
                        <a:pt x="21093" y="21646"/>
                        <a:pt x="20358" y="24725"/>
                        <a:pt x="18009" y="26172"/>
                      </a:cubicBezTo>
                      <a:cubicBezTo>
                        <a:pt x="17196" y="26674"/>
                        <a:pt x="16293" y="26911"/>
                        <a:pt x="15400" y="26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69BC12C2-5041-49AB-A9AB-BEEF707324C0}"/>
                    </a:ext>
                  </a:extLst>
                </p:cNvPr>
                <p:cNvSpPr/>
                <p:nvPr/>
              </p:nvSpPr>
              <p:spPr>
                <a:xfrm>
                  <a:off x="2464026" y="5662168"/>
                  <a:ext cx="20716" cy="27452"/>
                </a:xfrm>
                <a:custGeom>
                  <a:avLst/>
                  <a:gdLst>
                    <a:gd name="connsiteX0" fmla="*/ 15727 w 20716"/>
                    <a:gd name="connsiteY0" fmla="*/ 27453 h 27452"/>
                    <a:gd name="connsiteX1" fmla="*/ 11467 w 20716"/>
                    <a:gd name="connsiteY1" fmla="*/ 25071 h 27452"/>
                    <a:gd name="connsiteX2" fmla="*/ 738 w 20716"/>
                    <a:gd name="connsiteY2" fmla="*/ 7613 h 27452"/>
                    <a:gd name="connsiteX3" fmla="*/ 2380 w 20716"/>
                    <a:gd name="connsiteY3" fmla="*/ 739 h 27452"/>
                    <a:gd name="connsiteX4" fmla="*/ 9249 w 20716"/>
                    <a:gd name="connsiteY4" fmla="*/ 2381 h 27452"/>
                    <a:gd name="connsiteX5" fmla="*/ 19978 w 20716"/>
                    <a:gd name="connsiteY5" fmla="*/ 19839 h 27452"/>
                    <a:gd name="connsiteX6" fmla="*/ 18336 w 20716"/>
                    <a:gd name="connsiteY6" fmla="*/ 26713 h 27452"/>
                    <a:gd name="connsiteX7" fmla="*/ 15727 w 20716"/>
                    <a:gd name="connsiteY7" fmla="*/ 27453 h 27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716" h="27452">
                      <a:moveTo>
                        <a:pt x="15727" y="27453"/>
                      </a:moveTo>
                      <a:cubicBezTo>
                        <a:pt x="14048" y="27453"/>
                        <a:pt x="12411" y="26606"/>
                        <a:pt x="11467" y="25071"/>
                      </a:cubicBezTo>
                      <a:lnTo>
                        <a:pt x="738" y="7613"/>
                      </a:lnTo>
                      <a:cubicBezTo>
                        <a:pt x="-704" y="5260"/>
                        <a:pt x="31" y="2186"/>
                        <a:pt x="2380" y="739"/>
                      </a:cubicBezTo>
                      <a:cubicBezTo>
                        <a:pt x="4724" y="-702"/>
                        <a:pt x="7802" y="28"/>
                        <a:pt x="9249" y="2381"/>
                      </a:cubicBezTo>
                      <a:lnTo>
                        <a:pt x="19978" y="19839"/>
                      </a:lnTo>
                      <a:cubicBezTo>
                        <a:pt x="21420" y="22193"/>
                        <a:pt x="20685" y="25267"/>
                        <a:pt x="18336" y="26713"/>
                      </a:cubicBezTo>
                      <a:cubicBezTo>
                        <a:pt x="17522" y="27211"/>
                        <a:pt x="16620" y="27453"/>
                        <a:pt x="15727" y="274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A690243B-8E7B-4183-93B6-A811C1B53626}"/>
                    </a:ext>
                  </a:extLst>
                </p:cNvPr>
                <p:cNvSpPr/>
                <p:nvPr/>
              </p:nvSpPr>
              <p:spPr>
                <a:xfrm>
                  <a:off x="2533172" y="5593018"/>
                  <a:ext cx="20715" cy="27452"/>
                </a:xfrm>
                <a:custGeom>
                  <a:avLst/>
                  <a:gdLst>
                    <a:gd name="connsiteX0" fmla="*/ 15727 w 20715"/>
                    <a:gd name="connsiteY0" fmla="*/ 27453 h 27452"/>
                    <a:gd name="connsiteX1" fmla="*/ 11467 w 20715"/>
                    <a:gd name="connsiteY1" fmla="*/ 25072 h 27452"/>
                    <a:gd name="connsiteX2" fmla="*/ 738 w 20715"/>
                    <a:gd name="connsiteY2" fmla="*/ 7613 h 27452"/>
                    <a:gd name="connsiteX3" fmla="*/ 2380 w 20715"/>
                    <a:gd name="connsiteY3" fmla="*/ 739 h 27452"/>
                    <a:gd name="connsiteX4" fmla="*/ 9249 w 20715"/>
                    <a:gd name="connsiteY4" fmla="*/ 2381 h 27452"/>
                    <a:gd name="connsiteX5" fmla="*/ 19978 w 20715"/>
                    <a:gd name="connsiteY5" fmla="*/ 19840 h 27452"/>
                    <a:gd name="connsiteX6" fmla="*/ 18336 w 20715"/>
                    <a:gd name="connsiteY6" fmla="*/ 26713 h 27452"/>
                    <a:gd name="connsiteX7" fmla="*/ 15727 w 20715"/>
                    <a:gd name="connsiteY7" fmla="*/ 27453 h 27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715" h="27452">
                      <a:moveTo>
                        <a:pt x="15727" y="27453"/>
                      </a:moveTo>
                      <a:cubicBezTo>
                        <a:pt x="14048" y="27453"/>
                        <a:pt x="12411" y="26606"/>
                        <a:pt x="11467" y="25072"/>
                      </a:cubicBezTo>
                      <a:lnTo>
                        <a:pt x="738" y="7613"/>
                      </a:lnTo>
                      <a:cubicBezTo>
                        <a:pt x="-704" y="5260"/>
                        <a:pt x="31" y="2186"/>
                        <a:pt x="2380" y="739"/>
                      </a:cubicBezTo>
                      <a:cubicBezTo>
                        <a:pt x="4728" y="-703"/>
                        <a:pt x="7803" y="28"/>
                        <a:pt x="9249" y="2381"/>
                      </a:cubicBezTo>
                      <a:lnTo>
                        <a:pt x="19978" y="19840"/>
                      </a:lnTo>
                      <a:cubicBezTo>
                        <a:pt x="21420" y="22193"/>
                        <a:pt x="20685" y="25267"/>
                        <a:pt x="18336" y="26713"/>
                      </a:cubicBezTo>
                      <a:cubicBezTo>
                        <a:pt x="17522" y="27216"/>
                        <a:pt x="16620" y="27453"/>
                        <a:pt x="15727" y="274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EDDA4A74-2E58-4881-87C5-8DCCF3E2ADEB}"/>
                    </a:ext>
                  </a:extLst>
                </p:cNvPr>
                <p:cNvSpPr/>
                <p:nvPr/>
              </p:nvSpPr>
              <p:spPr>
                <a:xfrm>
                  <a:off x="2553948" y="5669502"/>
                  <a:ext cx="20389" cy="26913"/>
                </a:xfrm>
                <a:custGeom>
                  <a:avLst/>
                  <a:gdLst>
                    <a:gd name="connsiteX0" fmla="*/ 15400 w 20389"/>
                    <a:gd name="connsiteY0" fmla="*/ 26913 h 26913"/>
                    <a:gd name="connsiteX1" fmla="*/ 11140 w 20389"/>
                    <a:gd name="connsiteY1" fmla="*/ 24532 h 26913"/>
                    <a:gd name="connsiteX2" fmla="*/ 741 w 20389"/>
                    <a:gd name="connsiteY2" fmla="*/ 7613 h 26913"/>
                    <a:gd name="connsiteX3" fmla="*/ 2378 w 20389"/>
                    <a:gd name="connsiteY3" fmla="*/ 739 h 26913"/>
                    <a:gd name="connsiteX4" fmla="*/ 9252 w 20389"/>
                    <a:gd name="connsiteY4" fmla="*/ 2381 h 26913"/>
                    <a:gd name="connsiteX5" fmla="*/ 19651 w 20389"/>
                    <a:gd name="connsiteY5" fmla="*/ 19300 h 26913"/>
                    <a:gd name="connsiteX6" fmla="*/ 18009 w 20389"/>
                    <a:gd name="connsiteY6" fmla="*/ 26174 h 26913"/>
                    <a:gd name="connsiteX7" fmla="*/ 15400 w 20389"/>
                    <a:gd name="connsiteY7" fmla="*/ 26913 h 2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89" h="26913">
                      <a:moveTo>
                        <a:pt x="15400" y="26913"/>
                      </a:moveTo>
                      <a:cubicBezTo>
                        <a:pt x="13721" y="26913"/>
                        <a:pt x="12084" y="26067"/>
                        <a:pt x="11140" y="24532"/>
                      </a:cubicBezTo>
                      <a:lnTo>
                        <a:pt x="741" y="7613"/>
                      </a:lnTo>
                      <a:cubicBezTo>
                        <a:pt x="-705" y="5260"/>
                        <a:pt x="30" y="2185"/>
                        <a:pt x="2378" y="739"/>
                      </a:cubicBezTo>
                      <a:cubicBezTo>
                        <a:pt x="4732" y="-702"/>
                        <a:pt x="7801" y="28"/>
                        <a:pt x="9252" y="2381"/>
                      </a:cubicBezTo>
                      <a:lnTo>
                        <a:pt x="19651" y="19300"/>
                      </a:lnTo>
                      <a:cubicBezTo>
                        <a:pt x="21093" y="21653"/>
                        <a:pt x="20358" y="24727"/>
                        <a:pt x="18009" y="26174"/>
                      </a:cubicBezTo>
                      <a:cubicBezTo>
                        <a:pt x="17191" y="26676"/>
                        <a:pt x="16293" y="26913"/>
                        <a:pt x="15400" y="269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9" name="Freeform: Shape 438">
                  <a:extLst>
                    <a:ext uri="{FF2B5EF4-FFF2-40B4-BE49-F238E27FC236}">
                      <a16:creationId xmlns:a16="http://schemas.microsoft.com/office/drawing/2014/main" id="{72F41829-A462-4810-B749-C2C951994874}"/>
                    </a:ext>
                  </a:extLst>
                </p:cNvPr>
                <p:cNvSpPr/>
                <p:nvPr/>
              </p:nvSpPr>
              <p:spPr>
                <a:xfrm>
                  <a:off x="2520745" y="5702708"/>
                  <a:ext cx="20385" cy="26917"/>
                </a:xfrm>
                <a:custGeom>
                  <a:avLst/>
                  <a:gdLst>
                    <a:gd name="connsiteX0" fmla="*/ 15397 w 20385"/>
                    <a:gd name="connsiteY0" fmla="*/ 26918 h 26917"/>
                    <a:gd name="connsiteX1" fmla="*/ 11137 w 20385"/>
                    <a:gd name="connsiteY1" fmla="*/ 24536 h 26917"/>
                    <a:gd name="connsiteX2" fmla="*/ 738 w 20385"/>
                    <a:gd name="connsiteY2" fmla="*/ 7613 h 26917"/>
                    <a:gd name="connsiteX3" fmla="*/ 2380 w 20385"/>
                    <a:gd name="connsiteY3" fmla="*/ 739 h 26917"/>
                    <a:gd name="connsiteX4" fmla="*/ 9249 w 20385"/>
                    <a:gd name="connsiteY4" fmla="*/ 2381 h 26917"/>
                    <a:gd name="connsiteX5" fmla="*/ 19648 w 20385"/>
                    <a:gd name="connsiteY5" fmla="*/ 19304 h 26917"/>
                    <a:gd name="connsiteX6" fmla="*/ 18006 w 20385"/>
                    <a:gd name="connsiteY6" fmla="*/ 26178 h 26917"/>
                    <a:gd name="connsiteX7" fmla="*/ 15397 w 20385"/>
                    <a:gd name="connsiteY7" fmla="*/ 26918 h 26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85" h="26917">
                      <a:moveTo>
                        <a:pt x="15397" y="26918"/>
                      </a:moveTo>
                      <a:cubicBezTo>
                        <a:pt x="13718" y="26918"/>
                        <a:pt x="12081" y="26071"/>
                        <a:pt x="11137" y="24536"/>
                      </a:cubicBezTo>
                      <a:lnTo>
                        <a:pt x="738" y="7613"/>
                      </a:lnTo>
                      <a:cubicBezTo>
                        <a:pt x="-704" y="5260"/>
                        <a:pt x="31" y="2185"/>
                        <a:pt x="2380" y="739"/>
                      </a:cubicBezTo>
                      <a:cubicBezTo>
                        <a:pt x="4728" y="-702"/>
                        <a:pt x="7803" y="28"/>
                        <a:pt x="9249" y="2381"/>
                      </a:cubicBezTo>
                      <a:lnTo>
                        <a:pt x="19648" y="19304"/>
                      </a:lnTo>
                      <a:cubicBezTo>
                        <a:pt x="21089" y="21658"/>
                        <a:pt x="20355" y="24732"/>
                        <a:pt x="18006" y="26178"/>
                      </a:cubicBezTo>
                      <a:cubicBezTo>
                        <a:pt x="17187" y="26676"/>
                        <a:pt x="16285" y="26918"/>
                        <a:pt x="15397" y="26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2733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Methodologies for Co-Design 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197DB8F-468B-4CEF-8D7A-51AE0DAB0014}"/>
              </a:ext>
            </a:extLst>
          </p:cNvPr>
          <p:cNvSpPr/>
          <p:nvPr/>
        </p:nvSpPr>
        <p:spPr>
          <a:xfrm>
            <a:off x="956099" y="1173065"/>
            <a:ext cx="4225501" cy="12177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1A5B5D1-19C0-4FBF-8051-2343810D24D8}"/>
              </a:ext>
            </a:extLst>
          </p:cNvPr>
          <p:cNvSpPr txBox="1"/>
          <p:nvPr/>
        </p:nvSpPr>
        <p:spPr>
          <a:xfrm>
            <a:off x="1555326" y="1173064"/>
            <a:ext cx="3027045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Space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E7DA067-07D5-41C1-92FB-EEB706955B9E}"/>
              </a:ext>
            </a:extLst>
          </p:cNvPr>
          <p:cNvSpPr/>
          <p:nvPr/>
        </p:nvSpPr>
        <p:spPr>
          <a:xfrm>
            <a:off x="6739679" y="1169989"/>
            <a:ext cx="4225501" cy="1217769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E006A1-1BE4-4774-AAEC-E627C69A9886}"/>
              </a:ext>
            </a:extLst>
          </p:cNvPr>
          <p:cNvSpPr txBox="1"/>
          <p:nvPr/>
        </p:nvSpPr>
        <p:spPr>
          <a:xfrm>
            <a:off x="7149464" y="1173064"/>
            <a:ext cx="3543089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Implementation Search Space</a:t>
            </a:r>
          </a:p>
        </p:txBody>
      </p:sp>
    </p:spTree>
    <p:extLst>
      <p:ext uri="{BB962C8B-B14F-4D97-AF65-F5344CB8AC3E}">
        <p14:creationId xmlns:p14="http://schemas.microsoft.com/office/powerpoint/2010/main" val="4097901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Methodologies for Co-Design 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197DB8F-468B-4CEF-8D7A-51AE0DAB0014}"/>
              </a:ext>
            </a:extLst>
          </p:cNvPr>
          <p:cNvSpPr/>
          <p:nvPr/>
        </p:nvSpPr>
        <p:spPr>
          <a:xfrm>
            <a:off x="956099" y="1173065"/>
            <a:ext cx="4225501" cy="12177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1A5B5D1-19C0-4FBF-8051-2343810D24D8}"/>
              </a:ext>
            </a:extLst>
          </p:cNvPr>
          <p:cNvSpPr txBox="1"/>
          <p:nvPr/>
        </p:nvSpPr>
        <p:spPr>
          <a:xfrm>
            <a:off x="1555326" y="1173064"/>
            <a:ext cx="3027045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Space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E7DA067-07D5-41C1-92FB-EEB706955B9E}"/>
              </a:ext>
            </a:extLst>
          </p:cNvPr>
          <p:cNvSpPr/>
          <p:nvPr/>
        </p:nvSpPr>
        <p:spPr>
          <a:xfrm>
            <a:off x="6739679" y="1169989"/>
            <a:ext cx="4225501" cy="1217769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E006A1-1BE4-4774-AAEC-E627C69A9886}"/>
              </a:ext>
            </a:extLst>
          </p:cNvPr>
          <p:cNvSpPr txBox="1"/>
          <p:nvPr/>
        </p:nvSpPr>
        <p:spPr>
          <a:xfrm>
            <a:off x="7149464" y="1173064"/>
            <a:ext cx="3543089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Implementation Search Space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8B1EA4CF-4DDC-4017-90D0-0A4495F33BED}"/>
              </a:ext>
            </a:extLst>
          </p:cNvPr>
          <p:cNvSpPr/>
          <p:nvPr/>
        </p:nvSpPr>
        <p:spPr>
          <a:xfrm>
            <a:off x="4815840" y="2898015"/>
            <a:ext cx="2798445" cy="1061969"/>
          </a:xfrm>
          <a:prstGeom prst="roundRect">
            <a:avLst>
              <a:gd name="adj" fmla="val 50000"/>
            </a:avLst>
          </a:prstGeom>
          <a:solidFill>
            <a:srgbClr val="FFC00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B89CE95E-0BD5-4A4A-BBB5-D7678B498824}"/>
              </a:ext>
            </a:extLst>
          </p:cNvPr>
          <p:cNvSpPr/>
          <p:nvPr/>
        </p:nvSpPr>
        <p:spPr>
          <a:xfrm>
            <a:off x="6518789" y="2898015"/>
            <a:ext cx="2798445" cy="1061970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577C63A-EDB9-4D6A-83B5-C936A634CD4B}"/>
              </a:ext>
            </a:extLst>
          </p:cNvPr>
          <p:cNvSpPr txBox="1"/>
          <p:nvPr/>
        </p:nvSpPr>
        <p:spPr>
          <a:xfrm>
            <a:off x="1078594" y="3018947"/>
            <a:ext cx="358484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Method 1</a:t>
            </a: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find something in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middle and connect to both SW and HW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EC6E621-5E87-4750-8573-548213301097}"/>
              </a:ext>
            </a:extLst>
          </p:cNvPr>
          <p:cNvSpPr/>
          <p:nvPr/>
        </p:nvSpPr>
        <p:spPr>
          <a:xfrm>
            <a:off x="9150888" y="3249024"/>
            <a:ext cx="2798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FPGA/DNN Co-Design [DAC’19, </a:t>
            </a:r>
            <a:r>
              <a:rPr lang="en-US" altLang="zh-CN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SysML’20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]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0B7B32-A5DA-48CA-AAA4-CE742C0009B5}"/>
              </a:ext>
            </a:extLst>
          </p:cNvPr>
          <p:cNvSpPr/>
          <p:nvPr/>
        </p:nvSpPr>
        <p:spPr>
          <a:xfrm>
            <a:off x="535704" y="3051577"/>
            <a:ext cx="548640" cy="548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772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Methodologies for Co-Design 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197DB8F-468B-4CEF-8D7A-51AE0DAB0014}"/>
              </a:ext>
            </a:extLst>
          </p:cNvPr>
          <p:cNvSpPr/>
          <p:nvPr/>
        </p:nvSpPr>
        <p:spPr>
          <a:xfrm>
            <a:off x="956099" y="1173065"/>
            <a:ext cx="4225501" cy="12177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1A5B5D1-19C0-4FBF-8051-2343810D24D8}"/>
              </a:ext>
            </a:extLst>
          </p:cNvPr>
          <p:cNvSpPr txBox="1"/>
          <p:nvPr/>
        </p:nvSpPr>
        <p:spPr>
          <a:xfrm>
            <a:off x="1555326" y="1173064"/>
            <a:ext cx="3027045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Space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E7DA067-07D5-41C1-92FB-EEB706955B9E}"/>
              </a:ext>
            </a:extLst>
          </p:cNvPr>
          <p:cNvSpPr/>
          <p:nvPr/>
        </p:nvSpPr>
        <p:spPr>
          <a:xfrm>
            <a:off x="6739679" y="1169989"/>
            <a:ext cx="4225501" cy="1217769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E006A1-1BE4-4774-AAEC-E627C69A9886}"/>
              </a:ext>
            </a:extLst>
          </p:cNvPr>
          <p:cNvSpPr txBox="1"/>
          <p:nvPr/>
        </p:nvSpPr>
        <p:spPr>
          <a:xfrm>
            <a:off x="7149464" y="1173064"/>
            <a:ext cx="3543089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Implementation Search Space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8B1EA4CF-4DDC-4017-90D0-0A4495F33BED}"/>
              </a:ext>
            </a:extLst>
          </p:cNvPr>
          <p:cNvSpPr/>
          <p:nvPr/>
        </p:nvSpPr>
        <p:spPr>
          <a:xfrm>
            <a:off x="4815840" y="2898015"/>
            <a:ext cx="2798445" cy="1061969"/>
          </a:xfrm>
          <a:prstGeom prst="roundRect">
            <a:avLst>
              <a:gd name="adj" fmla="val 50000"/>
            </a:avLst>
          </a:prstGeom>
          <a:solidFill>
            <a:srgbClr val="FFC00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B89CE95E-0BD5-4A4A-BBB5-D7678B498824}"/>
              </a:ext>
            </a:extLst>
          </p:cNvPr>
          <p:cNvSpPr/>
          <p:nvPr/>
        </p:nvSpPr>
        <p:spPr>
          <a:xfrm>
            <a:off x="6518789" y="2898015"/>
            <a:ext cx="2798445" cy="1061970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2B8E085E-50B1-451F-8B2B-8F0ABA237419}"/>
              </a:ext>
            </a:extLst>
          </p:cNvPr>
          <p:cNvSpPr/>
          <p:nvPr/>
        </p:nvSpPr>
        <p:spPr>
          <a:xfrm>
            <a:off x="4846320" y="4629436"/>
            <a:ext cx="3168597" cy="971265"/>
          </a:xfrm>
          <a:prstGeom prst="roundRect">
            <a:avLst>
              <a:gd name="adj" fmla="val 50000"/>
            </a:avLst>
          </a:prstGeom>
          <a:solidFill>
            <a:schemeClr val="accent4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22477E8A-F5D2-49C6-8777-40A4E989BB28}"/>
              </a:ext>
            </a:extLst>
          </p:cNvPr>
          <p:cNvSpPr/>
          <p:nvPr/>
        </p:nvSpPr>
        <p:spPr>
          <a:xfrm>
            <a:off x="4846319" y="4629435"/>
            <a:ext cx="3168597" cy="971266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577C63A-EDB9-4D6A-83B5-C936A634CD4B}"/>
              </a:ext>
            </a:extLst>
          </p:cNvPr>
          <p:cNvSpPr txBox="1"/>
          <p:nvPr/>
        </p:nvSpPr>
        <p:spPr>
          <a:xfrm>
            <a:off x="1078594" y="3018947"/>
            <a:ext cx="358484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Method 1</a:t>
            </a: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find something in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middle and connect to both SW and HW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9C4B60E-8F51-401E-A433-16DFD3489E5A}"/>
              </a:ext>
            </a:extLst>
          </p:cNvPr>
          <p:cNvSpPr txBox="1"/>
          <p:nvPr/>
        </p:nvSpPr>
        <p:spPr>
          <a:xfrm>
            <a:off x="1054937" y="4570303"/>
            <a:ext cx="340994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Method 2: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merge the two spaces –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formulate both in one equation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EC6E621-5E87-4750-8573-548213301097}"/>
              </a:ext>
            </a:extLst>
          </p:cNvPr>
          <p:cNvSpPr/>
          <p:nvPr/>
        </p:nvSpPr>
        <p:spPr>
          <a:xfrm>
            <a:off x="9150888" y="3249024"/>
            <a:ext cx="2798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FPGA/DNN Co-Design [DAC’19, </a:t>
            </a:r>
            <a:r>
              <a:rPr lang="en-US" altLang="zh-CN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SysML’20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]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87E6E51-630B-4FF0-A55C-1115A74C10E4}"/>
              </a:ext>
            </a:extLst>
          </p:cNvPr>
          <p:cNvSpPr/>
          <p:nvPr/>
        </p:nvSpPr>
        <p:spPr>
          <a:xfrm>
            <a:off x="7806593" y="4904495"/>
            <a:ext cx="3514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A True NAIS work</a:t>
            </a:r>
          </a:p>
          <a:p>
            <a:pPr algn="ctr" defTabSz="914400"/>
            <a:r>
              <a: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EDD [ICCAD’19, </a:t>
            </a:r>
            <a:r>
              <a:rPr lang="en-US" altLang="zh-CN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DAC’20</a:t>
            </a:r>
            <a:r>
              <a: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]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0B7B32-A5DA-48CA-AAA4-CE742C0009B5}"/>
              </a:ext>
            </a:extLst>
          </p:cNvPr>
          <p:cNvSpPr/>
          <p:nvPr/>
        </p:nvSpPr>
        <p:spPr>
          <a:xfrm>
            <a:off x="535704" y="3051577"/>
            <a:ext cx="548640" cy="548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80FEB19-EF8A-4693-B185-D69CAAC8E67F}"/>
              </a:ext>
            </a:extLst>
          </p:cNvPr>
          <p:cNvSpPr/>
          <p:nvPr/>
        </p:nvSpPr>
        <p:spPr>
          <a:xfrm>
            <a:off x="529954" y="4538554"/>
            <a:ext cx="548640" cy="548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4742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Methodologies for Co-Design 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197DB8F-468B-4CEF-8D7A-51AE0DAB0014}"/>
              </a:ext>
            </a:extLst>
          </p:cNvPr>
          <p:cNvSpPr/>
          <p:nvPr/>
        </p:nvSpPr>
        <p:spPr>
          <a:xfrm>
            <a:off x="956099" y="1173065"/>
            <a:ext cx="4225501" cy="12177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1A5B5D1-19C0-4FBF-8051-2343810D24D8}"/>
              </a:ext>
            </a:extLst>
          </p:cNvPr>
          <p:cNvSpPr txBox="1"/>
          <p:nvPr/>
        </p:nvSpPr>
        <p:spPr>
          <a:xfrm>
            <a:off x="1555326" y="1173064"/>
            <a:ext cx="3027045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Space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E7DA067-07D5-41C1-92FB-EEB706955B9E}"/>
              </a:ext>
            </a:extLst>
          </p:cNvPr>
          <p:cNvSpPr/>
          <p:nvPr/>
        </p:nvSpPr>
        <p:spPr>
          <a:xfrm>
            <a:off x="6739679" y="1169989"/>
            <a:ext cx="4225501" cy="1217769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E006A1-1BE4-4774-AAEC-E627C69A9886}"/>
              </a:ext>
            </a:extLst>
          </p:cNvPr>
          <p:cNvSpPr txBox="1"/>
          <p:nvPr/>
        </p:nvSpPr>
        <p:spPr>
          <a:xfrm>
            <a:off x="7149464" y="1173064"/>
            <a:ext cx="3543089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Implementation Search Space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8B1EA4CF-4DDC-4017-90D0-0A4495F33BED}"/>
              </a:ext>
            </a:extLst>
          </p:cNvPr>
          <p:cNvSpPr/>
          <p:nvPr/>
        </p:nvSpPr>
        <p:spPr>
          <a:xfrm>
            <a:off x="4815840" y="2898015"/>
            <a:ext cx="2798445" cy="1061969"/>
          </a:xfrm>
          <a:prstGeom prst="roundRect">
            <a:avLst>
              <a:gd name="adj" fmla="val 50000"/>
            </a:avLst>
          </a:prstGeom>
          <a:solidFill>
            <a:srgbClr val="FFC00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B89CE95E-0BD5-4A4A-BBB5-D7678B498824}"/>
              </a:ext>
            </a:extLst>
          </p:cNvPr>
          <p:cNvSpPr/>
          <p:nvPr/>
        </p:nvSpPr>
        <p:spPr>
          <a:xfrm>
            <a:off x="6518789" y="2898015"/>
            <a:ext cx="2798445" cy="1061970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577C63A-EDB9-4D6A-83B5-C936A634CD4B}"/>
              </a:ext>
            </a:extLst>
          </p:cNvPr>
          <p:cNvSpPr txBox="1"/>
          <p:nvPr/>
        </p:nvSpPr>
        <p:spPr>
          <a:xfrm>
            <a:off x="1078594" y="3018947"/>
            <a:ext cx="358484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Method 1</a:t>
            </a: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find something in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middle and connect to both SW and HW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EC6E621-5E87-4750-8573-548213301097}"/>
              </a:ext>
            </a:extLst>
          </p:cNvPr>
          <p:cNvSpPr/>
          <p:nvPr/>
        </p:nvSpPr>
        <p:spPr>
          <a:xfrm>
            <a:off x="9150888" y="3249024"/>
            <a:ext cx="2798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FPGA/DNN Co-Design [DAC’19, </a:t>
            </a:r>
            <a:r>
              <a:rPr lang="en-US" altLang="zh-CN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SysML’20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]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0B7B32-A5DA-48CA-AAA4-CE742C0009B5}"/>
              </a:ext>
            </a:extLst>
          </p:cNvPr>
          <p:cNvSpPr/>
          <p:nvPr/>
        </p:nvSpPr>
        <p:spPr>
          <a:xfrm>
            <a:off x="535704" y="3051577"/>
            <a:ext cx="548640" cy="548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4DF474-E2B2-45AC-B6DE-005BB3D6BB22}"/>
              </a:ext>
            </a:extLst>
          </p:cNvPr>
          <p:cNvSpPr txBox="1"/>
          <p:nvPr/>
        </p:nvSpPr>
        <p:spPr>
          <a:xfrm>
            <a:off x="804274" y="4734103"/>
            <a:ext cx="1077438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Hao, Cong, Xiaofan Zhang, Yuhong Li, Sitao Huang, Jinjun Xiong, Kyle </a:t>
            </a:r>
            <a:r>
              <a:rPr lang="en-US" sz="2000" i="0" dirty="0" err="1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Rupnow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, Wen-</a:t>
            </a:r>
            <a:r>
              <a:rPr lang="en-US" sz="2000" i="0" dirty="0" err="1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mei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i="0" dirty="0" err="1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Hwu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, and Deming Chen. "</a:t>
            </a:r>
            <a:r>
              <a:rPr lang="en-U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FPGA/DNN co-design: An efficient design methodology for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I</a:t>
            </a:r>
            <a:r>
              <a:rPr lang="en-U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oT intelligence on the edge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."</a:t>
            </a:r>
            <a:r>
              <a:rPr lang="en-US" sz="2000" i="1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 ACM/IEEE DAC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, 2019. (</a:t>
            </a:r>
            <a:r>
              <a:rPr lang="en-US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seems to be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most cited in DAC 2019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)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1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FPGA/DNN Co-Design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5CA4D1B-C755-4FB4-B9CB-AA4DAF99E1FD}"/>
              </a:ext>
            </a:extLst>
          </p:cNvPr>
          <p:cNvSpPr/>
          <p:nvPr/>
        </p:nvSpPr>
        <p:spPr>
          <a:xfrm>
            <a:off x="395172" y="1165860"/>
            <a:ext cx="5634257" cy="4785360"/>
          </a:xfrm>
          <a:prstGeom prst="roundRect">
            <a:avLst>
              <a:gd name="adj" fmla="val 9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7DA168-2070-45F4-9A61-842CCF187456}"/>
              </a:ext>
            </a:extLst>
          </p:cNvPr>
          <p:cNvSpPr/>
          <p:nvPr/>
        </p:nvSpPr>
        <p:spPr>
          <a:xfrm>
            <a:off x="6506148" y="1165860"/>
            <a:ext cx="5290680" cy="4785360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1FC341-930C-4BCE-B5C2-0BAFFD528B84}"/>
              </a:ext>
            </a:extLst>
          </p:cNvPr>
          <p:cNvSpPr txBox="1"/>
          <p:nvPr/>
        </p:nvSpPr>
        <p:spPr>
          <a:xfrm>
            <a:off x="395172" y="1187874"/>
            <a:ext cx="5634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DNNs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B398B5-7FA4-499E-BAA0-F41141C23972}"/>
              </a:ext>
            </a:extLst>
          </p:cNvPr>
          <p:cNvSpPr txBox="1"/>
          <p:nvPr/>
        </p:nvSpPr>
        <p:spPr>
          <a:xfrm>
            <a:off x="6557743" y="1187874"/>
            <a:ext cx="5088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Accelerators (FPGA)</a:t>
            </a:r>
          </a:p>
        </p:txBody>
      </p:sp>
    </p:spTree>
    <p:extLst>
      <p:ext uri="{BB962C8B-B14F-4D97-AF65-F5344CB8AC3E}">
        <p14:creationId xmlns:p14="http://schemas.microsoft.com/office/powerpoint/2010/main" val="221193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FPGA/DNN Co-Design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5CA4D1B-C755-4FB4-B9CB-AA4DAF99E1FD}"/>
              </a:ext>
            </a:extLst>
          </p:cNvPr>
          <p:cNvSpPr/>
          <p:nvPr/>
        </p:nvSpPr>
        <p:spPr>
          <a:xfrm>
            <a:off x="395172" y="1165860"/>
            <a:ext cx="5634257" cy="4785360"/>
          </a:xfrm>
          <a:prstGeom prst="roundRect">
            <a:avLst>
              <a:gd name="adj" fmla="val 9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7DA168-2070-45F4-9A61-842CCF187456}"/>
              </a:ext>
            </a:extLst>
          </p:cNvPr>
          <p:cNvSpPr/>
          <p:nvPr/>
        </p:nvSpPr>
        <p:spPr>
          <a:xfrm>
            <a:off x="6506148" y="1165860"/>
            <a:ext cx="5290680" cy="4785360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ADD652-F3A3-4180-83DB-4AEB7A320B6E}"/>
              </a:ext>
            </a:extLst>
          </p:cNvPr>
          <p:cNvSpPr txBox="1"/>
          <p:nvPr/>
        </p:nvSpPr>
        <p:spPr>
          <a:xfrm>
            <a:off x="395172" y="1187874"/>
            <a:ext cx="5634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DNNs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</a:rPr>
              <a:t> are usually built by repeated or similar </a:t>
            </a: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basic blocks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CDADC-7186-4F73-9E6F-4F778249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28" y="1932505"/>
            <a:ext cx="5285604" cy="37596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61B1633-3AEF-4F6B-A340-B399397BA6DA}"/>
              </a:ext>
            </a:extLst>
          </p:cNvPr>
          <p:cNvSpPr txBox="1"/>
          <p:nvPr/>
        </p:nvSpPr>
        <p:spPr>
          <a:xfrm>
            <a:off x="352998" y="5973234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https://d2l.ai/chapter_convolutional-modern/resnet.html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34C624-313B-4279-9111-C289299FB915}"/>
              </a:ext>
            </a:extLst>
          </p:cNvPr>
          <p:cNvSpPr txBox="1"/>
          <p:nvPr/>
        </p:nvSpPr>
        <p:spPr>
          <a:xfrm>
            <a:off x="6557743" y="1187874"/>
            <a:ext cx="5088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Accelerators (FPGA)</a:t>
            </a:r>
          </a:p>
        </p:txBody>
      </p:sp>
    </p:spTree>
    <p:extLst>
      <p:ext uri="{BB962C8B-B14F-4D97-AF65-F5344CB8AC3E}">
        <p14:creationId xmlns:p14="http://schemas.microsoft.com/office/powerpoint/2010/main" val="1333471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FPGA/DNN Co-Design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5CA4D1B-C755-4FB4-B9CB-AA4DAF99E1FD}"/>
              </a:ext>
            </a:extLst>
          </p:cNvPr>
          <p:cNvSpPr/>
          <p:nvPr/>
        </p:nvSpPr>
        <p:spPr>
          <a:xfrm>
            <a:off x="395172" y="1165860"/>
            <a:ext cx="5634257" cy="4785360"/>
          </a:xfrm>
          <a:prstGeom prst="roundRect">
            <a:avLst>
              <a:gd name="adj" fmla="val 9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7DA168-2070-45F4-9A61-842CCF187456}"/>
              </a:ext>
            </a:extLst>
          </p:cNvPr>
          <p:cNvSpPr/>
          <p:nvPr/>
        </p:nvSpPr>
        <p:spPr>
          <a:xfrm>
            <a:off x="6506148" y="1165860"/>
            <a:ext cx="5290680" cy="4785360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ADD652-F3A3-4180-83DB-4AEB7A320B6E}"/>
              </a:ext>
            </a:extLst>
          </p:cNvPr>
          <p:cNvSpPr txBox="1"/>
          <p:nvPr/>
        </p:nvSpPr>
        <p:spPr>
          <a:xfrm>
            <a:off x="395172" y="1187874"/>
            <a:ext cx="5634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DNNs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</a:rPr>
              <a:t> are usually built by repeated or similar </a:t>
            </a: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basic blocks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CDADC-7186-4F73-9E6F-4F778249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28" y="1932505"/>
            <a:ext cx="5285604" cy="37596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61B1633-3AEF-4F6B-A340-B399397BA6DA}"/>
              </a:ext>
            </a:extLst>
          </p:cNvPr>
          <p:cNvSpPr txBox="1"/>
          <p:nvPr/>
        </p:nvSpPr>
        <p:spPr>
          <a:xfrm>
            <a:off x="352998" y="5973234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https://d2l.ai/chapter_convolutional-modern/resnet.html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34C624-313B-4279-9111-C289299FB915}"/>
              </a:ext>
            </a:extLst>
          </p:cNvPr>
          <p:cNvSpPr txBox="1"/>
          <p:nvPr/>
        </p:nvSpPr>
        <p:spPr>
          <a:xfrm>
            <a:off x="6557743" y="1187874"/>
            <a:ext cx="5088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Accelerators (FPGA)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</a:rPr>
              <a:t> are usually built by </a:t>
            </a: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Processing Elements (PE)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E96D01-4C93-42C5-9DCC-774CFCEC1BEE}"/>
              </a:ext>
            </a:extLst>
          </p:cNvPr>
          <p:cNvGrpSpPr/>
          <p:nvPr/>
        </p:nvGrpSpPr>
        <p:grpSpPr>
          <a:xfrm>
            <a:off x="6849786" y="2682877"/>
            <a:ext cx="4729097" cy="2818763"/>
            <a:chOff x="4276963" y="3873074"/>
            <a:chExt cx="4420194" cy="25890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67D982-7EE0-4CFE-81EF-638E48B991E8}"/>
                </a:ext>
              </a:extLst>
            </p:cNvPr>
            <p:cNvSpPr/>
            <p:nvPr/>
          </p:nvSpPr>
          <p:spPr>
            <a:xfrm>
              <a:off x="4276963" y="3873074"/>
              <a:ext cx="4420194" cy="2589097"/>
            </a:xfrm>
            <a:prstGeom prst="rect">
              <a:avLst/>
            </a:prstGeom>
            <a:solidFill>
              <a:srgbClr val="003057">
                <a:alpha val="50196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38" name="Rectangle: Rounded Corners 38">
              <a:extLst>
                <a:ext uri="{FF2B5EF4-FFF2-40B4-BE49-F238E27FC236}">
                  <a16:creationId xmlns:a16="http://schemas.microsoft.com/office/drawing/2014/main" id="{73127C1C-281F-46F5-B89B-81907826A997}"/>
                </a:ext>
              </a:extLst>
            </p:cNvPr>
            <p:cNvSpPr/>
            <p:nvPr/>
          </p:nvSpPr>
          <p:spPr>
            <a:xfrm>
              <a:off x="4504723" y="4103913"/>
              <a:ext cx="1680178" cy="69246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Convolution</a:t>
              </a:r>
            </a:p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1x1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E765B30-E0F6-4788-B5D4-301D601CAB00}"/>
                </a:ext>
              </a:extLst>
            </p:cNvPr>
            <p:cNvSpPr/>
            <p:nvPr/>
          </p:nvSpPr>
          <p:spPr>
            <a:xfrm>
              <a:off x="6345452" y="4503840"/>
              <a:ext cx="2105460" cy="1782659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Convolution</a:t>
              </a:r>
            </a:p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3x3</a:t>
              </a:r>
            </a:p>
          </p:txBody>
        </p:sp>
        <p:sp>
          <p:nvSpPr>
            <p:cNvPr id="40" name="Rectangle: Rounded Corners 38">
              <a:extLst>
                <a:ext uri="{FF2B5EF4-FFF2-40B4-BE49-F238E27FC236}">
                  <a16:creationId xmlns:a16="http://schemas.microsoft.com/office/drawing/2014/main" id="{3403522F-1655-4127-B927-A5BBE2337B01}"/>
                </a:ext>
              </a:extLst>
            </p:cNvPr>
            <p:cNvSpPr/>
            <p:nvPr/>
          </p:nvSpPr>
          <p:spPr>
            <a:xfrm>
              <a:off x="4504723" y="5944235"/>
              <a:ext cx="1680178" cy="342264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Pooling</a:t>
              </a:r>
              <a:endParaRPr lang="en-US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41" name="Rectangle: Rounded Corners 38">
              <a:extLst>
                <a:ext uri="{FF2B5EF4-FFF2-40B4-BE49-F238E27FC236}">
                  <a16:creationId xmlns:a16="http://schemas.microsoft.com/office/drawing/2014/main" id="{412B9537-9F70-4EB8-893B-F2C310AD8529}"/>
                </a:ext>
              </a:extLst>
            </p:cNvPr>
            <p:cNvSpPr/>
            <p:nvPr/>
          </p:nvSpPr>
          <p:spPr>
            <a:xfrm>
              <a:off x="6345453" y="4103913"/>
              <a:ext cx="2096156" cy="327445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Relu</a:t>
              </a:r>
              <a:endParaRPr lang="en-US" sz="1400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42" name="Rectangle: Rounded Corners 38">
            <a:extLst>
              <a:ext uri="{FF2B5EF4-FFF2-40B4-BE49-F238E27FC236}">
                <a16:creationId xmlns:a16="http://schemas.microsoft.com/office/drawing/2014/main" id="{8B79C2FA-E26E-4DD3-9C7D-8EAF8CB3DC54}"/>
              </a:ext>
            </a:extLst>
          </p:cNvPr>
          <p:cNvSpPr/>
          <p:nvPr/>
        </p:nvSpPr>
        <p:spPr>
          <a:xfrm>
            <a:off x="7093415" y="3842802"/>
            <a:ext cx="1797596" cy="957798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Depth-wise Convolution</a:t>
            </a:r>
          </a:p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3x3</a:t>
            </a:r>
          </a:p>
        </p:txBody>
      </p:sp>
    </p:spTree>
    <p:extLst>
      <p:ext uri="{BB962C8B-B14F-4D97-AF65-F5344CB8AC3E}">
        <p14:creationId xmlns:p14="http://schemas.microsoft.com/office/powerpoint/2010/main" val="1566388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FPGA/DNN Co-Design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5CA4D1B-C755-4FB4-B9CB-AA4DAF99E1FD}"/>
              </a:ext>
            </a:extLst>
          </p:cNvPr>
          <p:cNvSpPr/>
          <p:nvPr/>
        </p:nvSpPr>
        <p:spPr>
          <a:xfrm>
            <a:off x="395172" y="1165860"/>
            <a:ext cx="5634257" cy="4785360"/>
          </a:xfrm>
          <a:prstGeom prst="roundRect">
            <a:avLst>
              <a:gd name="adj" fmla="val 9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7DA168-2070-45F4-9A61-842CCF187456}"/>
              </a:ext>
            </a:extLst>
          </p:cNvPr>
          <p:cNvSpPr/>
          <p:nvPr/>
        </p:nvSpPr>
        <p:spPr>
          <a:xfrm>
            <a:off x="6506148" y="1165860"/>
            <a:ext cx="5290680" cy="4785360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ADD652-F3A3-4180-83DB-4AEB7A320B6E}"/>
              </a:ext>
            </a:extLst>
          </p:cNvPr>
          <p:cNvSpPr txBox="1"/>
          <p:nvPr/>
        </p:nvSpPr>
        <p:spPr>
          <a:xfrm>
            <a:off x="395172" y="1187874"/>
            <a:ext cx="5634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DNNs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</a:rPr>
              <a:t> are usually built by repeated or similar </a:t>
            </a: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basic blocks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CDADC-7186-4F73-9E6F-4F778249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28" y="1932505"/>
            <a:ext cx="5285604" cy="37596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61B1633-3AEF-4F6B-A340-B399397BA6DA}"/>
              </a:ext>
            </a:extLst>
          </p:cNvPr>
          <p:cNvSpPr txBox="1"/>
          <p:nvPr/>
        </p:nvSpPr>
        <p:spPr>
          <a:xfrm>
            <a:off x="352998" y="5973234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https://d2l.ai/chapter_convolutional-modern/resnet.html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34C624-313B-4279-9111-C289299FB915}"/>
              </a:ext>
            </a:extLst>
          </p:cNvPr>
          <p:cNvSpPr txBox="1"/>
          <p:nvPr/>
        </p:nvSpPr>
        <p:spPr>
          <a:xfrm>
            <a:off x="6557743" y="1187874"/>
            <a:ext cx="5088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Accelerators (FPGA)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</a:rPr>
              <a:t> are usually built by </a:t>
            </a: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Processing Elements (PE)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E96D01-4C93-42C5-9DCC-774CFCEC1BEE}"/>
              </a:ext>
            </a:extLst>
          </p:cNvPr>
          <p:cNvGrpSpPr/>
          <p:nvPr/>
        </p:nvGrpSpPr>
        <p:grpSpPr>
          <a:xfrm>
            <a:off x="6849786" y="2682877"/>
            <a:ext cx="4729097" cy="2818763"/>
            <a:chOff x="4276963" y="3873074"/>
            <a:chExt cx="4420194" cy="25890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67D982-7EE0-4CFE-81EF-638E48B991E8}"/>
                </a:ext>
              </a:extLst>
            </p:cNvPr>
            <p:cNvSpPr/>
            <p:nvPr/>
          </p:nvSpPr>
          <p:spPr>
            <a:xfrm>
              <a:off x="4276963" y="3873074"/>
              <a:ext cx="4420194" cy="2589097"/>
            </a:xfrm>
            <a:prstGeom prst="rect">
              <a:avLst/>
            </a:prstGeom>
            <a:solidFill>
              <a:srgbClr val="00305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38" name="Rectangle: Rounded Corners 38">
              <a:extLst>
                <a:ext uri="{FF2B5EF4-FFF2-40B4-BE49-F238E27FC236}">
                  <a16:creationId xmlns:a16="http://schemas.microsoft.com/office/drawing/2014/main" id="{73127C1C-281F-46F5-B89B-81907826A997}"/>
                </a:ext>
              </a:extLst>
            </p:cNvPr>
            <p:cNvSpPr/>
            <p:nvPr/>
          </p:nvSpPr>
          <p:spPr>
            <a:xfrm>
              <a:off x="4504723" y="4103913"/>
              <a:ext cx="1680178" cy="69246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Convolution</a:t>
              </a:r>
            </a:p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1x1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E765B30-E0F6-4788-B5D4-301D601CAB00}"/>
                </a:ext>
              </a:extLst>
            </p:cNvPr>
            <p:cNvSpPr/>
            <p:nvPr/>
          </p:nvSpPr>
          <p:spPr>
            <a:xfrm>
              <a:off x="6345452" y="4503840"/>
              <a:ext cx="2105460" cy="1782659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Convolution</a:t>
              </a:r>
            </a:p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3x3</a:t>
              </a:r>
            </a:p>
          </p:txBody>
        </p:sp>
        <p:sp>
          <p:nvSpPr>
            <p:cNvPr id="40" name="Rectangle: Rounded Corners 38">
              <a:extLst>
                <a:ext uri="{FF2B5EF4-FFF2-40B4-BE49-F238E27FC236}">
                  <a16:creationId xmlns:a16="http://schemas.microsoft.com/office/drawing/2014/main" id="{3403522F-1655-4127-B927-A5BBE2337B01}"/>
                </a:ext>
              </a:extLst>
            </p:cNvPr>
            <p:cNvSpPr/>
            <p:nvPr/>
          </p:nvSpPr>
          <p:spPr>
            <a:xfrm>
              <a:off x="4504723" y="5944235"/>
              <a:ext cx="1680178" cy="342264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Pooling</a:t>
              </a:r>
              <a:endParaRPr lang="en-US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41" name="Rectangle: Rounded Corners 38">
              <a:extLst>
                <a:ext uri="{FF2B5EF4-FFF2-40B4-BE49-F238E27FC236}">
                  <a16:creationId xmlns:a16="http://schemas.microsoft.com/office/drawing/2014/main" id="{412B9537-9F70-4EB8-893B-F2C310AD8529}"/>
                </a:ext>
              </a:extLst>
            </p:cNvPr>
            <p:cNvSpPr/>
            <p:nvPr/>
          </p:nvSpPr>
          <p:spPr>
            <a:xfrm>
              <a:off x="6345453" y="4103913"/>
              <a:ext cx="2096156" cy="327445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Relu</a:t>
              </a:r>
              <a:endParaRPr lang="en-US" sz="1400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42" name="Rectangle: Rounded Corners 38">
            <a:extLst>
              <a:ext uri="{FF2B5EF4-FFF2-40B4-BE49-F238E27FC236}">
                <a16:creationId xmlns:a16="http://schemas.microsoft.com/office/drawing/2014/main" id="{8B79C2FA-E26E-4DD3-9C7D-8EAF8CB3DC54}"/>
              </a:ext>
            </a:extLst>
          </p:cNvPr>
          <p:cNvSpPr/>
          <p:nvPr/>
        </p:nvSpPr>
        <p:spPr>
          <a:xfrm>
            <a:off x="7093415" y="3842802"/>
            <a:ext cx="1797596" cy="957798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Depth-wise Convolution</a:t>
            </a:r>
          </a:p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3x3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4B940-E2E4-4A34-B3CB-4BAF2C87CAF8}"/>
              </a:ext>
            </a:extLst>
          </p:cNvPr>
          <p:cNvSpPr/>
          <p:nvPr/>
        </p:nvSpPr>
        <p:spPr>
          <a:xfrm>
            <a:off x="103945" y="1932505"/>
            <a:ext cx="11878505" cy="441006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39FC19-AC83-4D2D-B0B4-2C1B8DB9E3DD}"/>
              </a:ext>
            </a:extLst>
          </p:cNvPr>
          <p:cNvSpPr/>
          <p:nvPr/>
        </p:nvSpPr>
        <p:spPr>
          <a:xfrm>
            <a:off x="1666874" y="1530350"/>
            <a:ext cx="1971675" cy="577850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DE5769-3364-455A-8AF5-D8B982D7FAC9}"/>
              </a:ext>
            </a:extLst>
          </p:cNvPr>
          <p:cNvSpPr/>
          <p:nvPr/>
        </p:nvSpPr>
        <p:spPr>
          <a:xfrm>
            <a:off x="7550150" y="1525064"/>
            <a:ext cx="4197350" cy="583135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F0FFD9F-49C5-4DED-A39E-7D92B2B1454E}"/>
              </a:ext>
            </a:extLst>
          </p:cNvPr>
          <p:cNvSpPr txBox="1">
            <a:spLocks/>
          </p:cNvSpPr>
          <p:nvPr/>
        </p:nvSpPr>
        <p:spPr>
          <a:xfrm>
            <a:off x="2309812" y="2245359"/>
            <a:ext cx="7572375" cy="156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"/>
              <a:tabLst>
                <a:tab pos="7493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PE implements basic blocks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– “something in the middle” we are looking for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42B23C-CC2C-40E1-A47F-CA139FD13BBB}"/>
              </a:ext>
            </a:extLst>
          </p:cNvPr>
          <p:cNvSpPr/>
          <p:nvPr/>
        </p:nvSpPr>
        <p:spPr>
          <a:xfrm>
            <a:off x="3910459" y="3625373"/>
            <a:ext cx="2798445" cy="1061969"/>
          </a:xfrm>
          <a:prstGeom prst="roundRect">
            <a:avLst>
              <a:gd name="adj" fmla="val 50000"/>
            </a:avLst>
          </a:prstGeom>
          <a:solidFill>
            <a:srgbClr val="FFC00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C0124D-FEEC-4843-A1C5-3DE98CF972A8}"/>
              </a:ext>
            </a:extLst>
          </p:cNvPr>
          <p:cNvSpPr/>
          <p:nvPr/>
        </p:nvSpPr>
        <p:spPr>
          <a:xfrm>
            <a:off x="5613408" y="3625373"/>
            <a:ext cx="2798445" cy="1061970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AD9D9A-95DE-4DDF-8D3D-2EE0FBF15A01}"/>
              </a:ext>
            </a:extLst>
          </p:cNvPr>
          <p:cNvCxnSpPr>
            <a:cxnSpLocks/>
          </p:cNvCxnSpPr>
          <p:nvPr/>
        </p:nvCxnSpPr>
        <p:spPr>
          <a:xfrm>
            <a:off x="6198806" y="3311561"/>
            <a:ext cx="0" cy="89643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phic 6" descr="Old Key with solid fill">
            <a:extLst>
              <a:ext uri="{FF2B5EF4-FFF2-40B4-BE49-F238E27FC236}">
                <a16:creationId xmlns:a16="http://schemas.microsoft.com/office/drawing/2014/main" id="{343955CC-2A07-409D-9CB6-10E46FF39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4221" y="36253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4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8FF455B-D8E7-4662-9703-F3FD5025DA7C}"/>
              </a:ext>
            </a:extLst>
          </p:cNvPr>
          <p:cNvSpPr/>
          <p:nvPr/>
        </p:nvSpPr>
        <p:spPr>
          <a:xfrm>
            <a:off x="1226820" y="1417320"/>
            <a:ext cx="1665956" cy="45034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FPGA/DNN Co-Design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31FCD7-B57F-4CCC-AD3D-EB15E47EC544}"/>
              </a:ext>
            </a:extLst>
          </p:cNvPr>
          <p:cNvCxnSpPr>
            <a:cxnSpLocks/>
            <a:stCxn id="50" idx="0"/>
            <a:endCxn id="46" idx="2"/>
          </p:cNvCxnSpPr>
          <p:nvPr/>
        </p:nvCxnSpPr>
        <p:spPr>
          <a:xfrm flipV="1">
            <a:off x="2050495" y="2487713"/>
            <a:ext cx="0" cy="6712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A71354-15BF-4FF1-B1A7-F373B766E9E8}"/>
              </a:ext>
            </a:extLst>
          </p:cNvPr>
          <p:cNvCxnSpPr>
            <a:cxnSpLocks/>
            <a:stCxn id="50" idx="2"/>
            <a:endCxn id="47" idx="0"/>
          </p:cNvCxnSpPr>
          <p:nvPr/>
        </p:nvCxnSpPr>
        <p:spPr>
          <a:xfrm>
            <a:off x="2050495" y="4130208"/>
            <a:ext cx="0" cy="744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16992091-3637-431D-8A00-661D02EF0DE2}"/>
              </a:ext>
            </a:extLst>
          </p:cNvPr>
          <p:cNvSpPr txBox="1">
            <a:spLocks/>
          </p:cNvSpPr>
          <p:nvPr/>
        </p:nvSpPr>
        <p:spPr>
          <a:xfrm>
            <a:off x="330771" y="2572500"/>
            <a:ext cx="2358252" cy="564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determines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D4477C5-3BA4-4ABB-B478-CCF861BC6F9C}"/>
              </a:ext>
            </a:extLst>
          </p:cNvPr>
          <p:cNvSpPr txBox="1">
            <a:spLocks/>
          </p:cNvSpPr>
          <p:nvPr/>
        </p:nvSpPr>
        <p:spPr>
          <a:xfrm>
            <a:off x="330771" y="4245352"/>
            <a:ext cx="2358252" cy="564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determines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62DD3D4-615A-40CA-8653-EE5493466546}"/>
              </a:ext>
            </a:extLst>
          </p:cNvPr>
          <p:cNvSpPr txBox="1">
            <a:spLocks/>
          </p:cNvSpPr>
          <p:nvPr/>
        </p:nvSpPr>
        <p:spPr>
          <a:xfrm>
            <a:off x="1453177" y="1287493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b="0" dirty="0">
                <a:latin typeface="Corbel" panose="020B0503020204020204" pitchFamily="34" charset="0"/>
                <a:ea typeface="Cambria" panose="02040503050406030204" pitchFamily="18" charset="0"/>
              </a:rPr>
              <a:t>Software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1A21C1E-5C1B-4686-8073-56AF9036BDF8}"/>
              </a:ext>
            </a:extLst>
          </p:cNvPr>
          <p:cNvSpPr txBox="1">
            <a:spLocks/>
          </p:cNvSpPr>
          <p:nvPr/>
        </p:nvSpPr>
        <p:spPr>
          <a:xfrm>
            <a:off x="1318975" y="5375408"/>
            <a:ext cx="1531904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b="0" dirty="0">
                <a:latin typeface="Corbel" panose="020B0503020204020204" pitchFamily="34" charset="0"/>
                <a:ea typeface="Cambria" panose="02040503050406030204" pitchFamily="18" charset="0"/>
              </a:rPr>
              <a:t>Hardware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93EE0F-6E3A-44B9-9001-B9C5ABFFA15A}"/>
              </a:ext>
            </a:extLst>
          </p:cNvPr>
          <p:cNvSpPr/>
          <p:nvPr/>
        </p:nvSpPr>
        <p:spPr>
          <a:xfrm>
            <a:off x="1318975" y="1847633"/>
            <a:ext cx="1463040" cy="640080"/>
          </a:xfrm>
          <a:prstGeom prst="roundRect">
            <a:avLst>
              <a:gd name="adj" fmla="val 50000"/>
            </a:avLst>
          </a:prstGeom>
          <a:solidFill>
            <a:srgbClr val="FFC00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386D87B-0784-47B9-9BC0-1FA133D77AD7}"/>
              </a:ext>
            </a:extLst>
          </p:cNvPr>
          <p:cNvSpPr/>
          <p:nvPr/>
        </p:nvSpPr>
        <p:spPr>
          <a:xfrm>
            <a:off x="1318975" y="4874333"/>
            <a:ext cx="1463040" cy="640080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F04308-E4C7-4C2E-BFFC-48FAD52B3095}"/>
              </a:ext>
            </a:extLst>
          </p:cNvPr>
          <p:cNvGrpSpPr/>
          <p:nvPr/>
        </p:nvGrpSpPr>
        <p:grpSpPr>
          <a:xfrm>
            <a:off x="466196" y="3158943"/>
            <a:ext cx="3168597" cy="974173"/>
            <a:chOff x="4098395" y="4806393"/>
            <a:chExt cx="4225501" cy="134555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0351AFA-DC76-4D10-BC09-AE91908862ED}"/>
                </a:ext>
              </a:extLst>
            </p:cNvPr>
            <p:cNvSpPr/>
            <p:nvPr/>
          </p:nvSpPr>
          <p:spPr>
            <a:xfrm>
              <a:off x="4098395" y="4810410"/>
              <a:ext cx="4225501" cy="1341536"/>
            </a:xfrm>
            <a:prstGeom prst="roundRect">
              <a:avLst>
                <a:gd name="adj" fmla="val 50000"/>
              </a:avLst>
            </a:prstGeom>
            <a:solidFill>
              <a:srgbClr val="FFC000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837E349-86F8-4B9E-B8A2-B2AF161C6E43}"/>
                </a:ext>
              </a:extLst>
            </p:cNvPr>
            <p:cNvSpPr/>
            <p:nvPr/>
          </p:nvSpPr>
          <p:spPr>
            <a:xfrm>
              <a:off x="4098395" y="4806393"/>
              <a:ext cx="4225501" cy="1341537"/>
            </a:xfrm>
            <a:prstGeom prst="roundRect">
              <a:avLst>
                <a:gd name="adj" fmla="val 50000"/>
              </a:avLst>
            </a:prstGeom>
            <a:solidFill>
              <a:srgbClr val="003057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FCF028F8-C258-438A-BF69-E6F2E62826C8}"/>
              </a:ext>
            </a:extLst>
          </p:cNvPr>
          <p:cNvSpPr txBox="1">
            <a:spLocks/>
          </p:cNvSpPr>
          <p:nvPr/>
        </p:nvSpPr>
        <p:spPr>
          <a:xfrm>
            <a:off x="466196" y="3405497"/>
            <a:ext cx="3345233" cy="564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Basic Building Block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290FA420-6EDC-459C-9B08-F359F841459E}"/>
              </a:ext>
            </a:extLst>
          </p:cNvPr>
          <p:cNvSpPr txBox="1">
            <a:spLocks/>
          </p:cNvSpPr>
          <p:nvPr/>
        </p:nvSpPr>
        <p:spPr>
          <a:xfrm>
            <a:off x="1629276" y="1829200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DNN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A98DBCF-BF57-4D07-B964-9D1B0A20C290}"/>
              </a:ext>
            </a:extLst>
          </p:cNvPr>
          <p:cNvSpPr txBox="1">
            <a:spLocks/>
          </p:cNvSpPr>
          <p:nvPr/>
        </p:nvSpPr>
        <p:spPr>
          <a:xfrm>
            <a:off x="1575813" y="4845217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FPGA</a:t>
            </a:r>
          </a:p>
        </p:txBody>
      </p:sp>
    </p:spTree>
    <p:extLst>
      <p:ext uri="{BB962C8B-B14F-4D97-AF65-F5344CB8AC3E}">
        <p14:creationId xmlns:p14="http://schemas.microsoft.com/office/powerpoint/2010/main" val="1719554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8FF455B-D8E7-4662-9703-F3FD5025DA7C}"/>
              </a:ext>
            </a:extLst>
          </p:cNvPr>
          <p:cNvSpPr/>
          <p:nvPr/>
        </p:nvSpPr>
        <p:spPr>
          <a:xfrm>
            <a:off x="1226820" y="1417320"/>
            <a:ext cx="1665956" cy="45034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FPGA/DNN Co-Design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31FCD7-B57F-4CCC-AD3D-EB15E47EC544}"/>
              </a:ext>
            </a:extLst>
          </p:cNvPr>
          <p:cNvCxnSpPr>
            <a:cxnSpLocks/>
            <a:stCxn id="50" idx="0"/>
            <a:endCxn id="46" idx="2"/>
          </p:cNvCxnSpPr>
          <p:nvPr/>
        </p:nvCxnSpPr>
        <p:spPr>
          <a:xfrm flipV="1">
            <a:off x="2048212" y="2487713"/>
            <a:ext cx="0" cy="2902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A71354-15BF-4FF1-B1A7-F373B766E9E8}"/>
              </a:ext>
            </a:extLst>
          </p:cNvPr>
          <p:cNvCxnSpPr>
            <a:cxnSpLocks/>
            <a:stCxn id="50" idx="2"/>
            <a:endCxn id="47" idx="0"/>
          </p:cNvCxnSpPr>
          <p:nvPr/>
        </p:nvCxnSpPr>
        <p:spPr>
          <a:xfrm>
            <a:off x="2048212" y="4610032"/>
            <a:ext cx="0" cy="2643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F62DD3D4-615A-40CA-8653-EE5493466546}"/>
              </a:ext>
            </a:extLst>
          </p:cNvPr>
          <p:cNvSpPr txBox="1">
            <a:spLocks/>
          </p:cNvSpPr>
          <p:nvPr/>
        </p:nvSpPr>
        <p:spPr>
          <a:xfrm>
            <a:off x="1453177" y="1287493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b="0" dirty="0">
                <a:latin typeface="Corbel" panose="020B0503020204020204" pitchFamily="34" charset="0"/>
                <a:ea typeface="Cambria" panose="02040503050406030204" pitchFamily="18" charset="0"/>
              </a:rPr>
              <a:t>Software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1A21C1E-5C1B-4686-8073-56AF9036BDF8}"/>
              </a:ext>
            </a:extLst>
          </p:cNvPr>
          <p:cNvSpPr txBox="1">
            <a:spLocks/>
          </p:cNvSpPr>
          <p:nvPr/>
        </p:nvSpPr>
        <p:spPr>
          <a:xfrm>
            <a:off x="1318975" y="5375408"/>
            <a:ext cx="1531904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b="0" dirty="0">
                <a:latin typeface="Corbel" panose="020B0503020204020204" pitchFamily="34" charset="0"/>
                <a:ea typeface="Cambria" panose="02040503050406030204" pitchFamily="18" charset="0"/>
              </a:rPr>
              <a:t>Hardware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93EE0F-6E3A-44B9-9001-B9C5ABFFA15A}"/>
              </a:ext>
            </a:extLst>
          </p:cNvPr>
          <p:cNvSpPr/>
          <p:nvPr/>
        </p:nvSpPr>
        <p:spPr>
          <a:xfrm>
            <a:off x="1318975" y="1847633"/>
            <a:ext cx="1463040" cy="640080"/>
          </a:xfrm>
          <a:prstGeom prst="roundRect">
            <a:avLst>
              <a:gd name="adj" fmla="val 50000"/>
            </a:avLst>
          </a:prstGeom>
          <a:solidFill>
            <a:srgbClr val="FFC00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386D87B-0784-47B9-9BC0-1FA133D77AD7}"/>
              </a:ext>
            </a:extLst>
          </p:cNvPr>
          <p:cNvSpPr/>
          <p:nvPr/>
        </p:nvSpPr>
        <p:spPr>
          <a:xfrm>
            <a:off x="1318975" y="4874333"/>
            <a:ext cx="1463040" cy="640080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290FA420-6EDC-459C-9B08-F359F841459E}"/>
              </a:ext>
            </a:extLst>
          </p:cNvPr>
          <p:cNvSpPr txBox="1">
            <a:spLocks/>
          </p:cNvSpPr>
          <p:nvPr/>
        </p:nvSpPr>
        <p:spPr>
          <a:xfrm>
            <a:off x="1629276" y="1829200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DNN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A98DBCF-BF57-4D07-B964-9D1B0A20C290}"/>
              </a:ext>
            </a:extLst>
          </p:cNvPr>
          <p:cNvSpPr txBox="1">
            <a:spLocks/>
          </p:cNvSpPr>
          <p:nvPr/>
        </p:nvSpPr>
        <p:spPr>
          <a:xfrm>
            <a:off x="1575813" y="4845217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FPGA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FF2A5E2-A50E-4873-810C-15747C0E43F9}"/>
              </a:ext>
            </a:extLst>
          </p:cNvPr>
          <p:cNvCxnSpPr>
            <a:cxnSpLocks/>
          </p:cNvCxnSpPr>
          <p:nvPr/>
        </p:nvCxnSpPr>
        <p:spPr>
          <a:xfrm flipV="1">
            <a:off x="7280793" y="1295654"/>
            <a:ext cx="1093432" cy="3279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063AD9-990D-4D08-94DD-0178EE7D3FCB}"/>
              </a:ext>
            </a:extLst>
          </p:cNvPr>
          <p:cNvCxnSpPr>
            <a:cxnSpLocks/>
          </p:cNvCxnSpPr>
          <p:nvPr/>
        </p:nvCxnSpPr>
        <p:spPr>
          <a:xfrm>
            <a:off x="7275920" y="1900501"/>
            <a:ext cx="1096494" cy="122726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E5885B-A8F4-429A-B708-3D9B93BE992F}"/>
              </a:ext>
            </a:extLst>
          </p:cNvPr>
          <p:cNvGrpSpPr/>
          <p:nvPr/>
        </p:nvGrpSpPr>
        <p:grpSpPr>
          <a:xfrm>
            <a:off x="463913" y="2772153"/>
            <a:ext cx="3168597" cy="1837879"/>
            <a:chOff x="463913" y="2772153"/>
            <a:chExt cx="3168597" cy="183787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CF04308-E4C7-4C2E-BFFC-48FAD52B3095}"/>
                </a:ext>
              </a:extLst>
            </p:cNvPr>
            <p:cNvGrpSpPr/>
            <p:nvPr/>
          </p:nvGrpSpPr>
          <p:grpSpPr>
            <a:xfrm>
              <a:off x="463913" y="2772153"/>
              <a:ext cx="3168597" cy="1837879"/>
              <a:chOff x="4098395" y="4810410"/>
              <a:chExt cx="4225501" cy="134576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0351AFA-DC76-4D10-BC09-AE91908862ED}"/>
                  </a:ext>
                </a:extLst>
              </p:cNvPr>
              <p:cNvSpPr/>
              <p:nvPr/>
            </p:nvSpPr>
            <p:spPr>
              <a:xfrm>
                <a:off x="4098395" y="4810410"/>
                <a:ext cx="4225501" cy="1341536"/>
              </a:xfrm>
              <a:prstGeom prst="roundRect">
                <a:avLst>
                  <a:gd name="adj" fmla="val 0"/>
                </a:avLst>
              </a:prstGeom>
              <a:solidFill>
                <a:srgbClr val="FFC000">
                  <a:alpha val="50196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endParaRPr lang="en-US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837E349-86F8-4B9E-B8A2-B2AF161C6E43}"/>
                  </a:ext>
                </a:extLst>
              </p:cNvPr>
              <p:cNvSpPr/>
              <p:nvPr/>
            </p:nvSpPr>
            <p:spPr>
              <a:xfrm>
                <a:off x="4098395" y="4814635"/>
                <a:ext cx="4225501" cy="1341537"/>
              </a:xfrm>
              <a:prstGeom prst="roundRect">
                <a:avLst>
                  <a:gd name="adj" fmla="val 0"/>
                </a:avLst>
              </a:prstGeom>
              <a:solidFill>
                <a:srgbClr val="003057">
                  <a:alpha val="50196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endParaRPr lang="en-US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6" name="Rectangle: Rounded Corners 34">
              <a:extLst>
                <a:ext uri="{FF2B5EF4-FFF2-40B4-BE49-F238E27FC236}">
                  <a16:creationId xmlns:a16="http://schemas.microsoft.com/office/drawing/2014/main" id="{1F043594-149E-4956-AD95-035B5A4CEA9F}"/>
                </a:ext>
              </a:extLst>
            </p:cNvPr>
            <p:cNvSpPr/>
            <p:nvPr/>
          </p:nvSpPr>
          <p:spPr>
            <a:xfrm>
              <a:off x="794500" y="2900880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67" name="Rectangle: Rounded Corners 36">
              <a:extLst>
                <a:ext uri="{FF2B5EF4-FFF2-40B4-BE49-F238E27FC236}">
                  <a16:creationId xmlns:a16="http://schemas.microsoft.com/office/drawing/2014/main" id="{E2604F65-793F-402A-8245-21E55011FA5F}"/>
                </a:ext>
              </a:extLst>
            </p:cNvPr>
            <p:cNvSpPr/>
            <p:nvPr/>
          </p:nvSpPr>
          <p:spPr>
            <a:xfrm>
              <a:off x="794500" y="376580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1x1</a:t>
              </a:r>
            </a:p>
          </p:txBody>
        </p:sp>
        <p:sp>
          <p:nvSpPr>
            <p:cNvPr id="68" name="Rectangle: Rounded Corners 38">
              <a:extLst>
                <a:ext uri="{FF2B5EF4-FFF2-40B4-BE49-F238E27FC236}">
                  <a16:creationId xmlns:a16="http://schemas.microsoft.com/office/drawing/2014/main" id="{FF7CAB65-23FA-4B51-B6E7-8D6AD8820AEB}"/>
                </a:ext>
              </a:extLst>
            </p:cNvPr>
            <p:cNvSpPr/>
            <p:nvPr/>
          </p:nvSpPr>
          <p:spPr>
            <a:xfrm>
              <a:off x="794499" y="3333344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DW-</a:t>
              </a: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69" name="Rectangle: Rounded Corners 39">
              <a:extLst>
                <a:ext uri="{FF2B5EF4-FFF2-40B4-BE49-F238E27FC236}">
                  <a16:creationId xmlns:a16="http://schemas.microsoft.com/office/drawing/2014/main" id="{F7FC67E7-3337-43CD-8F3E-12675BFB142D}"/>
                </a:ext>
              </a:extLst>
            </p:cNvPr>
            <p:cNvSpPr/>
            <p:nvPr/>
          </p:nvSpPr>
          <p:spPr>
            <a:xfrm>
              <a:off x="794500" y="419433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lnSpc>
                  <a:spcPct val="85000"/>
                </a:lnSpc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Activation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66301DD-D6AB-4C8E-BA04-101DF708C2B8}"/>
              </a:ext>
            </a:extLst>
          </p:cNvPr>
          <p:cNvGrpSpPr/>
          <p:nvPr/>
        </p:nvGrpSpPr>
        <p:grpSpPr>
          <a:xfrm>
            <a:off x="8414113" y="1295654"/>
            <a:ext cx="3168597" cy="1832108"/>
            <a:chOff x="463913" y="2772153"/>
            <a:chExt cx="3168597" cy="1832108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94270B8A-5BCF-47EF-A692-740EAB7F0B74}"/>
                </a:ext>
              </a:extLst>
            </p:cNvPr>
            <p:cNvSpPr/>
            <p:nvPr/>
          </p:nvSpPr>
          <p:spPr>
            <a:xfrm>
              <a:off x="463913" y="2772153"/>
              <a:ext cx="3168597" cy="1832108"/>
            </a:xfrm>
            <a:prstGeom prst="roundRect">
              <a:avLst>
                <a:gd name="adj" fmla="val 0"/>
              </a:avLst>
            </a:prstGeom>
            <a:solidFill>
              <a:srgbClr val="FFC000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72" name="Rectangle: Rounded Corners 34">
              <a:extLst>
                <a:ext uri="{FF2B5EF4-FFF2-40B4-BE49-F238E27FC236}">
                  <a16:creationId xmlns:a16="http://schemas.microsoft.com/office/drawing/2014/main" id="{2C35488D-2D29-44CB-BAA1-AD66E4D094F5}"/>
                </a:ext>
              </a:extLst>
            </p:cNvPr>
            <p:cNvSpPr/>
            <p:nvPr/>
          </p:nvSpPr>
          <p:spPr>
            <a:xfrm>
              <a:off x="794500" y="2900880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73" name="Rectangle: Rounded Corners 36">
              <a:extLst>
                <a:ext uri="{FF2B5EF4-FFF2-40B4-BE49-F238E27FC236}">
                  <a16:creationId xmlns:a16="http://schemas.microsoft.com/office/drawing/2014/main" id="{AB44D7D2-A90D-4F71-9CF4-A2A05A162246}"/>
                </a:ext>
              </a:extLst>
            </p:cNvPr>
            <p:cNvSpPr/>
            <p:nvPr/>
          </p:nvSpPr>
          <p:spPr>
            <a:xfrm>
              <a:off x="794500" y="376580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1x1</a:t>
              </a:r>
            </a:p>
          </p:txBody>
        </p:sp>
        <p:sp>
          <p:nvSpPr>
            <p:cNvPr id="74" name="Rectangle: Rounded Corners 38">
              <a:extLst>
                <a:ext uri="{FF2B5EF4-FFF2-40B4-BE49-F238E27FC236}">
                  <a16:creationId xmlns:a16="http://schemas.microsoft.com/office/drawing/2014/main" id="{EB62FF41-94E1-4084-8B31-3261B124FAA9}"/>
                </a:ext>
              </a:extLst>
            </p:cNvPr>
            <p:cNvSpPr/>
            <p:nvPr/>
          </p:nvSpPr>
          <p:spPr>
            <a:xfrm>
              <a:off x="794499" y="3333344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DW-</a:t>
              </a: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75" name="Rectangle: Rounded Corners 39">
              <a:extLst>
                <a:ext uri="{FF2B5EF4-FFF2-40B4-BE49-F238E27FC236}">
                  <a16:creationId xmlns:a16="http://schemas.microsoft.com/office/drawing/2014/main" id="{6DA31A2C-C80F-4E7A-A061-94D9AD88C120}"/>
                </a:ext>
              </a:extLst>
            </p:cNvPr>
            <p:cNvSpPr/>
            <p:nvPr/>
          </p:nvSpPr>
          <p:spPr>
            <a:xfrm>
              <a:off x="794500" y="419433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lnSpc>
                  <a:spcPct val="85000"/>
                </a:lnSpc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Activation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AAB119A-732C-4EA7-B7BF-D63BEB441BAD}"/>
              </a:ext>
            </a:extLst>
          </p:cNvPr>
          <p:cNvGrpSpPr/>
          <p:nvPr/>
        </p:nvGrpSpPr>
        <p:grpSpPr>
          <a:xfrm>
            <a:off x="5469448" y="1051810"/>
            <a:ext cx="1802328" cy="2281534"/>
            <a:chOff x="5469448" y="1051810"/>
            <a:chExt cx="1802328" cy="2572052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954DED3D-9698-4D2D-A6CA-B19E6FDBBBE2}"/>
                </a:ext>
              </a:extLst>
            </p:cNvPr>
            <p:cNvSpPr/>
            <p:nvPr/>
          </p:nvSpPr>
          <p:spPr>
            <a:xfrm>
              <a:off x="5500856" y="1600980"/>
              <a:ext cx="1731032" cy="319536"/>
            </a:xfrm>
            <a:prstGeom prst="roundRect">
              <a:avLst>
                <a:gd name="adj" fmla="val 0"/>
              </a:avLst>
            </a:prstGeom>
            <a:solidFill>
              <a:srgbClr val="FFC000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8" name="Rectangle: Rounded Corners 26">
              <a:extLst>
                <a:ext uri="{FF2B5EF4-FFF2-40B4-BE49-F238E27FC236}">
                  <a16:creationId xmlns:a16="http://schemas.microsoft.com/office/drawing/2014/main" id="{BC67F6FC-D9BC-4609-871A-27E7059E1379}"/>
                </a:ext>
              </a:extLst>
            </p:cNvPr>
            <p:cNvSpPr/>
            <p:nvPr/>
          </p:nvSpPr>
          <p:spPr>
            <a:xfrm>
              <a:off x="5500856" y="1051810"/>
              <a:ext cx="1731032" cy="319536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Input</a:t>
              </a: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9" name="Rectangle: Rounded Corners 49">
              <a:extLst>
                <a:ext uri="{FF2B5EF4-FFF2-40B4-BE49-F238E27FC236}">
                  <a16:creationId xmlns:a16="http://schemas.microsoft.com/office/drawing/2014/main" id="{367ADF8D-87E9-4FC8-9103-C610ED18EF54}"/>
                </a:ext>
              </a:extLst>
            </p:cNvPr>
            <p:cNvSpPr/>
            <p:nvPr/>
          </p:nvSpPr>
          <p:spPr>
            <a:xfrm>
              <a:off x="5505096" y="3304326"/>
              <a:ext cx="1731032" cy="319536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Output</a:t>
              </a: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CA46AF-687B-4036-A1C5-5655BA720325}"/>
                </a:ext>
              </a:extLst>
            </p:cNvPr>
            <p:cNvSpPr/>
            <p:nvPr/>
          </p:nvSpPr>
          <p:spPr>
            <a:xfrm>
              <a:off x="5798357" y="2780099"/>
              <a:ext cx="6887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…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11205F4-EE9E-4B96-805C-03ECAFAB5DAC}"/>
                </a:ext>
              </a:extLst>
            </p:cNvPr>
            <p:cNvCxnSpPr>
              <a:stCxn id="56" idx="2"/>
              <a:endCxn id="55" idx="0"/>
            </p:cNvCxnSpPr>
            <p:nvPr/>
          </p:nvCxnSpPr>
          <p:spPr>
            <a:xfrm>
              <a:off x="6370612" y="1924287"/>
              <a:ext cx="0" cy="238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64D1E-B222-4C43-8E6B-D3297FBCE4D8}"/>
                </a:ext>
              </a:extLst>
            </p:cNvPr>
            <p:cNvCxnSpPr>
              <a:stCxn id="55" idx="2"/>
              <a:endCxn id="57" idx="0"/>
            </p:cNvCxnSpPr>
            <p:nvPr/>
          </p:nvCxnSpPr>
          <p:spPr>
            <a:xfrm>
              <a:off x="6370612" y="2447300"/>
              <a:ext cx="0" cy="238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92AFD30-2E4D-49E6-938A-969F355718AF}"/>
                </a:ext>
              </a:extLst>
            </p:cNvPr>
            <p:cNvSpPr/>
            <p:nvPr/>
          </p:nvSpPr>
          <p:spPr>
            <a:xfrm>
              <a:off x="5500856" y="2141423"/>
              <a:ext cx="1731032" cy="319536"/>
            </a:xfrm>
            <a:prstGeom prst="roundRect">
              <a:avLst>
                <a:gd name="adj" fmla="val 0"/>
              </a:avLst>
            </a:prstGeom>
            <a:solidFill>
              <a:srgbClr val="FFC000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F2ED4A33-165D-42E2-963E-E8B5392AF518}"/>
                </a:ext>
              </a:extLst>
            </p:cNvPr>
            <p:cNvSpPr/>
            <p:nvPr/>
          </p:nvSpPr>
          <p:spPr>
            <a:xfrm>
              <a:off x="5504265" y="2675419"/>
              <a:ext cx="1731032" cy="319536"/>
            </a:xfrm>
            <a:prstGeom prst="roundRect">
              <a:avLst>
                <a:gd name="adj" fmla="val 0"/>
              </a:avLst>
            </a:prstGeom>
            <a:solidFill>
              <a:srgbClr val="FFC000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321DA6C-BB8C-4762-8764-969523B99F19}"/>
                </a:ext>
              </a:extLst>
            </p:cNvPr>
            <p:cNvSpPr/>
            <p:nvPr/>
          </p:nvSpPr>
          <p:spPr>
            <a:xfrm>
              <a:off x="5469448" y="2163179"/>
              <a:ext cx="1802328" cy="284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2</a:t>
              </a:r>
              <a:r>
                <a:rPr lang="en-US" b="1" baseline="30000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nd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Block</a:t>
              </a:r>
              <a:endParaRPr lang="en-US" b="1" i="1" baseline="-25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279068A-1CC0-4373-BE10-3D391CA0ABB4}"/>
                </a:ext>
              </a:extLst>
            </p:cNvPr>
            <p:cNvSpPr/>
            <p:nvPr/>
          </p:nvSpPr>
          <p:spPr>
            <a:xfrm>
              <a:off x="5469448" y="1640166"/>
              <a:ext cx="1802328" cy="284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1</a:t>
              </a:r>
              <a:r>
                <a:rPr lang="en-US" b="1" baseline="30000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Block</a:t>
              </a:r>
              <a:endParaRPr lang="en-US" b="1" i="1" baseline="-25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4CC27C0-73C8-4466-8AAB-8AAA7050A7F5}"/>
                </a:ext>
              </a:extLst>
            </p:cNvPr>
            <p:cNvSpPr/>
            <p:nvPr/>
          </p:nvSpPr>
          <p:spPr>
            <a:xfrm>
              <a:off x="5469448" y="2686192"/>
              <a:ext cx="1802328" cy="284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3</a:t>
              </a:r>
              <a:r>
                <a:rPr lang="en-US" b="1" baseline="30000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rd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Block</a:t>
              </a:r>
              <a:endParaRPr lang="en-US" b="1" i="1" baseline="-25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5011FC3-4D5E-4936-AA94-7D945EE6FACA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6369781" y="2995962"/>
              <a:ext cx="831" cy="3083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94C2BEC-E1CD-423D-8794-7884DAB245C7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6366372" y="1371346"/>
              <a:ext cx="0" cy="230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5" name="Graphic 134" descr="Arrow: Clockwise curve with solid fill">
            <a:extLst>
              <a:ext uri="{FF2B5EF4-FFF2-40B4-BE49-F238E27FC236}">
                <a16:creationId xmlns:a16="http://schemas.microsoft.com/office/drawing/2014/main" id="{5E76029C-5ED5-4F52-8294-5C9AAB368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 flipV="1">
            <a:off x="4110649" y="22557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1B491-A12B-4AB9-8CD8-B87678FD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3C7C3-F275-4C8C-961A-7DFC7D15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DNN and Accelerator Co-design?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79D10-E62E-4FEE-819F-AFB60D980E59}"/>
              </a:ext>
            </a:extLst>
          </p:cNvPr>
          <p:cNvSpPr txBox="1"/>
          <p:nvPr/>
        </p:nvSpPr>
        <p:spPr>
          <a:xfrm>
            <a:off x="682600" y="1095759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Deep Neural Network (DNN) Design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6EBDC1-B245-41D7-B29C-CC9DAE31679E}"/>
              </a:ext>
            </a:extLst>
          </p:cNvPr>
          <p:cNvSpPr txBox="1"/>
          <p:nvPr/>
        </p:nvSpPr>
        <p:spPr>
          <a:xfrm>
            <a:off x="7823457" y="1095893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Accelerator Design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1CF8E6-CA7F-4EE0-8374-2B054AFB1324}"/>
              </a:ext>
            </a:extLst>
          </p:cNvPr>
          <p:cNvGrpSpPr/>
          <p:nvPr/>
        </p:nvGrpSpPr>
        <p:grpSpPr>
          <a:xfrm>
            <a:off x="1415335" y="1909849"/>
            <a:ext cx="3297226" cy="4460549"/>
            <a:chOff x="7713674" y="412425"/>
            <a:chExt cx="3611551" cy="5100723"/>
          </a:xfrm>
        </p:grpSpPr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0ECC7978-5E70-483A-B67D-C0B55157FE7D}"/>
                </a:ext>
              </a:extLst>
            </p:cNvPr>
            <p:cNvGrpSpPr/>
            <p:nvPr/>
          </p:nvGrpSpPr>
          <p:grpSpPr>
            <a:xfrm>
              <a:off x="7713674" y="412425"/>
              <a:ext cx="3320704" cy="3907938"/>
              <a:chOff x="1718021" y="1771354"/>
              <a:chExt cx="2734589" cy="3387864"/>
            </a:xfrm>
          </p:grpSpPr>
          <p:grpSp>
            <p:nvGrpSpPr>
              <p:cNvPr id="214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52A79D3B-CB82-481C-B4AF-D5BE7B144151}"/>
                  </a:ext>
                </a:extLst>
              </p:cNvPr>
              <p:cNvGrpSpPr/>
              <p:nvPr/>
            </p:nvGrpSpPr>
            <p:grpSpPr>
              <a:xfrm>
                <a:off x="3128334" y="1771354"/>
                <a:ext cx="413908" cy="413908"/>
                <a:chOff x="3128334" y="1771354"/>
                <a:chExt cx="413908" cy="413908"/>
              </a:xfrm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58D278C5-24EE-449D-9880-8CDFB5C5F949}"/>
                    </a:ext>
                  </a:extLst>
                </p:cNvPr>
                <p:cNvSpPr/>
                <p:nvPr/>
              </p:nvSpPr>
              <p:spPr>
                <a:xfrm>
                  <a:off x="3229872" y="1872892"/>
                  <a:ext cx="210833" cy="210833"/>
                </a:xfrm>
                <a:custGeom>
                  <a:avLst/>
                  <a:gdLst>
                    <a:gd name="connsiteX0" fmla="*/ 210833 w 210833"/>
                    <a:gd name="connsiteY0" fmla="*/ 105417 h 210833"/>
                    <a:gd name="connsiteX1" fmla="*/ 105417 w 210833"/>
                    <a:gd name="connsiteY1" fmla="*/ 210833 h 210833"/>
                    <a:gd name="connsiteX2" fmla="*/ 0 w 210833"/>
                    <a:gd name="connsiteY2" fmla="*/ 105417 h 210833"/>
                    <a:gd name="connsiteX3" fmla="*/ 105417 w 210833"/>
                    <a:gd name="connsiteY3" fmla="*/ 0 h 210833"/>
                    <a:gd name="connsiteX4" fmla="*/ 210833 w 210833"/>
                    <a:gd name="connsiteY4" fmla="*/ 105417 h 21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833" h="210833">
                      <a:moveTo>
                        <a:pt x="210833" y="105417"/>
                      </a:moveTo>
                      <a:cubicBezTo>
                        <a:pt x="210833" y="163637"/>
                        <a:pt x="163636" y="210833"/>
                        <a:pt x="105417" y="210833"/>
                      </a:cubicBezTo>
                      <a:cubicBezTo>
                        <a:pt x="47197" y="210833"/>
                        <a:pt x="0" y="163637"/>
                        <a:pt x="0" y="105417"/>
                      </a:cubicBezTo>
                      <a:cubicBezTo>
                        <a:pt x="0" y="47197"/>
                        <a:pt x="47197" y="0"/>
                        <a:pt x="105417" y="0"/>
                      </a:cubicBezTo>
                      <a:cubicBezTo>
                        <a:pt x="163636" y="0"/>
                        <a:pt x="210833" y="47197"/>
                        <a:pt x="210833" y="1054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20CE016A-24C0-46F0-B6DA-925B482437E5}"/>
                    </a:ext>
                  </a:extLst>
                </p:cNvPr>
                <p:cNvSpPr/>
                <p:nvPr/>
              </p:nvSpPr>
              <p:spPr>
                <a:xfrm>
                  <a:off x="3128334" y="1771354"/>
                  <a:ext cx="413908" cy="413908"/>
                </a:xfrm>
                <a:custGeom>
                  <a:avLst/>
                  <a:gdLst>
                    <a:gd name="connsiteX0" fmla="*/ 378183 w 413908"/>
                    <a:gd name="connsiteY0" fmla="*/ 165615 h 413908"/>
                    <a:gd name="connsiteX1" fmla="*/ 360203 w 413908"/>
                    <a:gd name="connsiteY1" fmla="*/ 143478 h 413908"/>
                    <a:gd name="connsiteX2" fmla="*/ 357264 w 413908"/>
                    <a:gd name="connsiteY2" fmla="*/ 115113 h 413908"/>
                    <a:gd name="connsiteX3" fmla="*/ 353292 w 413908"/>
                    <a:gd name="connsiteY3" fmla="*/ 60617 h 413908"/>
                    <a:gd name="connsiteX4" fmla="*/ 298796 w 413908"/>
                    <a:gd name="connsiteY4" fmla="*/ 56645 h 413908"/>
                    <a:gd name="connsiteX5" fmla="*/ 270431 w 413908"/>
                    <a:gd name="connsiteY5" fmla="*/ 53706 h 413908"/>
                    <a:gd name="connsiteX6" fmla="*/ 248294 w 413908"/>
                    <a:gd name="connsiteY6" fmla="*/ 35726 h 413908"/>
                    <a:gd name="connsiteX7" fmla="*/ 206954 w 413908"/>
                    <a:gd name="connsiteY7" fmla="*/ 0 h 413908"/>
                    <a:gd name="connsiteX8" fmla="*/ 165615 w 413908"/>
                    <a:gd name="connsiteY8" fmla="*/ 35726 h 413908"/>
                    <a:gd name="connsiteX9" fmla="*/ 143478 w 413908"/>
                    <a:gd name="connsiteY9" fmla="*/ 53706 h 413908"/>
                    <a:gd name="connsiteX10" fmla="*/ 115113 w 413908"/>
                    <a:gd name="connsiteY10" fmla="*/ 56645 h 413908"/>
                    <a:gd name="connsiteX11" fmla="*/ 60617 w 413908"/>
                    <a:gd name="connsiteY11" fmla="*/ 60617 h 413908"/>
                    <a:gd name="connsiteX12" fmla="*/ 56645 w 413908"/>
                    <a:gd name="connsiteY12" fmla="*/ 115113 h 413908"/>
                    <a:gd name="connsiteX13" fmla="*/ 53706 w 413908"/>
                    <a:gd name="connsiteY13" fmla="*/ 143478 h 413908"/>
                    <a:gd name="connsiteX14" fmla="*/ 35726 w 413908"/>
                    <a:gd name="connsiteY14" fmla="*/ 165615 h 413908"/>
                    <a:gd name="connsiteX15" fmla="*/ 0 w 413908"/>
                    <a:gd name="connsiteY15" fmla="*/ 206954 h 413908"/>
                    <a:gd name="connsiteX16" fmla="*/ 35726 w 413908"/>
                    <a:gd name="connsiteY16" fmla="*/ 248294 h 413908"/>
                    <a:gd name="connsiteX17" fmla="*/ 53706 w 413908"/>
                    <a:gd name="connsiteY17" fmla="*/ 270431 h 413908"/>
                    <a:gd name="connsiteX18" fmla="*/ 56645 w 413908"/>
                    <a:gd name="connsiteY18" fmla="*/ 298796 h 413908"/>
                    <a:gd name="connsiteX19" fmla="*/ 60617 w 413908"/>
                    <a:gd name="connsiteY19" fmla="*/ 353292 h 413908"/>
                    <a:gd name="connsiteX20" fmla="*/ 115113 w 413908"/>
                    <a:gd name="connsiteY20" fmla="*/ 357264 h 413908"/>
                    <a:gd name="connsiteX21" fmla="*/ 143478 w 413908"/>
                    <a:gd name="connsiteY21" fmla="*/ 360203 h 413908"/>
                    <a:gd name="connsiteX22" fmla="*/ 165615 w 413908"/>
                    <a:gd name="connsiteY22" fmla="*/ 378183 h 413908"/>
                    <a:gd name="connsiteX23" fmla="*/ 206954 w 413908"/>
                    <a:gd name="connsiteY23" fmla="*/ 413909 h 413908"/>
                    <a:gd name="connsiteX24" fmla="*/ 248294 w 413908"/>
                    <a:gd name="connsiteY24" fmla="*/ 378183 h 413908"/>
                    <a:gd name="connsiteX25" fmla="*/ 270431 w 413908"/>
                    <a:gd name="connsiteY25" fmla="*/ 360203 h 413908"/>
                    <a:gd name="connsiteX26" fmla="*/ 298796 w 413908"/>
                    <a:gd name="connsiteY26" fmla="*/ 357264 h 413908"/>
                    <a:gd name="connsiteX27" fmla="*/ 353292 w 413908"/>
                    <a:gd name="connsiteY27" fmla="*/ 353292 h 413908"/>
                    <a:gd name="connsiteX28" fmla="*/ 357264 w 413908"/>
                    <a:gd name="connsiteY28" fmla="*/ 298796 h 413908"/>
                    <a:gd name="connsiteX29" fmla="*/ 360203 w 413908"/>
                    <a:gd name="connsiteY29" fmla="*/ 270431 h 413908"/>
                    <a:gd name="connsiteX30" fmla="*/ 378183 w 413908"/>
                    <a:gd name="connsiteY30" fmla="*/ 248294 h 413908"/>
                    <a:gd name="connsiteX31" fmla="*/ 413909 w 413908"/>
                    <a:gd name="connsiteY31" fmla="*/ 206954 h 413908"/>
                    <a:gd name="connsiteX32" fmla="*/ 378183 w 413908"/>
                    <a:gd name="connsiteY32" fmla="*/ 165615 h 413908"/>
                    <a:gd name="connsiteX33" fmla="*/ 206954 w 413908"/>
                    <a:gd name="connsiteY33" fmla="*/ 259772 h 413908"/>
                    <a:gd name="connsiteX34" fmla="*/ 174981 w 413908"/>
                    <a:gd name="connsiteY34" fmla="*/ 284258 h 413908"/>
                    <a:gd name="connsiteX35" fmla="*/ 174897 w 413908"/>
                    <a:gd name="connsiteY35" fmla="*/ 284225 h 413908"/>
                    <a:gd name="connsiteX36" fmla="*/ 169605 w 413908"/>
                    <a:gd name="connsiteY36" fmla="*/ 244304 h 413908"/>
                    <a:gd name="connsiteX37" fmla="*/ 129679 w 413908"/>
                    <a:gd name="connsiteY37" fmla="*/ 239011 h 413908"/>
                    <a:gd name="connsiteX38" fmla="*/ 129647 w 413908"/>
                    <a:gd name="connsiteY38" fmla="*/ 238928 h 413908"/>
                    <a:gd name="connsiteX39" fmla="*/ 154132 w 413908"/>
                    <a:gd name="connsiteY39" fmla="*/ 206954 h 413908"/>
                    <a:gd name="connsiteX40" fmla="*/ 129647 w 413908"/>
                    <a:gd name="connsiteY40" fmla="*/ 174981 h 413908"/>
                    <a:gd name="connsiteX41" fmla="*/ 129679 w 413908"/>
                    <a:gd name="connsiteY41" fmla="*/ 174897 h 413908"/>
                    <a:gd name="connsiteX42" fmla="*/ 169605 w 413908"/>
                    <a:gd name="connsiteY42" fmla="*/ 169605 h 413908"/>
                    <a:gd name="connsiteX43" fmla="*/ 174897 w 413908"/>
                    <a:gd name="connsiteY43" fmla="*/ 129684 h 413908"/>
                    <a:gd name="connsiteX44" fmla="*/ 174981 w 413908"/>
                    <a:gd name="connsiteY44" fmla="*/ 129651 h 413908"/>
                    <a:gd name="connsiteX45" fmla="*/ 206954 w 413908"/>
                    <a:gd name="connsiteY45" fmla="*/ 154137 h 413908"/>
                    <a:gd name="connsiteX46" fmla="*/ 238928 w 413908"/>
                    <a:gd name="connsiteY46" fmla="*/ 129647 h 413908"/>
                    <a:gd name="connsiteX47" fmla="*/ 239012 w 413908"/>
                    <a:gd name="connsiteY47" fmla="*/ 129679 h 413908"/>
                    <a:gd name="connsiteX48" fmla="*/ 244304 w 413908"/>
                    <a:gd name="connsiteY48" fmla="*/ 169605 h 413908"/>
                    <a:gd name="connsiteX49" fmla="*/ 284230 w 413908"/>
                    <a:gd name="connsiteY49" fmla="*/ 174897 h 413908"/>
                    <a:gd name="connsiteX50" fmla="*/ 284262 w 413908"/>
                    <a:gd name="connsiteY50" fmla="*/ 174981 h 413908"/>
                    <a:gd name="connsiteX51" fmla="*/ 259772 w 413908"/>
                    <a:gd name="connsiteY51" fmla="*/ 206954 h 413908"/>
                    <a:gd name="connsiteX52" fmla="*/ 284262 w 413908"/>
                    <a:gd name="connsiteY52" fmla="*/ 238928 h 413908"/>
                    <a:gd name="connsiteX53" fmla="*/ 284230 w 413908"/>
                    <a:gd name="connsiteY53" fmla="*/ 239011 h 413908"/>
                    <a:gd name="connsiteX54" fmla="*/ 244304 w 413908"/>
                    <a:gd name="connsiteY54" fmla="*/ 244304 h 413908"/>
                    <a:gd name="connsiteX55" fmla="*/ 239012 w 413908"/>
                    <a:gd name="connsiteY55" fmla="*/ 284225 h 413908"/>
                    <a:gd name="connsiteX56" fmla="*/ 238928 w 413908"/>
                    <a:gd name="connsiteY56" fmla="*/ 284258 h 413908"/>
                    <a:gd name="connsiteX57" fmla="*/ 206954 w 413908"/>
                    <a:gd name="connsiteY57" fmla="*/ 259772 h 413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413908" h="413908">
                      <a:moveTo>
                        <a:pt x="378183" y="165615"/>
                      </a:moveTo>
                      <a:cubicBezTo>
                        <a:pt x="372137" y="159569"/>
                        <a:pt x="366551" y="150812"/>
                        <a:pt x="360203" y="143478"/>
                      </a:cubicBezTo>
                      <a:cubicBezTo>
                        <a:pt x="359506" y="133804"/>
                        <a:pt x="357264" y="123661"/>
                        <a:pt x="357264" y="115113"/>
                      </a:cubicBezTo>
                      <a:cubicBezTo>
                        <a:pt x="357264" y="97771"/>
                        <a:pt x="366528" y="73848"/>
                        <a:pt x="353292" y="60617"/>
                      </a:cubicBezTo>
                      <a:cubicBezTo>
                        <a:pt x="340061" y="47386"/>
                        <a:pt x="316138" y="56645"/>
                        <a:pt x="298796" y="56645"/>
                      </a:cubicBezTo>
                      <a:cubicBezTo>
                        <a:pt x="290248" y="56645"/>
                        <a:pt x="280105" y="54403"/>
                        <a:pt x="270431" y="53706"/>
                      </a:cubicBezTo>
                      <a:cubicBezTo>
                        <a:pt x="263097" y="47358"/>
                        <a:pt x="254340" y="41772"/>
                        <a:pt x="248294" y="35726"/>
                      </a:cubicBezTo>
                      <a:cubicBezTo>
                        <a:pt x="236030" y="23463"/>
                        <a:pt x="225669" y="0"/>
                        <a:pt x="206954" y="0"/>
                      </a:cubicBezTo>
                      <a:cubicBezTo>
                        <a:pt x="188240" y="0"/>
                        <a:pt x="177878" y="23463"/>
                        <a:pt x="165615" y="35726"/>
                      </a:cubicBezTo>
                      <a:cubicBezTo>
                        <a:pt x="159569" y="41772"/>
                        <a:pt x="150812" y="47358"/>
                        <a:pt x="143478" y="53706"/>
                      </a:cubicBezTo>
                      <a:cubicBezTo>
                        <a:pt x="133804" y="54403"/>
                        <a:pt x="123661" y="56645"/>
                        <a:pt x="115113" y="56645"/>
                      </a:cubicBezTo>
                      <a:cubicBezTo>
                        <a:pt x="97771" y="56645"/>
                        <a:pt x="73853" y="47381"/>
                        <a:pt x="60617" y="60617"/>
                      </a:cubicBezTo>
                      <a:cubicBezTo>
                        <a:pt x="47386" y="73848"/>
                        <a:pt x="56645" y="97771"/>
                        <a:pt x="56645" y="115113"/>
                      </a:cubicBezTo>
                      <a:cubicBezTo>
                        <a:pt x="56645" y="123661"/>
                        <a:pt x="54403" y="133804"/>
                        <a:pt x="53706" y="143478"/>
                      </a:cubicBezTo>
                      <a:cubicBezTo>
                        <a:pt x="47358" y="150812"/>
                        <a:pt x="41772" y="159569"/>
                        <a:pt x="35726" y="165615"/>
                      </a:cubicBezTo>
                      <a:cubicBezTo>
                        <a:pt x="23463" y="177879"/>
                        <a:pt x="0" y="188245"/>
                        <a:pt x="0" y="206954"/>
                      </a:cubicBezTo>
                      <a:cubicBezTo>
                        <a:pt x="0" y="225669"/>
                        <a:pt x="23463" y="236030"/>
                        <a:pt x="35726" y="248294"/>
                      </a:cubicBezTo>
                      <a:cubicBezTo>
                        <a:pt x="41772" y="254340"/>
                        <a:pt x="47358" y="263097"/>
                        <a:pt x="53706" y="270431"/>
                      </a:cubicBezTo>
                      <a:cubicBezTo>
                        <a:pt x="54403" y="280105"/>
                        <a:pt x="56645" y="290248"/>
                        <a:pt x="56645" y="298796"/>
                      </a:cubicBezTo>
                      <a:cubicBezTo>
                        <a:pt x="56645" y="316138"/>
                        <a:pt x="47381" y="340056"/>
                        <a:pt x="60617" y="353292"/>
                      </a:cubicBezTo>
                      <a:cubicBezTo>
                        <a:pt x="73848" y="366523"/>
                        <a:pt x="97771" y="357264"/>
                        <a:pt x="115113" y="357264"/>
                      </a:cubicBezTo>
                      <a:cubicBezTo>
                        <a:pt x="123661" y="357264"/>
                        <a:pt x="133804" y="359506"/>
                        <a:pt x="143478" y="360203"/>
                      </a:cubicBezTo>
                      <a:cubicBezTo>
                        <a:pt x="150812" y="366551"/>
                        <a:pt x="159569" y="372137"/>
                        <a:pt x="165615" y="378183"/>
                      </a:cubicBezTo>
                      <a:cubicBezTo>
                        <a:pt x="177878" y="390446"/>
                        <a:pt x="188245" y="413909"/>
                        <a:pt x="206954" y="413909"/>
                      </a:cubicBezTo>
                      <a:cubicBezTo>
                        <a:pt x="225664" y="413909"/>
                        <a:pt x="236030" y="390446"/>
                        <a:pt x="248294" y="378183"/>
                      </a:cubicBezTo>
                      <a:cubicBezTo>
                        <a:pt x="254340" y="372137"/>
                        <a:pt x="263097" y="366551"/>
                        <a:pt x="270431" y="360203"/>
                      </a:cubicBezTo>
                      <a:cubicBezTo>
                        <a:pt x="280105" y="359506"/>
                        <a:pt x="290248" y="357264"/>
                        <a:pt x="298796" y="357264"/>
                      </a:cubicBezTo>
                      <a:cubicBezTo>
                        <a:pt x="316138" y="357264"/>
                        <a:pt x="340056" y="366528"/>
                        <a:pt x="353292" y="353292"/>
                      </a:cubicBezTo>
                      <a:cubicBezTo>
                        <a:pt x="366523" y="340061"/>
                        <a:pt x="357264" y="316138"/>
                        <a:pt x="357264" y="298796"/>
                      </a:cubicBezTo>
                      <a:cubicBezTo>
                        <a:pt x="357264" y="290248"/>
                        <a:pt x="359506" y="280105"/>
                        <a:pt x="360203" y="270431"/>
                      </a:cubicBezTo>
                      <a:cubicBezTo>
                        <a:pt x="366551" y="263097"/>
                        <a:pt x="372137" y="254340"/>
                        <a:pt x="378183" y="248294"/>
                      </a:cubicBezTo>
                      <a:cubicBezTo>
                        <a:pt x="390446" y="236030"/>
                        <a:pt x="413909" y="225664"/>
                        <a:pt x="413909" y="206954"/>
                      </a:cubicBezTo>
                      <a:cubicBezTo>
                        <a:pt x="413909" y="188240"/>
                        <a:pt x="390446" y="177879"/>
                        <a:pt x="378183" y="165615"/>
                      </a:cubicBezTo>
                      <a:close/>
                      <a:moveTo>
                        <a:pt x="206954" y="259772"/>
                      </a:moveTo>
                      <a:cubicBezTo>
                        <a:pt x="193110" y="259772"/>
                        <a:pt x="183836" y="272613"/>
                        <a:pt x="174981" y="284258"/>
                      </a:cubicBezTo>
                      <a:cubicBezTo>
                        <a:pt x="174953" y="284295"/>
                        <a:pt x="174893" y="284272"/>
                        <a:pt x="174897" y="284225"/>
                      </a:cubicBezTo>
                      <a:cubicBezTo>
                        <a:pt x="176874" y="269729"/>
                        <a:pt x="179395" y="254089"/>
                        <a:pt x="169605" y="244304"/>
                      </a:cubicBezTo>
                      <a:cubicBezTo>
                        <a:pt x="159815" y="234514"/>
                        <a:pt x="144180" y="237035"/>
                        <a:pt x="129679" y="239011"/>
                      </a:cubicBezTo>
                      <a:cubicBezTo>
                        <a:pt x="129633" y="239016"/>
                        <a:pt x="129605" y="238956"/>
                        <a:pt x="129647" y="238928"/>
                      </a:cubicBezTo>
                      <a:cubicBezTo>
                        <a:pt x="141296" y="230073"/>
                        <a:pt x="154132" y="220799"/>
                        <a:pt x="154132" y="206954"/>
                      </a:cubicBezTo>
                      <a:cubicBezTo>
                        <a:pt x="154132" y="193109"/>
                        <a:pt x="141292" y="183836"/>
                        <a:pt x="129647" y="174981"/>
                      </a:cubicBezTo>
                      <a:cubicBezTo>
                        <a:pt x="129609" y="174953"/>
                        <a:pt x="129633" y="174893"/>
                        <a:pt x="129679" y="174897"/>
                      </a:cubicBezTo>
                      <a:cubicBezTo>
                        <a:pt x="144175" y="176874"/>
                        <a:pt x="159815" y="179395"/>
                        <a:pt x="169605" y="169605"/>
                      </a:cubicBezTo>
                      <a:cubicBezTo>
                        <a:pt x="179395" y="159815"/>
                        <a:pt x="176874" y="144180"/>
                        <a:pt x="174897" y="129684"/>
                      </a:cubicBezTo>
                      <a:cubicBezTo>
                        <a:pt x="174893" y="129637"/>
                        <a:pt x="174953" y="129609"/>
                        <a:pt x="174981" y="129651"/>
                      </a:cubicBezTo>
                      <a:cubicBezTo>
                        <a:pt x="183836" y="141301"/>
                        <a:pt x="193110" y="154137"/>
                        <a:pt x="206954" y="154137"/>
                      </a:cubicBezTo>
                      <a:cubicBezTo>
                        <a:pt x="220799" y="154137"/>
                        <a:pt x="230073" y="141296"/>
                        <a:pt x="238928" y="129647"/>
                      </a:cubicBezTo>
                      <a:cubicBezTo>
                        <a:pt x="238956" y="129609"/>
                        <a:pt x="239016" y="129633"/>
                        <a:pt x="239012" y="129679"/>
                      </a:cubicBezTo>
                      <a:cubicBezTo>
                        <a:pt x="237035" y="144175"/>
                        <a:pt x="234514" y="159815"/>
                        <a:pt x="244304" y="169605"/>
                      </a:cubicBezTo>
                      <a:cubicBezTo>
                        <a:pt x="254094" y="179395"/>
                        <a:pt x="269729" y="176874"/>
                        <a:pt x="284230" y="174897"/>
                      </a:cubicBezTo>
                      <a:cubicBezTo>
                        <a:pt x="284276" y="174893"/>
                        <a:pt x="284304" y="174953"/>
                        <a:pt x="284262" y="174981"/>
                      </a:cubicBezTo>
                      <a:cubicBezTo>
                        <a:pt x="272612" y="183836"/>
                        <a:pt x="259772" y="193109"/>
                        <a:pt x="259772" y="206954"/>
                      </a:cubicBezTo>
                      <a:cubicBezTo>
                        <a:pt x="259772" y="220799"/>
                        <a:pt x="272612" y="230073"/>
                        <a:pt x="284262" y="238928"/>
                      </a:cubicBezTo>
                      <a:cubicBezTo>
                        <a:pt x="284300" y="238956"/>
                        <a:pt x="284276" y="239016"/>
                        <a:pt x="284230" y="239011"/>
                      </a:cubicBezTo>
                      <a:cubicBezTo>
                        <a:pt x="269734" y="237035"/>
                        <a:pt x="254094" y="234514"/>
                        <a:pt x="244304" y="244304"/>
                      </a:cubicBezTo>
                      <a:cubicBezTo>
                        <a:pt x="234514" y="254094"/>
                        <a:pt x="237035" y="269729"/>
                        <a:pt x="239012" y="284225"/>
                      </a:cubicBezTo>
                      <a:cubicBezTo>
                        <a:pt x="239016" y="284272"/>
                        <a:pt x="238956" y="284300"/>
                        <a:pt x="238928" y="284258"/>
                      </a:cubicBezTo>
                      <a:cubicBezTo>
                        <a:pt x="230073" y="272613"/>
                        <a:pt x="220799" y="259772"/>
                        <a:pt x="206954" y="2597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7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8931CB4C-5901-43E2-8ADB-0254B679FF97}"/>
                  </a:ext>
                </a:extLst>
              </p:cNvPr>
              <p:cNvGrpSpPr/>
              <p:nvPr/>
            </p:nvGrpSpPr>
            <p:grpSpPr>
              <a:xfrm>
                <a:off x="2764420" y="2092250"/>
                <a:ext cx="837119" cy="585983"/>
                <a:chOff x="2764420" y="2092250"/>
                <a:chExt cx="837119" cy="585983"/>
              </a:xfrm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E5CB6E67-90C5-49BF-A8B4-620351668949}"/>
                    </a:ext>
                  </a:extLst>
                </p:cNvPr>
                <p:cNvSpPr/>
                <p:nvPr/>
              </p:nvSpPr>
              <p:spPr>
                <a:xfrm>
                  <a:off x="2764420" y="2092250"/>
                  <a:ext cx="837119" cy="585983"/>
                </a:xfrm>
                <a:custGeom>
                  <a:avLst/>
                  <a:gdLst>
                    <a:gd name="connsiteX0" fmla="*/ 837119 w 837119"/>
                    <a:gd name="connsiteY0" fmla="*/ 0 h 585983"/>
                    <a:gd name="connsiteX1" fmla="*/ 809597 w 837119"/>
                    <a:gd name="connsiteY1" fmla="*/ 0 h 585983"/>
                    <a:gd name="connsiteX2" fmla="*/ 809569 w 837119"/>
                    <a:gd name="connsiteY2" fmla="*/ 9 h 585983"/>
                    <a:gd name="connsiteX3" fmla="*/ 803751 w 837119"/>
                    <a:gd name="connsiteY3" fmla="*/ 4651 h 585983"/>
                    <a:gd name="connsiteX4" fmla="*/ 38368 w 837119"/>
                    <a:gd name="connsiteY4" fmla="*/ 4651 h 585983"/>
                    <a:gd name="connsiteX5" fmla="*/ 33782 w 837119"/>
                    <a:gd name="connsiteY5" fmla="*/ 14 h 585983"/>
                    <a:gd name="connsiteX6" fmla="*/ 33750 w 837119"/>
                    <a:gd name="connsiteY6" fmla="*/ 0 h 585983"/>
                    <a:gd name="connsiteX7" fmla="*/ 0 w 837119"/>
                    <a:gd name="connsiteY7" fmla="*/ 0 h 585983"/>
                    <a:gd name="connsiteX8" fmla="*/ 0 w 837119"/>
                    <a:gd name="connsiteY8" fmla="*/ 585984 h 585983"/>
                    <a:gd name="connsiteX9" fmla="*/ 837119 w 837119"/>
                    <a:gd name="connsiteY9" fmla="*/ 585984 h 58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37119" h="585983">
                      <a:moveTo>
                        <a:pt x="837119" y="0"/>
                      </a:moveTo>
                      <a:lnTo>
                        <a:pt x="809597" y="0"/>
                      </a:lnTo>
                      <a:lnTo>
                        <a:pt x="809569" y="9"/>
                      </a:lnTo>
                      <a:lnTo>
                        <a:pt x="803751" y="4651"/>
                      </a:lnTo>
                      <a:lnTo>
                        <a:pt x="38368" y="4651"/>
                      </a:lnTo>
                      <a:lnTo>
                        <a:pt x="33782" y="14"/>
                      </a:lnTo>
                      <a:lnTo>
                        <a:pt x="33750" y="0"/>
                      </a:lnTo>
                      <a:lnTo>
                        <a:pt x="0" y="0"/>
                      </a:lnTo>
                      <a:lnTo>
                        <a:pt x="0" y="585984"/>
                      </a:lnTo>
                      <a:lnTo>
                        <a:pt x="837119" y="585984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9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5C84F8FF-AB3A-4271-9D31-4D90CF7E1486}"/>
                    </a:ext>
                  </a:extLst>
                </p:cNvPr>
                <p:cNvGrpSpPr/>
                <p:nvPr/>
              </p:nvGrpSpPr>
              <p:grpSpPr>
                <a:xfrm>
                  <a:off x="2806276" y="2278276"/>
                  <a:ext cx="744106" cy="283690"/>
                  <a:chOff x="2806276" y="2278276"/>
                  <a:chExt cx="744106" cy="283690"/>
                </a:xfrm>
              </p:grpSpPr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1EDD8C2E-E4B3-4842-8B7B-96CCC8081FD4}"/>
                      </a:ext>
                    </a:extLst>
                  </p:cNvPr>
                  <p:cNvSpPr/>
                  <p:nvPr/>
                </p:nvSpPr>
                <p:spPr>
                  <a:xfrm>
                    <a:off x="3420163" y="2394543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A920D1E1-8B5E-4C42-8F47-DAA5D21FEA29}"/>
                      </a:ext>
                    </a:extLst>
                  </p:cNvPr>
                  <p:cNvSpPr/>
                  <p:nvPr/>
                </p:nvSpPr>
                <p:spPr>
                  <a:xfrm>
                    <a:off x="2955097" y="2352687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9F0D5C7F-39CC-4229-97FE-453FAFF355EE}"/>
                      </a:ext>
                    </a:extLst>
                  </p:cNvPr>
                  <p:cNvSpPr/>
                  <p:nvPr/>
                </p:nvSpPr>
                <p:spPr>
                  <a:xfrm>
                    <a:off x="2959748" y="2459652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BD53FDCA-712E-4B33-8DAF-E6A81ABBAAAF}"/>
                      </a:ext>
                    </a:extLst>
                  </p:cNvPr>
                  <p:cNvSpPr/>
                  <p:nvPr/>
                </p:nvSpPr>
                <p:spPr>
                  <a:xfrm>
                    <a:off x="2852782" y="2422447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35379E3D-8E49-4030-BA9B-3B0A51819271}"/>
                      </a:ext>
                    </a:extLst>
                  </p:cNvPr>
                  <p:cNvSpPr/>
                  <p:nvPr/>
                </p:nvSpPr>
                <p:spPr>
                  <a:xfrm>
                    <a:off x="2806276" y="2334084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C6A71F5C-85A0-42C2-AB89-449DDC5A3EDF}"/>
                      </a:ext>
                    </a:extLst>
                  </p:cNvPr>
                  <p:cNvSpPr/>
                  <p:nvPr/>
                </p:nvSpPr>
                <p:spPr>
                  <a:xfrm>
                    <a:off x="3052761" y="2278276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063E85CD-0435-4ECD-BCF7-1E4993A15503}"/>
                      </a:ext>
                    </a:extLst>
                  </p:cNvPr>
                  <p:cNvSpPr/>
                  <p:nvPr/>
                </p:nvSpPr>
                <p:spPr>
                  <a:xfrm>
                    <a:off x="3099268" y="2343385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E4590D32-2E0A-471E-8D14-86FF61BDC96B}"/>
                      </a:ext>
                    </a:extLst>
                  </p:cNvPr>
                  <p:cNvSpPr/>
                  <p:nvPr/>
                </p:nvSpPr>
                <p:spPr>
                  <a:xfrm>
                    <a:off x="3164377" y="2436399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C4B05F1E-8963-44E6-8191-BB1735294F2D}"/>
                      </a:ext>
                    </a:extLst>
                  </p:cNvPr>
                  <p:cNvSpPr/>
                  <p:nvPr/>
                </p:nvSpPr>
                <p:spPr>
                  <a:xfrm>
                    <a:off x="3262041" y="2324783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700CED98-5917-4BF3-BD1D-0A071F6958C5}"/>
                      </a:ext>
                    </a:extLst>
                  </p:cNvPr>
                  <p:cNvSpPr/>
                  <p:nvPr/>
                </p:nvSpPr>
                <p:spPr>
                  <a:xfrm>
                    <a:off x="3313198" y="2417796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6DBA22AC-2E71-4983-8F0F-F10ECB254688}"/>
                      </a:ext>
                    </a:extLst>
                  </p:cNvPr>
                  <p:cNvSpPr/>
                  <p:nvPr/>
                </p:nvSpPr>
                <p:spPr>
                  <a:xfrm>
                    <a:off x="3503875" y="2450351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84F25B67-F0E9-4ACD-8178-B9CB5F5E0863}"/>
                      </a:ext>
                    </a:extLst>
                  </p:cNvPr>
                  <p:cNvSpPr/>
                  <p:nvPr/>
                </p:nvSpPr>
                <p:spPr>
                  <a:xfrm>
                    <a:off x="3382958" y="2515460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C71ACD45-C7B2-4AB0-B14C-6D643F5A1123}"/>
                    </a:ext>
                  </a:extLst>
                </p:cNvPr>
                <p:cNvSpPr/>
                <p:nvPr/>
              </p:nvSpPr>
              <p:spPr>
                <a:xfrm>
                  <a:off x="2798170" y="2092250"/>
                  <a:ext cx="775846" cy="77898"/>
                </a:xfrm>
                <a:custGeom>
                  <a:avLst/>
                  <a:gdLst>
                    <a:gd name="connsiteX0" fmla="*/ 0 w 775846"/>
                    <a:gd name="connsiteY0" fmla="*/ 0 h 77898"/>
                    <a:gd name="connsiteX1" fmla="*/ 77899 w 775846"/>
                    <a:gd name="connsiteY1" fmla="*/ 77899 h 77898"/>
                    <a:gd name="connsiteX2" fmla="*/ 155369 w 775846"/>
                    <a:gd name="connsiteY2" fmla="*/ 8101 h 77898"/>
                    <a:gd name="connsiteX3" fmla="*/ 155439 w 775846"/>
                    <a:gd name="connsiteY3" fmla="*/ 8101 h 77898"/>
                    <a:gd name="connsiteX4" fmla="*/ 232910 w 775846"/>
                    <a:gd name="connsiteY4" fmla="*/ 77899 h 77898"/>
                    <a:gd name="connsiteX5" fmla="*/ 310381 w 775846"/>
                    <a:gd name="connsiteY5" fmla="*/ 8101 h 77898"/>
                    <a:gd name="connsiteX6" fmla="*/ 310450 w 775846"/>
                    <a:gd name="connsiteY6" fmla="*/ 8101 h 77898"/>
                    <a:gd name="connsiteX7" fmla="*/ 387921 w 775846"/>
                    <a:gd name="connsiteY7" fmla="*/ 77899 h 77898"/>
                    <a:gd name="connsiteX8" fmla="*/ 465392 w 775846"/>
                    <a:gd name="connsiteY8" fmla="*/ 8101 h 77898"/>
                    <a:gd name="connsiteX9" fmla="*/ 465462 w 775846"/>
                    <a:gd name="connsiteY9" fmla="*/ 8101 h 77898"/>
                    <a:gd name="connsiteX10" fmla="*/ 542932 w 775846"/>
                    <a:gd name="connsiteY10" fmla="*/ 77899 h 77898"/>
                    <a:gd name="connsiteX11" fmla="*/ 620403 w 775846"/>
                    <a:gd name="connsiteY11" fmla="*/ 8101 h 77898"/>
                    <a:gd name="connsiteX12" fmla="*/ 620478 w 775846"/>
                    <a:gd name="connsiteY12" fmla="*/ 8101 h 77898"/>
                    <a:gd name="connsiteX13" fmla="*/ 697948 w 775846"/>
                    <a:gd name="connsiteY13" fmla="*/ 77899 h 77898"/>
                    <a:gd name="connsiteX14" fmla="*/ 775847 w 775846"/>
                    <a:gd name="connsiteY14" fmla="*/ 0 h 77898"/>
                    <a:gd name="connsiteX15" fmla="*/ 0 w 775846"/>
                    <a:gd name="connsiteY15" fmla="*/ 0 h 77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5846" h="77898">
                      <a:moveTo>
                        <a:pt x="0" y="0"/>
                      </a:moveTo>
                      <a:cubicBezTo>
                        <a:pt x="0" y="43023"/>
                        <a:pt x="34875" y="77899"/>
                        <a:pt x="77899" y="77899"/>
                      </a:cubicBezTo>
                      <a:cubicBezTo>
                        <a:pt x="118187" y="77899"/>
                        <a:pt x="151319" y="47316"/>
                        <a:pt x="155369" y="8101"/>
                      </a:cubicBezTo>
                      <a:cubicBezTo>
                        <a:pt x="155374" y="8046"/>
                        <a:pt x="155434" y="8046"/>
                        <a:pt x="155439" y="8101"/>
                      </a:cubicBezTo>
                      <a:cubicBezTo>
                        <a:pt x="159490" y="47316"/>
                        <a:pt x="192626" y="77899"/>
                        <a:pt x="232910" y="77899"/>
                      </a:cubicBezTo>
                      <a:cubicBezTo>
                        <a:pt x="273194" y="77899"/>
                        <a:pt x="306330" y="47316"/>
                        <a:pt x="310381" y="8101"/>
                      </a:cubicBezTo>
                      <a:cubicBezTo>
                        <a:pt x="310385" y="8046"/>
                        <a:pt x="310446" y="8046"/>
                        <a:pt x="310450" y="8101"/>
                      </a:cubicBezTo>
                      <a:cubicBezTo>
                        <a:pt x="314506" y="47316"/>
                        <a:pt x="347637" y="77899"/>
                        <a:pt x="387921" y="77899"/>
                      </a:cubicBezTo>
                      <a:cubicBezTo>
                        <a:pt x="428210" y="77899"/>
                        <a:pt x="461341" y="47316"/>
                        <a:pt x="465392" y="8101"/>
                      </a:cubicBezTo>
                      <a:cubicBezTo>
                        <a:pt x="465397" y="8046"/>
                        <a:pt x="465457" y="8046"/>
                        <a:pt x="465462" y="8101"/>
                      </a:cubicBezTo>
                      <a:cubicBezTo>
                        <a:pt x="469512" y="47316"/>
                        <a:pt x="502648" y="77899"/>
                        <a:pt x="542932" y="77899"/>
                      </a:cubicBezTo>
                      <a:cubicBezTo>
                        <a:pt x="583221" y="77899"/>
                        <a:pt x="616352" y="47316"/>
                        <a:pt x="620403" y="8101"/>
                      </a:cubicBezTo>
                      <a:cubicBezTo>
                        <a:pt x="620408" y="8046"/>
                        <a:pt x="620468" y="8046"/>
                        <a:pt x="620478" y="8101"/>
                      </a:cubicBezTo>
                      <a:cubicBezTo>
                        <a:pt x="624528" y="47316"/>
                        <a:pt x="657664" y="77899"/>
                        <a:pt x="697948" y="77899"/>
                      </a:cubicBezTo>
                      <a:cubicBezTo>
                        <a:pt x="740972" y="77899"/>
                        <a:pt x="775847" y="43023"/>
                        <a:pt x="77584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3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8A357BD3-2878-4BE7-B87A-7406F73E636C}"/>
                  </a:ext>
                </a:extLst>
              </p:cNvPr>
              <p:cNvGrpSpPr/>
              <p:nvPr/>
            </p:nvGrpSpPr>
            <p:grpSpPr>
              <a:xfrm>
                <a:off x="2499253" y="2650329"/>
                <a:ext cx="1395361" cy="605906"/>
                <a:chOff x="2499253" y="2650329"/>
                <a:chExt cx="1395361" cy="605906"/>
              </a:xfrm>
            </p:grpSpPr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F032CD3E-64F1-4F37-94EF-64C011956856}"/>
                    </a:ext>
                  </a:extLst>
                </p:cNvPr>
                <p:cNvSpPr/>
                <p:nvPr/>
              </p:nvSpPr>
              <p:spPr>
                <a:xfrm>
                  <a:off x="2499332" y="2651650"/>
                  <a:ext cx="1395198" cy="604586"/>
                </a:xfrm>
                <a:custGeom>
                  <a:avLst/>
                  <a:gdLst>
                    <a:gd name="connsiteX0" fmla="*/ 1395152 w 1395198"/>
                    <a:gd name="connsiteY0" fmla="*/ 0 h 604586"/>
                    <a:gd name="connsiteX1" fmla="*/ 47 w 1395198"/>
                    <a:gd name="connsiteY1" fmla="*/ 0 h 604586"/>
                    <a:gd name="connsiteX2" fmla="*/ 0 w 1395198"/>
                    <a:gd name="connsiteY2" fmla="*/ 47 h 604586"/>
                    <a:gd name="connsiteX3" fmla="*/ 0 w 1395198"/>
                    <a:gd name="connsiteY3" fmla="*/ 604586 h 604586"/>
                    <a:gd name="connsiteX4" fmla="*/ 1395199 w 1395198"/>
                    <a:gd name="connsiteY4" fmla="*/ 604586 h 604586"/>
                    <a:gd name="connsiteX5" fmla="*/ 1395199 w 1395198"/>
                    <a:gd name="connsiteY5" fmla="*/ 47 h 604586"/>
                    <a:gd name="connsiteX6" fmla="*/ 1395152 w 1395198"/>
                    <a:gd name="connsiteY6" fmla="*/ 0 h 60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5198" h="604586">
                      <a:moveTo>
                        <a:pt x="1395152" y="0"/>
                      </a:moveTo>
                      <a:lnTo>
                        <a:pt x="47" y="0"/>
                      </a:lnTo>
                      <a:cubicBezTo>
                        <a:pt x="19" y="0"/>
                        <a:pt x="0" y="19"/>
                        <a:pt x="0" y="47"/>
                      </a:cubicBezTo>
                      <a:lnTo>
                        <a:pt x="0" y="604586"/>
                      </a:lnTo>
                      <a:lnTo>
                        <a:pt x="1395199" y="604586"/>
                      </a:lnTo>
                      <a:lnTo>
                        <a:pt x="1395199" y="47"/>
                      </a:lnTo>
                      <a:cubicBezTo>
                        <a:pt x="1395199" y="19"/>
                        <a:pt x="1395180" y="0"/>
                        <a:pt x="13951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74CFA4EA-B86B-49ED-A6E6-6F67CF9F3FBA}"/>
                    </a:ext>
                  </a:extLst>
                </p:cNvPr>
                <p:cNvSpPr/>
                <p:nvPr/>
              </p:nvSpPr>
              <p:spPr>
                <a:xfrm>
                  <a:off x="2499253" y="2650329"/>
                  <a:ext cx="1395361" cy="77666"/>
                </a:xfrm>
                <a:custGeom>
                  <a:avLst/>
                  <a:gdLst>
                    <a:gd name="connsiteX0" fmla="*/ 0 w 1395361"/>
                    <a:gd name="connsiteY0" fmla="*/ 0 h 77666"/>
                    <a:gd name="connsiteX1" fmla="*/ 77666 w 1395361"/>
                    <a:gd name="connsiteY1" fmla="*/ 77666 h 77666"/>
                    <a:gd name="connsiteX2" fmla="*/ 155146 w 1395361"/>
                    <a:gd name="connsiteY2" fmla="*/ 3781 h 77666"/>
                    <a:gd name="connsiteX3" fmla="*/ 155202 w 1395361"/>
                    <a:gd name="connsiteY3" fmla="*/ 3781 h 77666"/>
                    <a:gd name="connsiteX4" fmla="*/ 232682 w 1395361"/>
                    <a:gd name="connsiteY4" fmla="*/ 77666 h 77666"/>
                    <a:gd name="connsiteX5" fmla="*/ 310162 w 1395361"/>
                    <a:gd name="connsiteY5" fmla="*/ 3786 h 77666"/>
                    <a:gd name="connsiteX6" fmla="*/ 310218 w 1395361"/>
                    <a:gd name="connsiteY6" fmla="*/ 3786 h 77666"/>
                    <a:gd name="connsiteX7" fmla="*/ 387698 w 1395361"/>
                    <a:gd name="connsiteY7" fmla="*/ 77666 h 77666"/>
                    <a:gd name="connsiteX8" fmla="*/ 465178 w 1395361"/>
                    <a:gd name="connsiteY8" fmla="*/ 3781 h 77666"/>
                    <a:gd name="connsiteX9" fmla="*/ 465234 w 1395361"/>
                    <a:gd name="connsiteY9" fmla="*/ 3781 h 77666"/>
                    <a:gd name="connsiteX10" fmla="*/ 542714 w 1395361"/>
                    <a:gd name="connsiteY10" fmla="*/ 77666 h 77666"/>
                    <a:gd name="connsiteX11" fmla="*/ 620194 w 1395361"/>
                    <a:gd name="connsiteY11" fmla="*/ 3781 h 77666"/>
                    <a:gd name="connsiteX12" fmla="*/ 620250 w 1395361"/>
                    <a:gd name="connsiteY12" fmla="*/ 3781 h 77666"/>
                    <a:gd name="connsiteX13" fmla="*/ 697730 w 1395361"/>
                    <a:gd name="connsiteY13" fmla="*/ 77666 h 77666"/>
                    <a:gd name="connsiteX14" fmla="*/ 775159 w 1395361"/>
                    <a:gd name="connsiteY14" fmla="*/ 4632 h 77666"/>
                    <a:gd name="connsiteX15" fmla="*/ 775219 w 1395361"/>
                    <a:gd name="connsiteY15" fmla="*/ 4632 h 77666"/>
                    <a:gd name="connsiteX16" fmla="*/ 852648 w 1395361"/>
                    <a:gd name="connsiteY16" fmla="*/ 77666 h 77666"/>
                    <a:gd name="connsiteX17" fmla="*/ 930128 w 1395361"/>
                    <a:gd name="connsiteY17" fmla="*/ 3781 h 77666"/>
                    <a:gd name="connsiteX18" fmla="*/ 930184 w 1395361"/>
                    <a:gd name="connsiteY18" fmla="*/ 3781 h 77666"/>
                    <a:gd name="connsiteX19" fmla="*/ 1007664 w 1395361"/>
                    <a:gd name="connsiteY19" fmla="*/ 77666 h 77666"/>
                    <a:gd name="connsiteX20" fmla="*/ 1085144 w 1395361"/>
                    <a:gd name="connsiteY20" fmla="*/ 3786 h 77666"/>
                    <a:gd name="connsiteX21" fmla="*/ 1085200 w 1395361"/>
                    <a:gd name="connsiteY21" fmla="*/ 3786 h 77666"/>
                    <a:gd name="connsiteX22" fmla="*/ 1162680 w 1395361"/>
                    <a:gd name="connsiteY22" fmla="*/ 77666 h 77666"/>
                    <a:gd name="connsiteX23" fmla="*/ 1240160 w 1395361"/>
                    <a:gd name="connsiteY23" fmla="*/ 3781 h 77666"/>
                    <a:gd name="connsiteX24" fmla="*/ 1240216 w 1395361"/>
                    <a:gd name="connsiteY24" fmla="*/ 3781 h 77666"/>
                    <a:gd name="connsiteX25" fmla="*/ 1317695 w 1395361"/>
                    <a:gd name="connsiteY25" fmla="*/ 77666 h 77666"/>
                    <a:gd name="connsiteX26" fmla="*/ 1395362 w 1395361"/>
                    <a:gd name="connsiteY26" fmla="*/ 0 h 77666"/>
                    <a:gd name="connsiteX27" fmla="*/ 0 w 1395361"/>
                    <a:gd name="connsiteY27" fmla="*/ 0 h 77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95361" h="77666">
                      <a:moveTo>
                        <a:pt x="0" y="0"/>
                      </a:moveTo>
                      <a:cubicBezTo>
                        <a:pt x="0" y="42893"/>
                        <a:pt x="34773" y="77666"/>
                        <a:pt x="77666" y="77666"/>
                      </a:cubicBezTo>
                      <a:cubicBezTo>
                        <a:pt x="119285" y="77666"/>
                        <a:pt x="153160" y="44907"/>
                        <a:pt x="155146" y="3781"/>
                      </a:cubicBezTo>
                      <a:cubicBezTo>
                        <a:pt x="155151" y="3725"/>
                        <a:pt x="155202" y="3725"/>
                        <a:pt x="155202" y="3781"/>
                      </a:cubicBezTo>
                      <a:cubicBezTo>
                        <a:pt x="157183" y="44907"/>
                        <a:pt x="191063" y="77666"/>
                        <a:pt x="232682" y="77666"/>
                      </a:cubicBezTo>
                      <a:cubicBezTo>
                        <a:pt x="274301" y="77666"/>
                        <a:pt x="308176" y="44907"/>
                        <a:pt x="310162" y="3786"/>
                      </a:cubicBezTo>
                      <a:cubicBezTo>
                        <a:pt x="310167" y="3730"/>
                        <a:pt x="310218" y="3730"/>
                        <a:pt x="310218" y="3786"/>
                      </a:cubicBezTo>
                      <a:cubicBezTo>
                        <a:pt x="312204" y="44911"/>
                        <a:pt x="346079" y="77666"/>
                        <a:pt x="387698" y="77666"/>
                      </a:cubicBezTo>
                      <a:cubicBezTo>
                        <a:pt x="429317" y="77666"/>
                        <a:pt x="463192" y="44907"/>
                        <a:pt x="465178" y="3781"/>
                      </a:cubicBezTo>
                      <a:cubicBezTo>
                        <a:pt x="465183" y="3725"/>
                        <a:pt x="465234" y="3725"/>
                        <a:pt x="465234" y="3781"/>
                      </a:cubicBezTo>
                      <a:cubicBezTo>
                        <a:pt x="467215" y="44907"/>
                        <a:pt x="501095" y="77666"/>
                        <a:pt x="542714" y="77666"/>
                      </a:cubicBezTo>
                      <a:cubicBezTo>
                        <a:pt x="584332" y="77666"/>
                        <a:pt x="618213" y="44907"/>
                        <a:pt x="620194" y="3781"/>
                      </a:cubicBezTo>
                      <a:cubicBezTo>
                        <a:pt x="620198" y="3725"/>
                        <a:pt x="620250" y="3725"/>
                        <a:pt x="620250" y="3781"/>
                      </a:cubicBezTo>
                      <a:cubicBezTo>
                        <a:pt x="622231" y="44907"/>
                        <a:pt x="656111" y="77666"/>
                        <a:pt x="697730" y="77666"/>
                      </a:cubicBezTo>
                      <a:cubicBezTo>
                        <a:pt x="739060" y="77666"/>
                        <a:pt x="772754" y="45358"/>
                        <a:pt x="775159" y="4632"/>
                      </a:cubicBezTo>
                      <a:cubicBezTo>
                        <a:pt x="775163" y="4576"/>
                        <a:pt x="775214" y="4576"/>
                        <a:pt x="775219" y="4632"/>
                      </a:cubicBezTo>
                      <a:cubicBezTo>
                        <a:pt x="777628" y="45358"/>
                        <a:pt x="811317" y="77666"/>
                        <a:pt x="852648" y="77666"/>
                      </a:cubicBezTo>
                      <a:cubicBezTo>
                        <a:pt x="894267" y="77666"/>
                        <a:pt x="928142" y="44907"/>
                        <a:pt x="930128" y="3781"/>
                      </a:cubicBezTo>
                      <a:cubicBezTo>
                        <a:pt x="930132" y="3725"/>
                        <a:pt x="930184" y="3725"/>
                        <a:pt x="930184" y="3781"/>
                      </a:cubicBezTo>
                      <a:cubicBezTo>
                        <a:pt x="932165" y="44907"/>
                        <a:pt x="966045" y="77666"/>
                        <a:pt x="1007664" y="77666"/>
                      </a:cubicBezTo>
                      <a:cubicBezTo>
                        <a:pt x="1049283" y="77666"/>
                        <a:pt x="1083158" y="44907"/>
                        <a:pt x="1085144" y="3786"/>
                      </a:cubicBezTo>
                      <a:cubicBezTo>
                        <a:pt x="1085148" y="3730"/>
                        <a:pt x="1085200" y="3730"/>
                        <a:pt x="1085200" y="3786"/>
                      </a:cubicBezTo>
                      <a:cubicBezTo>
                        <a:pt x="1087185" y="44911"/>
                        <a:pt x="1121061" y="77666"/>
                        <a:pt x="1162680" y="77666"/>
                      </a:cubicBezTo>
                      <a:cubicBezTo>
                        <a:pt x="1204298" y="77666"/>
                        <a:pt x="1238174" y="44907"/>
                        <a:pt x="1240160" y="3781"/>
                      </a:cubicBezTo>
                      <a:cubicBezTo>
                        <a:pt x="1240164" y="3725"/>
                        <a:pt x="1240216" y="3725"/>
                        <a:pt x="1240216" y="3781"/>
                      </a:cubicBezTo>
                      <a:cubicBezTo>
                        <a:pt x="1242197" y="44907"/>
                        <a:pt x="1276077" y="77666"/>
                        <a:pt x="1317695" y="77666"/>
                      </a:cubicBezTo>
                      <a:cubicBezTo>
                        <a:pt x="1360589" y="77666"/>
                        <a:pt x="1395362" y="42893"/>
                        <a:pt x="13953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36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8AF4B336-87C0-4FB3-B359-2DA744A46B53}"/>
                    </a:ext>
                  </a:extLst>
                </p:cNvPr>
                <p:cNvGrpSpPr/>
                <p:nvPr/>
              </p:nvGrpSpPr>
              <p:grpSpPr>
                <a:xfrm>
                  <a:off x="2548163" y="2887512"/>
                  <a:ext cx="1316139" cy="153472"/>
                  <a:chOff x="2548163" y="2887512"/>
                  <a:chExt cx="1316139" cy="153472"/>
                </a:xfrm>
                <a:solidFill>
                  <a:srgbClr val="FFFFFF"/>
                </a:solidFill>
              </p:grpSpPr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C5357563-7AD7-48BF-A378-70E74FBE7BFE}"/>
                      </a:ext>
                    </a:extLst>
                  </p:cNvPr>
                  <p:cNvSpPr/>
                  <p:nvPr/>
                </p:nvSpPr>
                <p:spPr>
                  <a:xfrm>
                    <a:off x="2722563" y="2887512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:a16="http://schemas.microsoft.com/office/drawing/2014/main" id="{BA8AADD2-939E-47FC-941C-68598CA29914}"/>
                      </a:ext>
                    </a:extLst>
                  </p:cNvPr>
                  <p:cNvSpPr/>
                  <p:nvPr/>
                </p:nvSpPr>
                <p:spPr>
                  <a:xfrm>
                    <a:off x="2548163" y="2952621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5203EAD9-43E1-463F-B550-FE8ED0AA2FD6}"/>
                      </a:ext>
                    </a:extLst>
                  </p:cNvPr>
                  <p:cNvSpPr/>
                  <p:nvPr/>
                </p:nvSpPr>
                <p:spPr>
                  <a:xfrm>
                    <a:off x="2720237" y="2961922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83A185A4-EB7F-4A06-A187-799A08E3853A}"/>
                      </a:ext>
                    </a:extLst>
                  </p:cNvPr>
                  <p:cNvSpPr/>
                  <p:nvPr/>
                </p:nvSpPr>
                <p:spPr>
                  <a:xfrm>
                    <a:off x="3176002" y="2959597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D732823F-33C1-48B2-94A9-6EEAD775068D}"/>
                      </a:ext>
                    </a:extLst>
                  </p:cNvPr>
                  <p:cNvSpPr/>
                  <p:nvPr/>
                </p:nvSpPr>
                <p:spPr>
                  <a:xfrm>
                    <a:off x="2794648" y="2968898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D1FB48D0-DCCF-4708-8B1E-B67F633F3A1C}"/>
                      </a:ext>
                    </a:extLst>
                  </p:cNvPr>
                  <p:cNvSpPr/>
                  <p:nvPr/>
                </p:nvSpPr>
                <p:spPr>
                  <a:xfrm>
                    <a:off x="3143448" y="2917741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CAC6B4FA-D903-4081-817F-04961EAB2F0D}"/>
                      </a:ext>
                    </a:extLst>
                  </p:cNvPr>
                  <p:cNvSpPr/>
                  <p:nvPr/>
                </p:nvSpPr>
                <p:spPr>
                  <a:xfrm>
                    <a:off x="3678274" y="2931693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5D1BB3B8-0DDD-40BD-BFF4-F5C40BEE05C9}"/>
                      </a:ext>
                    </a:extLst>
                  </p:cNvPr>
                  <p:cNvSpPr/>
                  <p:nvPr/>
                </p:nvSpPr>
                <p:spPr>
                  <a:xfrm>
                    <a:off x="3076013" y="2917741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6E241CE6-028B-4A1D-91EF-F573FF2AA2D9}"/>
                      </a:ext>
                    </a:extLst>
                  </p:cNvPr>
                  <p:cNvSpPr/>
                  <p:nvPr/>
                </p:nvSpPr>
                <p:spPr>
                  <a:xfrm>
                    <a:off x="3501549" y="2906114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2AE0D67E-AD04-4904-93DA-5FF7B7A69235}"/>
                      </a:ext>
                    </a:extLst>
                  </p:cNvPr>
                  <p:cNvSpPr/>
                  <p:nvPr/>
                </p:nvSpPr>
                <p:spPr>
                  <a:xfrm>
                    <a:off x="3696877" y="2996802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EFE00D69-91E1-4A18-BFC9-B9F2C67A592B}"/>
                      </a:ext>
                    </a:extLst>
                  </p:cNvPr>
                  <p:cNvSpPr/>
                  <p:nvPr/>
                </p:nvSpPr>
                <p:spPr>
                  <a:xfrm>
                    <a:off x="3820119" y="2947970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7DFD3AA9-4551-4C15-8736-B751137EB655}"/>
                      </a:ext>
                    </a:extLst>
                  </p:cNvPr>
                  <p:cNvSpPr/>
                  <p:nvPr/>
                </p:nvSpPr>
                <p:spPr>
                  <a:xfrm>
                    <a:off x="3559682" y="2959597"/>
                    <a:ext cx="44183" cy="44182"/>
                  </a:xfrm>
                  <a:custGeom>
                    <a:avLst/>
                    <a:gdLst>
                      <a:gd name="connsiteX0" fmla="*/ 4652 w 44183"/>
                      <a:gd name="connsiteY0" fmla="*/ 44182 h 44182"/>
                      <a:gd name="connsiteX1" fmla="*/ 1364 w 44183"/>
                      <a:gd name="connsiteY1" fmla="*/ 42820 h 44182"/>
                      <a:gd name="connsiteX2" fmla="*/ 1364 w 44183"/>
                      <a:gd name="connsiteY2" fmla="*/ 36244 h 44182"/>
                      <a:gd name="connsiteX3" fmla="*/ 36244 w 44183"/>
                      <a:gd name="connsiteY3" fmla="*/ 1364 h 44182"/>
                      <a:gd name="connsiteX4" fmla="*/ 42820 w 44183"/>
                      <a:gd name="connsiteY4" fmla="*/ 1364 h 44182"/>
                      <a:gd name="connsiteX5" fmla="*/ 42820 w 44183"/>
                      <a:gd name="connsiteY5" fmla="*/ 7940 h 44182"/>
                      <a:gd name="connsiteX6" fmla="*/ 7940 w 44183"/>
                      <a:gd name="connsiteY6" fmla="*/ 42820 h 44182"/>
                      <a:gd name="connsiteX7" fmla="*/ 4652 w 44183"/>
                      <a:gd name="connsiteY7" fmla="*/ 44182 h 44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83" h="44182">
                        <a:moveTo>
                          <a:pt x="4652" y="44182"/>
                        </a:moveTo>
                        <a:cubicBezTo>
                          <a:pt x="3461" y="44182"/>
                          <a:pt x="2271" y="43727"/>
                          <a:pt x="1364" y="42820"/>
                        </a:cubicBezTo>
                        <a:cubicBezTo>
                          <a:pt x="-455" y="41001"/>
                          <a:pt x="-455" y="38062"/>
                          <a:pt x="1364" y="36244"/>
                        </a:cubicBezTo>
                        <a:lnTo>
                          <a:pt x="36244" y="1364"/>
                        </a:lnTo>
                        <a:cubicBezTo>
                          <a:pt x="38062" y="-455"/>
                          <a:pt x="41001" y="-455"/>
                          <a:pt x="42820" y="1364"/>
                        </a:cubicBezTo>
                        <a:cubicBezTo>
                          <a:pt x="44638" y="3182"/>
                          <a:pt x="44638" y="6121"/>
                          <a:pt x="42820" y="7940"/>
                        </a:cubicBezTo>
                        <a:lnTo>
                          <a:pt x="7940" y="42820"/>
                        </a:lnTo>
                        <a:cubicBezTo>
                          <a:pt x="7033" y="43727"/>
                          <a:pt x="5842" y="44182"/>
                          <a:pt x="4652" y="441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9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679DAB1E-661B-463E-8BB0-8B531C4FB16E}"/>
                  </a:ext>
                </a:extLst>
              </p:cNvPr>
              <p:cNvGrpSpPr/>
              <p:nvPr/>
            </p:nvGrpSpPr>
            <p:grpSpPr>
              <a:xfrm>
                <a:off x="2220292" y="3208409"/>
                <a:ext cx="1953278" cy="883625"/>
                <a:chOff x="2220292" y="3208409"/>
                <a:chExt cx="1953278" cy="883625"/>
              </a:xfrm>
            </p:grpSpPr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2648172D-1317-4AB8-BD03-1E000D3716EA}"/>
                    </a:ext>
                  </a:extLst>
                </p:cNvPr>
                <p:cNvSpPr/>
                <p:nvPr/>
              </p:nvSpPr>
              <p:spPr>
                <a:xfrm>
                  <a:off x="2220292" y="3208409"/>
                  <a:ext cx="1953278" cy="883625"/>
                </a:xfrm>
                <a:custGeom>
                  <a:avLst/>
                  <a:gdLst>
                    <a:gd name="connsiteX0" fmla="*/ 1953278 w 1953278"/>
                    <a:gd name="connsiteY0" fmla="*/ 0 h 883625"/>
                    <a:gd name="connsiteX1" fmla="*/ 0 w 1953278"/>
                    <a:gd name="connsiteY1" fmla="*/ 0 h 883625"/>
                    <a:gd name="connsiteX2" fmla="*/ 0 w 1953278"/>
                    <a:gd name="connsiteY2" fmla="*/ 292992 h 883625"/>
                    <a:gd name="connsiteX3" fmla="*/ 9455 w 1953278"/>
                    <a:gd name="connsiteY3" fmla="*/ 320119 h 883625"/>
                    <a:gd name="connsiteX4" fmla="*/ 0 w 1953278"/>
                    <a:gd name="connsiteY4" fmla="*/ 348800 h 883625"/>
                    <a:gd name="connsiteX5" fmla="*/ 0 w 1953278"/>
                    <a:gd name="connsiteY5" fmla="*/ 883626 h 883625"/>
                    <a:gd name="connsiteX6" fmla="*/ 1953278 w 1953278"/>
                    <a:gd name="connsiteY6" fmla="*/ 883626 h 883625"/>
                    <a:gd name="connsiteX7" fmla="*/ 1953278 w 1953278"/>
                    <a:gd name="connsiteY7" fmla="*/ 385986 h 883625"/>
                    <a:gd name="connsiteX8" fmla="*/ 1943977 w 1953278"/>
                    <a:gd name="connsiteY8" fmla="*/ 357324 h 883625"/>
                    <a:gd name="connsiteX9" fmla="*/ 1953278 w 1953278"/>
                    <a:gd name="connsiteY9" fmla="*/ 330202 h 883625"/>
                    <a:gd name="connsiteX10" fmla="*/ 1953278 w 1953278"/>
                    <a:gd name="connsiteY10" fmla="*/ 0 h 88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3278" h="883625">
                      <a:moveTo>
                        <a:pt x="1953278" y="0"/>
                      </a:moveTo>
                      <a:lnTo>
                        <a:pt x="0" y="0"/>
                      </a:lnTo>
                      <a:lnTo>
                        <a:pt x="0" y="292992"/>
                      </a:lnTo>
                      <a:cubicBezTo>
                        <a:pt x="0" y="292992"/>
                        <a:pt x="9455" y="300433"/>
                        <a:pt x="9455" y="320119"/>
                      </a:cubicBezTo>
                      <a:cubicBezTo>
                        <a:pt x="9455" y="339805"/>
                        <a:pt x="0" y="348800"/>
                        <a:pt x="0" y="348800"/>
                      </a:cubicBezTo>
                      <a:lnTo>
                        <a:pt x="0" y="883626"/>
                      </a:lnTo>
                      <a:lnTo>
                        <a:pt x="1953278" y="883626"/>
                      </a:lnTo>
                      <a:lnTo>
                        <a:pt x="1953278" y="385986"/>
                      </a:lnTo>
                      <a:cubicBezTo>
                        <a:pt x="1953278" y="385986"/>
                        <a:pt x="1943977" y="376857"/>
                        <a:pt x="1943977" y="357324"/>
                      </a:cubicBezTo>
                      <a:cubicBezTo>
                        <a:pt x="1943977" y="337792"/>
                        <a:pt x="1953278" y="330202"/>
                        <a:pt x="1953278" y="330202"/>
                      </a:cubicBezTo>
                      <a:lnTo>
                        <a:pt x="1953278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33E84364-DE37-41F5-9F39-2C247D34FE49}"/>
                    </a:ext>
                  </a:extLst>
                </p:cNvPr>
                <p:cNvSpPr/>
                <p:nvPr/>
              </p:nvSpPr>
              <p:spPr>
                <a:xfrm>
                  <a:off x="2220292" y="3501400"/>
                  <a:ext cx="1953278" cy="93013"/>
                </a:xfrm>
                <a:custGeom>
                  <a:avLst/>
                  <a:gdLst>
                    <a:gd name="connsiteX0" fmla="*/ 1953278 w 1953278"/>
                    <a:gd name="connsiteY0" fmla="*/ 93013 h 93013"/>
                    <a:gd name="connsiteX1" fmla="*/ 1865762 w 1953278"/>
                    <a:gd name="connsiteY1" fmla="*/ 71513 h 93013"/>
                    <a:gd name="connsiteX2" fmla="*/ 1803002 w 1953278"/>
                    <a:gd name="connsiteY2" fmla="*/ 55808 h 93013"/>
                    <a:gd name="connsiteX3" fmla="*/ 1740245 w 1953278"/>
                    <a:gd name="connsiteY3" fmla="*/ 71513 h 93013"/>
                    <a:gd name="connsiteX4" fmla="*/ 1652725 w 1953278"/>
                    <a:gd name="connsiteY4" fmla="*/ 93013 h 93013"/>
                    <a:gd name="connsiteX5" fmla="*/ 1565213 w 1953278"/>
                    <a:gd name="connsiteY5" fmla="*/ 71513 h 93013"/>
                    <a:gd name="connsiteX6" fmla="*/ 1502471 w 1953278"/>
                    <a:gd name="connsiteY6" fmla="*/ 55808 h 93013"/>
                    <a:gd name="connsiteX7" fmla="*/ 1439724 w 1953278"/>
                    <a:gd name="connsiteY7" fmla="*/ 71513 h 93013"/>
                    <a:gd name="connsiteX8" fmla="*/ 1352213 w 1953278"/>
                    <a:gd name="connsiteY8" fmla="*/ 93013 h 93013"/>
                    <a:gd name="connsiteX9" fmla="*/ 1264701 w 1953278"/>
                    <a:gd name="connsiteY9" fmla="*/ 71513 h 93013"/>
                    <a:gd name="connsiteX10" fmla="*/ 1201959 w 1953278"/>
                    <a:gd name="connsiteY10" fmla="*/ 55808 h 93013"/>
                    <a:gd name="connsiteX11" fmla="*/ 1139217 w 1953278"/>
                    <a:gd name="connsiteY11" fmla="*/ 71513 h 93013"/>
                    <a:gd name="connsiteX12" fmla="*/ 1051710 w 1953278"/>
                    <a:gd name="connsiteY12" fmla="*/ 93013 h 93013"/>
                    <a:gd name="connsiteX13" fmla="*/ 964208 w 1953278"/>
                    <a:gd name="connsiteY13" fmla="*/ 71509 h 93013"/>
                    <a:gd name="connsiteX14" fmla="*/ 901475 w 1953278"/>
                    <a:gd name="connsiteY14" fmla="*/ 55808 h 93013"/>
                    <a:gd name="connsiteX15" fmla="*/ 838747 w 1953278"/>
                    <a:gd name="connsiteY15" fmla="*/ 71509 h 93013"/>
                    <a:gd name="connsiteX16" fmla="*/ 751245 w 1953278"/>
                    <a:gd name="connsiteY16" fmla="*/ 93013 h 93013"/>
                    <a:gd name="connsiteX17" fmla="*/ 663738 w 1953278"/>
                    <a:gd name="connsiteY17" fmla="*/ 71513 h 93013"/>
                    <a:gd name="connsiteX18" fmla="*/ 600996 w 1953278"/>
                    <a:gd name="connsiteY18" fmla="*/ 55808 h 93013"/>
                    <a:gd name="connsiteX19" fmla="*/ 538254 w 1953278"/>
                    <a:gd name="connsiteY19" fmla="*/ 71513 h 93013"/>
                    <a:gd name="connsiteX20" fmla="*/ 450747 w 1953278"/>
                    <a:gd name="connsiteY20" fmla="*/ 93013 h 93013"/>
                    <a:gd name="connsiteX21" fmla="*/ 363240 w 1953278"/>
                    <a:gd name="connsiteY21" fmla="*/ 71509 h 93013"/>
                    <a:gd name="connsiteX22" fmla="*/ 300503 w 1953278"/>
                    <a:gd name="connsiteY22" fmla="*/ 55808 h 93013"/>
                    <a:gd name="connsiteX23" fmla="*/ 237765 w 1953278"/>
                    <a:gd name="connsiteY23" fmla="*/ 71513 h 93013"/>
                    <a:gd name="connsiteX24" fmla="*/ 150263 w 1953278"/>
                    <a:gd name="connsiteY24" fmla="*/ 93013 h 93013"/>
                    <a:gd name="connsiteX25" fmla="*/ 62761 w 1953278"/>
                    <a:gd name="connsiteY25" fmla="*/ 71509 h 93013"/>
                    <a:gd name="connsiteX26" fmla="*/ 0 w 1953278"/>
                    <a:gd name="connsiteY26" fmla="*/ 55808 h 93013"/>
                    <a:gd name="connsiteX27" fmla="*/ 0 w 1953278"/>
                    <a:gd name="connsiteY27" fmla="*/ 0 h 93013"/>
                    <a:gd name="connsiteX28" fmla="*/ 87502 w 1953278"/>
                    <a:gd name="connsiteY28" fmla="*/ 21505 h 93013"/>
                    <a:gd name="connsiteX29" fmla="*/ 150235 w 1953278"/>
                    <a:gd name="connsiteY29" fmla="*/ 37205 h 93013"/>
                    <a:gd name="connsiteX30" fmla="*/ 212968 w 1953278"/>
                    <a:gd name="connsiteY30" fmla="*/ 21505 h 93013"/>
                    <a:gd name="connsiteX31" fmla="*/ 300475 w 1953278"/>
                    <a:gd name="connsiteY31" fmla="*/ 0 h 93013"/>
                    <a:gd name="connsiteX32" fmla="*/ 387981 w 1953278"/>
                    <a:gd name="connsiteY32" fmla="*/ 21505 h 93013"/>
                    <a:gd name="connsiteX33" fmla="*/ 450719 w 1953278"/>
                    <a:gd name="connsiteY33" fmla="*/ 37205 h 93013"/>
                    <a:gd name="connsiteX34" fmla="*/ 513461 w 1953278"/>
                    <a:gd name="connsiteY34" fmla="*/ 21500 h 93013"/>
                    <a:gd name="connsiteX35" fmla="*/ 600968 w 1953278"/>
                    <a:gd name="connsiteY35" fmla="*/ 0 h 93013"/>
                    <a:gd name="connsiteX36" fmla="*/ 688475 w 1953278"/>
                    <a:gd name="connsiteY36" fmla="*/ 21500 h 93013"/>
                    <a:gd name="connsiteX37" fmla="*/ 751217 w 1953278"/>
                    <a:gd name="connsiteY37" fmla="*/ 37205 h 93013"/>
                    <a:gd name="connsiteX38" fmla="*/ 813950 w 1953278"/>
                    <a:gd name="connsiteY38" fmla="*/ 21505 h 93013"/>
                    <a:gd name="connsiteX39" fmla="*/ 901447 w 1953278"/>
                    <a:gd name="connsiteY39" fmla="*/ 0 h 93013"/>
                    <a:gd name="connsiteX40" fmla="*/ 988949 w 1953278"/>
                    <a:gd name="connsiteY40" fmla="*/ 21505 h 93013"/>
                    <a:gd name="connsiteX41" fmla="*/ 1051682 w 1953278"/>
                    <a:gd name="connsiteY41" fmla="*/ 37205 h 93013"/>
                    <a:gd name="connsiteX42" fmla="*/ 1114420 w 1953278"/>
                    <a:gd name="connsiteY42" fmla="*/ 21505 h 93013"/>
                    <a:gd name="connsiteX43" fmla="*/ 1201931 w 1953278"/>
                    <a:gd name="connsiteY43" fmla="*/ 0 h 93013"/>
                    <a:gd name="connsiteX44" fmla="*/ 1289443 w 1953278"/>
                    <a:gd name="connsiteY44" fmla="*/ 21500 h 93013"/>
                    <a:gd name="connsiteX45" fmla="*/ 1352185 w 1953278"/>
                    <a:gd name="connsiteY45" fmla="*/ 37205 h 93013"/>
                    <a:gd name="connsiteX46" fmla="*/ 1414927 w 1953278"/>
                    <a:gd name="connsiteY46" fmla="*/ 21500 h 93013"/>
                    <a:gd name="connsiteX47" fmla="*/ 1502443 w 1953278"/>
                    <a:gd name="connsiteY47" fmla="*/ 0 h 93013"/>
                    <a:gd name="connsiteX48" fmla="*/ 1589955 w 1953278"/>
                    <a:gd name="connsiteY48" fmla="*/ 21500 h 93013"/>
                    <a:gd name="connsiteX49" fmla="*/ 1652697 w 1953278"/>
                    <a:gd name="connsiteY49" fmla="*/ 37205 h 93013"/>
                    <a:gd name="connsiteX50" fmla="*/ 1715457 w 1953278"/>
                    <a:gd name="connsiteY50" fmla="*/ 21500 h 93013"/>
                    <a:gd name="connsiteX51" fmla="*/ 1802974 w 1953278"/>
                    <a:gd name="connsiteY51" fmla="*/ 0 h 93013"/>
                    <a:gd name="connsiteX52" fmla="*/ 1890494 w 1953278"/>
                    <a:gd name="connsiteY52" fmla="*/ 21500 h 93013"/>
                    <a:gd name="connsiteX53" fmla="*/ 1953278 w 1953278"/>
                    <a:gd name="connsiteY53" fmla="*/ 37205 h 93013"/>
                    <a:gd name="connsiteX54" fmla="*/ 1953278 w 1953278"/>
                    <a:gd name="connsiteY54" fmla="*/ 93013 h 9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53278" h="93013">
                      <a:moveTo>
                        <a:pt x="1953278" y="93013"/>
                      </a:moveTo>
                      <a:cubicBezTo>
                        <a:pt x="1909181" y="93013"/>
                        <a:pt x="1886113" y="81591"/>
                        <a:pt x="1865762" y="71513"/>
                      </a:cubicBezTo>
                      <a:cubicBezTo>
                        <a:pt x="1848038" y="62737"/>
                        <a:pt x="1834045" y="55808"/>
                        <a:pt x="1803002" y="55808"/>
                      </a:cubicBezTo>
                      <a:cubicBezTo>
                        <a:pt x="1771963" y="55808"/>
                        <a:pt x="1757964" y="62737"/>
                        <a:pt x="1740245" y="71513"/>
                      </a:cubicBezTo>
                      <a:cubicBezTo>
                        <a:pt x="1719894" y="81591"/>
                        <a:pt x="1696822" y="93013"/>
                        <a:pt x="1652725" y="93013"/>
                      </a:cubicBezTo>
                      <a:cubicBezTo>
                        <a:pt x="1608632" y="93013"/>
                        <a:pt x="1585564" y="81591"/>
                        <a:pt x="1565213" y="71513"/>
                      </a:cubicBezTo>
                      <a:cubicBezTo>
                        <a:pt x="1547494" y="62737"/>
                        <a:pt x="1533505" y="55808"/>
                        <a:pt x="1502471" y="55808"/>
                      </a:cubicBezTo>
                      <a:cubicBezTo>
                        <a:pt x="1471433" y="55808"/>
                        <a:pt x="1457439" y="62737"/>
                        <a:pt x="1439724" y="71513"/>
                      </a:cubicBezTo>
                      <a:cubicBezTo>
                        <a:pt x="1419373" y="81591"/>
                        <a:pt x="1396306" y="93013"/>
                        <a:pt x="1352213" y="93013"/>
                      </a:cubicBezTo>
                      <a:cubicBezTo>
                        <a:pt x="1308120" y="93013"/>
                        <a:pt x="1285052" y="81591"/>
                        <a:pt x="1264701" y="71513"/>
                      </a:cubicBezTo>
                      <a:cubicBezTo>
                        <a:pt x="1246982" y="62737"/>
                        <a:pt x="1232993" y="55808"/>
                        <a:pt x="1201959" y="55808"/>
                      </a:cubicBezTo>
                      <a:cubicBezTo>
                        <a:pt x="1170925" y="55808"/>
                        <a:pt x="1156932" y="62737"/>
                        <a:pt x="1139217" y="71513"/>
                      </a:cubicBezTo>
                      <a:cubicBezTo>
                        <a:pt x="1118866" y="81591"/>
                        <a:pt x="1095799" y="93013"/>
                        <a:pt x="1051710" y="93013"/>
                      </a:cubicBezTo>
                      <a:cubicBezTo>
                        <a:pt x="1007622" y="93013"/>
                        <a:pt x="984555" y="81591"/>
                        <a:pt x="964208" y="71509"/>
                      </a:cubicBezTo>
                      <a:cubicBezTo>
                        <a:pt x="946494" y="62737"/>
                        <a:pt x="932504" y="55808"/>
                        <a:pt x="901475" y="55808"/>
                      </a:cubicBezTo>
                      <a:cubicBezTo>
                        <a:pt x="870451" y="55808"/>
                        <a:pt x="856457" y="62737"/>
                        <a:pt x="838747" y="71509"/>
                      </a:cubicBezTo>
                      <a:cubicBezTo>
                        <a:pt x="818400" y="81587"/>
                        <a:pt x="795338" y="93013"/>
                        <a:pt x="751245" y="93013"/>
                      </a:cubicBezTo>
                      <a:cubicBezTo>
                        <a:pt x="707152" y="93013"/>
                        <a:pt x="684085" y="81591"/>
                        <a:pt x="663738" y="71513"/>
                      </a:cubicBezTo>
                      <a:cubicBezTo>
                        <a:pt x="646019" y="62737"/>
                        <a:pt x="632025" y="55808"/>
                        <a:pt x="600996" y="55808"/>
                      </a:cubicBezTo>
                      <a:cubicBezTo>
                        <a:pt x="569967" y="55808"/>
                        <a:pt x="555968" y="62737"/>
                        <a:pt x="538254" y="71513"/>
                      </a:cubicBezTo>
                      <a:cubicBezTo>
                        <a:pt x="517907" y="81591"/>
                        <a:pt x="494840" y="93013"/>
                        <a:pt x="450747" y="93013"/>
                      </a:cubicBezTo>
                      <a:cubicBezTo>
                        <a:pt x="406654" y="93013"/>
                        <a:pt x="383591" y="81591"/>
                        <a:pt x="363240" y="71509"/>
                      </a:cubicBezTo>
                      <a:cubicBezTo>
                        <a:pt x="345526" y="62737"/>
                        <a:pt x="331532" y="55808"/>
                        <a:pt x="300503" y="55808"/>
                      </a:cubicBezTo>
                      <a:cubicBezTo>
                        <a:pt x="269473" y="55808"/>
                        <a:pt x="255479" y="62737"/>
                        <a:pt x="237765" y="71513"/>
                      </a:cubicBezTo>
                      <a:cubicBezTo>
                        <a:pt x="217418" y="81591"/>
                        <a:pt x="194351" y="93013"/>
                        <a:pt x="150263" y="93013"/>
                      </a:cubicBezTo>
                      <a:cubicBezTo>
                        <a:pt x="106175" y="93013"/>
                        <a:pt x="83107" y="81591"/>
                        <a:pt x="62761" y="71509"/>
                      </a:cubicBezTo>
                      <a:cubicBezTo>
                        <a:pt x="45018" y="62737"/>
                        <a:pt x="31029" y="55808"/>
                        <a:pt x="0" y="55808"/>
                      </a:cubicBezTo>
                      <a:lnTo>
                        <a:pt x="0" y="0"/>
                      </a:lnTo>
                      <a:cubicBezTo>
                        <a:pt x="44088" y="0"/>
                        <a:pt x="67156" y="11422"/>
                        <a:pt x="87502" y="21505"/>
                      </a:cubicBezTo>
                      <a:cubicBezTo>
                        <a:pt x="105217" y="30276"/>
                        <a:pt x="119206" y="37205"/>
                        <a:pt x="150235" y="37205"/>
                      </a:cubicBezTo>
                      <a:cubicBezTo>
                        <a:pt x="181264" y="37205"/>
                        <a:pt x="195253" y="30276"/>
                        <a:pt x="212968" y="21505"/>
                      </a:cubicBezTo>
                      <a:cubicBezTo>
                        <a:pt x="233314" y="11427"/>
                        <a:pt x="256382" y="0"/>
                        <a:pt x="300475" y="0"/>
                      </a:cubicBezTo>
                      <a:cubicBezTo>
                        <a:pt x="344568" y="0"/>
                        <a:pt x="367630" y="11422"/>
                        <a:pt x="387981" y="21505"/>
                      </a:cubicBezTo>
                      <a:cubicBezTo>
                        <a:pt x="405696" y="30276"/>
                        <a:pt x="419690" y="37205"/>
                        <a:pt x="450719" y="37205"/>
                      </a:cubicBezTo>
                      <a:cubicBezTo>
                        <a:pt x="481748" y="37205"/>
                        <a:pt x="495747" y="30276"/>
                        <a:pt x="513461" y="21500"/>
                      </a:cubicBezTo>
                      <a:cubicBezTo>
                        <a:pt x="533808" y="11422"/>
                        <a:pt x="556875" y="0"/>
                        <a:pt x="600968" y="0"/>
                      </a:cubicBezTo>
                      <a:cubicBezTo>
                        <a:pt x="645061" y="0"/>
                        <a:pt x="668128" y="11422"/>
                        <a:pt x="688475" y="21500"/>
                      </a:cubicBezTo>
                      <a:cubicBezTo>
                        <a:pt x="706194" y="30276"/>
                        <a:pt x="720188" y="37205"/>
                        <a:pt x="751217" y="37205"/>
                      </a:cubicBezTo>
                      <a:cubicBezTo>
                        <a:pt x="782242" y="37205"/>
                        <a:pt x="796235" y="30276"/>
                        <a:pt x="813950" y="21505"/>
                      </a:cubicBezTo>
                      <a:cubicBezTo>
                        <a:pt x="834296" y="11427"/>
                        <a:pt x="857359" y="0"/>
                        <a:pt x="901447" y="0"/>
                      </a:cubicBezTo>
                      <a:cubicBezTo>
                        <a:pt x="945536" y="0"/>
                        <a:pt x="968603" y="11422"/>
                        <a:pt x="988949" y="21505"/>
                      </a:cubicBezTo>
                      <a:cubicBezTo>
                        <a:pt x="1006664" y="30276"/>
                        <a:pt x="1020653" y="37205"/>
                        <a:pt x="1051682" y="37205"/>
                      </a:cubicBezTo>
                      <a:cubicBezTo>
                        <a:pt x="1082712" y="37205"/>
                        <a:pt x="1096705" y="30276"/>
                        <a:pt x="1114420" y="21505"/>
                      </a:cubicBezTo>
                      <a:cubicBezTo>
                        <a:pt x="1134771" y="11427"/>
                        <a:pt x="1157838" y="0"/>
                        <a:pt x="1201931" y="0"/>
                      </a:cubicBezTo>
                      <a:cubicBezTo>
                        <a:pt x="1246024" y="0"/>
                        <a:pt x="1269091" y="11422"/>
                        <a:pt x="1289443" y="21500"/>
                      </a:cubicBezTo>
                      <a:cubicBezTo>
                        <a:pt x="1307162" y="30276"/>
                        <a:pt x="1321151" y="37205"/>
                        <a:pt x="1352185" y="37205"/>
                      </a:cubicBezTo>
                      <a:cubicBezTo>
                        <a:pt x="1383219" y="37205"/>
                        <a:pt x="1397212" y="30276"/>
                        <a:pt x="1414927" y="21500"/>
                      </a:cubicBezTo>
                      <a:cubicBezTo>
                        <a:pt x="1435278" y="11422"/>
                        <a:pt x="1458346" y="0"/>
                        <a:pt x="1502443" y="0"/>
                      </a:cubicBezTo>
                      <a:cubicBezTo>
                        <a:pt x="1546536" y="0"/>
                        <a:pt x="1569603" y="11422"/>
                        <a:pt x="1589955" y="21500"/>
                      </a:cubicBezTo>
                      <a:cubicBezTo>
                        <a:pt x="1607674" y="30276"/>
                        <a:pt x="1621663" y="37205"/>
                        <a:pt x="1652697" y="37205"/>
                      </a:cubicBezTo>
                      <a:cubicBezTo>
                        <a:pt x="1683740" y="37205"/>
                        <a:pt x="1697738" y="30276"/>
                        <a:pt x="1715457" y="21500"/>
                      </a:cubicBezTo>
                      <a:cubicBezTo>
                        <a:pt x="1735809" y="11422"/>
                        <a:pt x="1758876" y="0"/>
                        <a:pt x="1802974" y="0"/>
                      </a:cubicBezTo>
                      <a:cubicBezTo>
                        <a:pt x="1847071" y="0"/>
                        <a:pt x="1870143" y="11422"/>
                        <a:pt x="1890494" y="21500"/>
                      </a:cubicBezTo>
                      <a:cubicBezTo>
                        <a:pt x="1908241" y="30276"/>
                        <a:pt x="1922240" y="37205"/>
                        <a:pt x="1953278" y="37205"/>
                      </a:cubicBezTo>
                      <a:lnTo>
                        <a:pt x="1953278" y="93013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2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4DC7057E-17BE-4D9D-9E3A-17F6AD4B3C41}"/>
                  </a:ext>
                </a:extLst>
              </p:cNvPr>
              <p:cNvGrpSpPr/>
              <p:nvPr/>
            </p:nvGrpSpPr>
            <p:grpSpPr>
              <a:xfrm>
                <a:off x="1941253" y="4045528"/>
                <a:ext cx="2511357" cy="1111512"/>
                <a:chOff x="1941253" y="4045528"/>
                <a:chExt cx="2511357" cy="1111512"/>
              </a:xfrm>
            </p:grpSpPr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749861A2-F5C0-4EDA-82E3-489F5C18D0FE}"/>
                    </a:ext>
                  </a:extLst>
                </p:cNvPr>
                <p:cNvSpPr/>
                <p:nvPr/>
              </p:nvSpPr>
              <p:spPr>
                <a:xfrm>
                  <a:off x="1941253" y="4045528"/>
                  <a:ext cx="2511357" cy="1111512"/>
                </a:xfrm>
                <a:custGeom>
                  <a:avLst/>
                  <a:gdLst>
                    <a:gd name="connsiteX0" fmla="*/ 2511358 w 2511357"/>
                    <a:gd name="connsiteY0" fmla="*/ 0 h 1111512"/>
                    <a:gd name="connsiteX1" fmla="*/ 0 w 2511357"/>
                    <a:gd name="connsiteY1" fmla="*/ 0 h 1111512"/>
                    <a:gd name="connsiteX2" fmla="*/ 0 w 2511357"/>
                    <a:gd name="connsiteY2" fmla="*/ 399957 h 1111512"/>
                    <a:gd name="connsiteX3" fmla="*/ 10231 w 2511357"/>
                    <a:gd name="connsiteY3" fmla="*/ 427861 h 1111512"/>
                    <a:gd name="connsiteX4" fmla="*/ 0 w 2511357"/>
                    <a:gd name="connsiteY4" fmla="*/ 455737 h 1111512"/>
                    <a:gd name="connsiteX5" fmla="*/ 0 w 2511357"/>
                    <a:gd name="connsiteY5" fmla="*/ 613901 h 1111512"/>
                    <a:gd name="connsiteX6" fmla="*/ 9301 w 2511357"/>
                    <a:gd name="connsiteY6" fmla="*/ 642726 h 1111512"/>
                    <a:gd name="connsiteX7" fmla="*/ 0 w 2511357"/>
                    <a:gd name="connsiteY7" fmla="*/ 669700 h 1111512"/>
                    <a:gd name="connsiteX8" fmla="*/ 0 w 2511357"/>
                    <a:gd name="connsiteY8" fmla="*/ 1111513 h 1111512"/>
                    <a:gd name="connsiteX9" fmla="*/ 2511358 w 2511357"/>
                    <a:gd name="connsiteY9" fmla="*/ 1111513 h 1111512"/>
                    <a:gd name="connsiteX10" fmla="*/ 2511358 w 2511357"/>
                    <a:gd name="connsiteY10" fmla="*/ 669700 h 1111512"/>
                    <a:gd name="connsiteX11" fmla="*/ 2500196 w 2511357"/>
                    <a:gd name="connsiteY11" fmla="*/ 642726 h 1111512"/>
                    <a:gd name="connsiteX12" fmla="*/ 2511358 w 2511357"/>
                    <a:gd name="connsiteY12" fmla="*/ 613892 h 1111512"/>
                    <a:gd name="connsiteX13" fmla="*/ 2511358 w 2511357"/>
                    <a:gd name="connsiteY13" fmla="*/ 455756 h 1111512"/>
                    <a:gd name="connsiteX14" fmla="*/ 2500196 w 2511357"/>
                    <a:gd name="connsiteY14" fmla="*/ 428796 h 1111512"/>
                    <a:gd name="connsiteX15" fmla="*/ 2511358 w 2511357"/>
                    <a:gd name="connsiteY15" fmla="*/ 399962 h 1111512"/>
                    <a:gd name="connsiteX16" fmla="*/ 2511358 w 2511357"/>
                    <a:gd name="connsiteY16" fmla="*/ 0 h 111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11357" h="1111512">
                      <a:moveTo>
                        <a:pt x="2511358" y="0"/>
                      </a:moveTo>
                      <a:lnTo>
                        <a:pt x="0" y="0"/>
                      </a:lnTo>
                      <a:lnTo>
                        <a:pt x="0" y="399957"/>
                      </a:lnTo>
                      <a:cubicBezTo>
                        <a:pt x="0" y="399957"/>
                        <a:pt x="10231" y="410189"/>
                        <a:pt x="10231" y="427861"/>
                      </a:cubicBezTo>
                      <a:cubicBezTo>
                        <a:pt x="10231" y="445533"/>
                        <a:pt x="0" y="455737"/>
                        <a:pt x="0" y="455737"/>
                      </a:cubicBezTo>
                      <a:lnTo>
                        <a:pt x="0" y="613901"/>
                      </a:lnTo>
                      <a:cubicBezTo>
                        <a:pt x="0" y="613901"/>
                        <a:pt x="9301" y="627839"/>
                        <a:pt x="9301" y="642726"/>
                      </a:cubicBezTo>
                      <a:cubicBezTo>
                        <a:pt x="9301" y="657613"/>
                        <a:pt x="0" y="669700"/>
                        <a:pt x="0" y="669700"/>
                      </a:cubicBezTo>
                      <a:lnTo>
                        <a:pt x="0" y="1111513"/>
                      </a:lnTo>
                      <a:lnTo>
                        <a:pt x="2511358" y="1111513"/>
                      </a:lnTo>
                      <a:lnTo>
                        <a:pt x="2511358" y="669700"/>
                      </a:lnTo>
                      <a:cubicBezTo>
                        <a:pt x="2511358" y="669700"/>
                        <a:pt x="2500196" y="660399"/>
                        <a:pt x="2500196" y="642726"/>
                      </a:cubicBezTo>
                      <a:cubicBezTo>
                        <a:pt x="2500196" y="625054"/>
                        <a:pt x="2511358" y="613892"/>
                        <a:pt x="2511358" y="613892"/>
                      </a:cubicBezTo>
                      <a:lnTo>
                        <a:pt x="2511358" y="455756"/>
                      </a:lnTo>
                      <a:cubicBezTo>
                        <a:pt x="2511358" y="455756"/>
                        <a:pt x="2500196" y="445533"/>
                        <a:pt x="2500196" y="428796"/>
                      </a:cubicBezTo>
                      <a:cubicBezTo>
                        <a:pt x="2500196" y="412053"/>
                        <a:pt x="2511358" y="399962"/>
                        <a:pt x="2511358" y="399962"/>
                      </a:cubicBezTo>
                      <a:lnTo>
                        <a:pt x="2511358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FA77B11A-F357-444E-A879-58C2A44469FD}"/>
                    </a:ext>
                  </a:extLst>
                </p:cNvPr>
                <p:cNvSpPr/>
                <p:nvPr/>
              </p:nvSpPr>
              <p:spPr>
                <a:xfrm>
                  <a:off x="1941253" y="4445485"/>
                  <a:ext cx="2511357" cy="55807"/>
                </a:xfrm>
                <a:custGeom>
                  <a:avLst/>
                  <a:gdLst>
                    <a:gd name="connsiteX0" fmla="*/ 0 w 2511357"/>
                    <a:gd name="connsiteY0" fmla="*/ 0 h 55807"/>
                    <a:gd name="connsiteX1" fmla="*/ 2511358 w 2511357"/>
                    <a:gd name="connsiteY1" fmla="*/ 0 h 55807"/>
                    <a:gd name="connsiteX2" fmla="*/ 2511358 w 2511357"/>
                    <a:gd name="connsiteY2" fmla="*/ 55808 h 55807"/>
                    <a:gd name="connsiteX3" fmla="*/ 0 w 2511357"/>
                    <a:gd name="connsiteY3" fmla="*/ 55808 h 5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11357" h="55807">
                      <a:moveTo>
                        <a:pt x="0" y="0"/>
                      </a:moveTo>
                      <a:lnTo>
                        <a:pt x="2511358" y="0"/>
                      </a:lnTo>
                      <a:lnTo>
                        <a:pt x="2511358" y="55808"/>
                      </a:lnTo>
                      <a:lnTo>
                        <a:pt x="0" y="55808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97082872-E197-4264-A969-8E11124039C0}"/>
                    </a:ext>
                  </a:extLst>
                </p:cNvPr>
                <p:cNvSpPr/>
                <p:nvPr/>
              </p:nvSpPr>
              <p:spPr>
                <a:xfrm>
                  <a:off x="1941253" y="4659415"/>
                  <a:ext cx="2511357" cy="55807"/>
                </a:xfrm>
                <a:custGeom>
                  <a:avLst/>
                  <a:gdLst>
                    <a:gd name="connsiteX0" fmla="*/ 0 w 2511357"/>
                    <a:gd name="connsiteY0" fmla="*/ 0 h 55807"/>
                    <a:gd name="connsiteX1" fmla="*/ 2511358 w 2511357"/>
                    <a:gd name="connsiteY1" fmla="*/ 0 h 55807"/>
                    <a:gd name="connsiteX2" fmla="*/ 2511358 w 2511357"/>
                    <a:gd name="connsiteY2" fmla="*/ 55808 h 55807"/>
                    <a:gd name="connsiteX3" fmla="*/ 0 w 2511357"/>
                    <a:gd name="connsiteY3" fmla="*/ 55808 h 5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11357" h="55807">
                      <a:moveTo>
                        <a:pt x="0" y="0"/>
                      </a:moveTo>
                      <a:lnTo>
                        <a:pt x="2511358" y="0"/>
                      </a:lnTo>
                      <a:lnTo>
                        <a:pt x="2511358" y="55808"/>
                      </a:lnTo>
                      <a:lnTo>
                        <a:pt x="0" y="55808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56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0DAA5195-4C89-482E-BCD0-41292908082E}"/>
                    </a:ext>
                  </a:extLst>
                </p:cNvPr>
                <p:cNvGrpSpPr/>
                <p:nvPr/>
              </p:nvGrpSpPr>
              <p:grpSpPr>
                <a:xfrm>
                  <a:off x="2457476" y="4119939"/>
                  <a:ext cx="744106" cy="283690"/>
                  <a:chOff x="2457476" y="4119939"/>
                  <a:chExt cx="744106" cy="283690"/>
                </a:xfrm>
              </p:grpSpPr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5A8650D8-952C-4737-B282-E4B25B4A26C2}"/>
                      </a:ext>
                    </a:extLst>
                  </p:cNvPr>
                  <p:cNvSpPr/>
                  <p:nvPr/>
                </p:nvSpPr>
                <p:spPr>
                  <a:xfrm>
                    <a:off x="3071364" y="4236205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AA0295AD-A4A7-42A5-BE08-C3BA43D89181}"/>
                      </a:ext>
                    </a:extLst>
                  </p:cNvPr>
                  <p:cNvSpPr/>
                  <p:nvPr/>
                </p:nvSpPr>
                <p:spPr>
                  <a:xfrm>
                    <a:off x="2606297" y="4194349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AE139394-2C3B-4FD8-9DF9-C4B407F8EEE0}"/>
                      </a:ext>
                    </a:extLst>
                  </p:cNvPr>
                  <p:cNvSpPr/>
                  <p:nvPr/>
                </p:nvSpPr>
                <p:spPr>
                  <a:xfrm>
                    <a:off x="2610948" y="4301314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EFAB47D5-371A-44E2-9873-92B5EAD2EF1F}"/>
                      </a:ext>
                    </a:extLst>
                  </p:cNvPr>
                  <p:cNvSpPr/>
                  <p:nvPr/>
                </p:nvSpPr>
                <p:spPr>
                  <a:xfrm>
                    <a:off x="2503983" y="4264109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A1225058-3304-4A42-B9EF-160E16036E02}"/>
                      </a:ext>
                    </a:extLst>
                  </p:cNvPr>
                  <p:cNvSpPr/>
                  <p:nvPr/>
                </p:nvSpPr>
                <p:spPr>
                  <a:xfrm>
                    <a:off x="2457476" y="4175746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96107638-D109-467B-8D2A-EE82E42B969A}"/>
                      </a:ext>
                    </a:extLst>
                  </p:cNvPr>
                  <p:cNvSpPr/>
                  <p:nvPr/>
                </p:nvSpPr>
                <p:spPr>
                  <a:xfrm>
                    <a:off x="2703961" y="4119939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E3A6D89E-E778-487F-9EC7-417B2067797B}"/>
                      </a:ext>
                    </a:extLst>
                  </p:cNvPr>
                  <p:cNvSpPr/>
                  <p:nvPr/>
                </p:nvSpPr>
                <p:spPr>
                  <a:xfrm>
                    <a:off x="2750468" y="4185048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4423DEBB-614C-4A0B-BD31-BE0AEDC2C5FB}"/>
                      </a:ext>
                    </a:extLst>
                  </p:cNvPr>
                  <p:cNvSpPr/>
                  <p:nvPr/>
                </p:nvSpPr>
                <p:spPr>
                  <a:xfrm>
                    <a:off x="2815577" y="4278061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9796859C-A588-4EBA-9BC3-B108A51A5E5E}"/>
                      </a:ext>
                    </a:extLst>
                  </p:cNvPr>
                  <p:cNvSpPr/>
                  <p:nvPr/>
                </p:nvSpPr>
                <p:spPr>
                  <a:xfrm>
                    <a:off x="2913241" y="4166445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CBDD7C29-B2DF-49AF-897C-AA794A7D2676}"/>
                      </a:ext>
                    </a:extLst>
                  </p:cNvPr>
                  <p:cNvSpPr/>
                  <p:nvPr/>
                </p:nvSpPr>
                <p:spPr>
                  <a:xfrm>
                    <a:off x="2964398" y="4259458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FA4EA33D-A670-4123-9144-E304CFF94C56}"/>
                      </a:ext>
                    </a:extLst>
                  </p:cNvPr>
                  <p:cNvSpPr/>
                  <p:nvPr/>
                </p:nvSpPr>
                <p:spPr>
                  <a:xfrm>
                    <a:off x="3155076" y="4292013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2A51611B-E876-4FED-A0C1-0C3B87D89262}"/>
                      </a:ext>
                    </a:extLst>
                  </p:cNvPr>
                  <p:cNvSpPr/>
                  <p:nvPr/>
                </p:nvSpPr>
                <p:spPr>
                  <a:xfrm>
                    <a:off x="3034158" y="4357122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9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DC904036-3F69-4DF0-91D2-C45858B8CF52}"/>
                  </a:ext>
                </a:extLst>
              </p:cNvPr>
              <p:cNvGrpSpPr/>
              <p:nvPr/>
            </p:nvGrpSpPr>
            <p:grpSpPr>
              <a:xfrm>
                <a:off x="2032670" y="4755656"/>
                <a:ext cx="1166502" cy="403562"/>
                <a:chOff x="2032670" y="4755656"/>
                <a:chExt cx="1166502" cy="403562"/>
              </a:xfrm>
            </p:grpSpPr>
            <p:grpSp>
              <p:nvGrpSpPr>
                <p:cNvPr id="270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D2D46302-10E3-4F37-B967-606FD80D259D}"/>
                    </a:ext>
                  </a:extLst>
                </p:cNvPr>
                <p:cNvGrpSpPr/>
                <p:nvPr/>
              </p:nvGrpSpPr>
              <p:grpSpPr>
                <a:xfrm>
                  <a:off x="2904870" y="4792941"/>
                  <a:ext cx="294302" cy="366277"/>
                  <a:chOff x="2904870" y="4792941"/>
                  <a:chExt cx="294302" cy="366277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EF825BC3-DD70-4C68-B7B5-F950693336F0}"/>
                      </a:ext>
                    </a:extLst>
                  </p:cNvPr>
                  <p:cNvSpPr/>
                  <p:nvPr/>
                </p:nvSpPr>
                <p:spPr>
                  <a:xfrm>
                    <a:off x="2904870" y="4872044"/>
                    <a:ext cx="294302" cy="287175"/>
                  </a:xfrm>
                  <a:custGeom>
                    <a:avLst/>
                    <a:gdLst>
                      <a:gd name="connsiteX0" fmla="*/ 275519 w 294302"/>
                      <a:gd name="connsiteY0" fmla="*/ 113964 h 287175"/>
                      <a:gd name="connsiteX1" fmla="*/ 293452 w 294302"/>
                      <a:gd name="connsiteY1" fmla="*/ 90302 h 287175"/>
                      <a:gd name="connsiteX2" fmla="*/ 268729 w 294302"/>
                      <a:gd name="connsiteY2" fmla="*/ 48288 h 287175"/>
                      <a:gd name="connsiteX3" fmla="*/ 55380 w 294302"/>
                      <a:gd name="connsiteY3" fmla="*/ 856 h 287175"/>
                      <a:gd name="connsiteX4" fmla="*/ 12496 w 294302"/>
                      <a:gd name="connsiteY4" fmla="*/ 28211 h 287175"/>
                      <a:gd name="connsiteX5" fmla="*/ 18788 w 294302"/>
                      <a:gd name="connsiteY5" fmla="*/ 57226 h 287175"/>
                      <a:gd name="connsiteX6" fmla="*/ 856 w 294302"/>
                      <a:gd name="connsiteY6" fmla="*/ 80889 h 287175"/>
                      <a:gd name="connsiteX7" fmla="*/ 28211 w 294302"/>
                      <a:gd name="connsiteY7" fmla="*/ 123768 h 287175"/>
                      <a:gd name="connsiteX8" fmla="*/ 33480 w 294302"/>
                      <a:gd name="connsiteY8" fmla="*/ 124386 h 287175"/>
                      <a:gd name="connsiteX9" fmla="*/ 24332 w 294302"/>
                      <a:gd name="connsiteY9" fmla="*/ 141329 h 287175"/>
                      <a:gd name="connsiteX10" fmla="*/ 51687 w 294302"/>
                      <a:gd name="connsiteY10" fmla="*/ 184208 h 287175"/>
                      <a:gd name="connsiteX11" fmla="*/ 56956 w 294302"/>
                      <a:gd name="connsiteY11" fmla="*/ 184826 h 287175"/>
                      <a:gd name="connsiteX12" fmla="*/ 47804 w 294302"/>
                      <a:gd name="connsiteY12" fmla="*/ 201769 h 287175"/>
                      <a:gd name="connsiteX13" fmla="*/ 75159 w 294302"/>
                      <a:gd name="connsiteY13" fmla="*/ 244653 h 287175"/>
                      <a:gd name="connsiteX14" fmla="*/ 77554 w 294302"/>
                      <a:gd name="connsiteY14" fmla="*/ 244932 h 287175"/>
                      <a:gd name="connsiteX15" fmla="*/ 105086 w 294302"/>
                      <a:gd name="connsiteY15" fmla="*/ 286323 h 287175"/>
                      <a:gd name="connsiteX16" fmla="*/ 147491 w 294302"/>
                      <a:gd name="connsiteY16" fmla="*/ 260423 h 287175"/>
                      <a:gd name="connsiteX17" fmla="*/ 188282 w 294302"/>
                      <a:gd name="connsiteY17" fmla="*/ 232817 h 287175"/>
                      <a:gd name="connsiteX18" fmla="*/ 187124 w 294302"/>
                      <a:gd name="connsiteY18" fmla="*/ 213596 h 287175"/>
                      <a:gd name="connsiteX19" fmla="*/ 192161 w 294302"/>
                      <a:gd name="connsiteY19" fmla="*/ 215256 h 287175"/>
                      <a:gd name="connsiteX20" fmla="*/ 235040 w 294302"/>
                      <a:gd name="connsiteY20" fmla="*/ 187896 h 287175"/>
                      <a:gd name="connsiteX21" fmla="*/ 233886 w 294302"/>
                      <a:gd name="connsiteY21" fmla="*/ 168675 h 287175"/>
                      <a:gd name="connsiteX22" fmla="*/ 238923 w 294302"/>
                      <a:gd name="connsiteY22" fmla="*/ 170335 h 287175"/>
                      <a:gd name="connsiteX23" fmla="*/ 281807 w 294302"/>
                      <a:gd name="connsiteY23" fmla="*/ 142980 h 287175"/>
                      <a:gd name="connsiteX24" fmla="*/ 275519 w 294302"/>
                      <a:gd name="connsiteY24" fmla="*/ 113964 h 28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94302" h="287175">
                        <a:moveTo>
                          <a:pt x="275519" y="113964"/>
                        </a:moveTo>
                        <a:cubicBezTo>
                          <a:pt x="284304" y="109155"/>
                          <a:pt x="291122" y="100850"/>
                          <a:pt x="293452" y="90302"/>
                        </a:cubicBezTo>
                        <a:cubicBezTo>
                          <a:pt x="297535" y="71825"/>
                          <a:pt x="286532" y="53692"/>
                          <a:pt x="268729" y="48288"/>
                        </a:cubicBezTo>
                        <a:lnTo>
                          <a:pt x="55380" y="856"/>
                        </a:lnTo>
                        <a:cubicBezTo>
                          <a:pt x="35982" y="-3432"/>
                          <a:pt x="16784" y="8818"/>
                          <a:pt x="12496" y="28211"/>
                        </a:cubicBezTo>
                        <a:cubicBezTo>
                          <a:pt x="10166" y="38759"/>
                          <a:pt x="12845" y="49162"/>
                          <a:pt x="18788" y="57226"/>
                        </a:cubicBezTo>
                        <a:cubicBezTo>
                          <a:pt x="10003" y="62035"/>
                          <a:pt x="3186" y="70341"/>
                          <a:pt x="856" y="80889"/>
                        </a:cubicBezTo>
                        <a:cubicBezTo>
                          <a:pt x="-3432" y="100287"/>
                          <a:pt x="8817" y="119485"/>
                          <a:pt x="28211" y="123768"/>
                        </a:cubicBezTo>
                        <a:cubicBezTo>
                          <a:pt x="29978" y="124159"/>
                          <a:pt x="31731" y="124266"/>
                          <a:pt x="33480" y="124386"/>
                        </a:cubicBezTo>
                        <a:cubicBezTo>
                          <a:pt x="29104" y="128977"/>
                          <a:pt x="25797" y="134688"/>
                          <a:pt x="24332" y="141329"/>
                        </a:cubicBezTo>
                        <a:cubicBezTo>
                          <a:pt x="20044" y="160727"/>
                          <a:pt x="32289" y="179920"/>
                          <a:pt x="51687" y="184208"/>
                        </a:cubicBezTo>
                        <a:cubicBezTo>
                          <a:pt x="53454" y="184599"/>
                          <a:pt x="55203" y="184701"/>
                          <a:pt x="56956" y="184826"/>
                        </a:cubicBezTo>
                        <a:cubicBezTo>
                          <a:pt x="52580" y="189417"/>
                          <a:pt x="49274" y="195128"/>
                          <a:pt x="47804" y="201769"/>
                        </a:cubicBezTo>
                        <a:cubicBezTo>
                          <a:pt x="43516" y="221167"/>
                          <a:pt x="55766" y="240365"/>
                          <a:pt x="75159" y="244653"/>
                        </a:cubicBezTo>
                        <a:cubicBezTo>
                          <a:pt x="75964" y="244829"/>
                          <a:pt x="76754" y="244811"/>
                          <a:pt x="77554" y="244932"/>
                        </a:cubicBezTo>
                        <a:cubicBezTo>
                          <a:pt x="74201" y="263809"/>
                          <a:pt x="86191" y="282151"/>
                          <a:pt x="105086" y="286323"/>
                        </a:cubicBezTo>
                        <a:cubicBezTo>
                          <a:pt x="123972" y="290499"/>
                          <a:pt x="142561" y="278933"/>
                          <a:pt x="147491" y="260423"/>
                        </a:cubicBezTo>
                        <a:cubicBezTo>
                          <a:pt x="166154" y="263409"/>
                          <a:pt x="184147" y="251512"/>
                          <a:pt x="188282" y="232817"/>
                        </a:cubicBezTo>
                        <a:cubicBezTo>
                          <a:pt x="189751" y="226176"/>
                          <a:pt x="189156" y="219600"/>
                          <a:pt x="187124" y="213596"/>
                        </a:cubicBezTo>
                        <a:cubicBezTo>
                          <a:pt x="188761" y="214219"/>
                          <a:pt x="190398" y="214865"/>
                          <a:pt x="192161" y="215256"/>
                        </a:cubicBezTo>
                        <a:cubicBezTo>
                          <a:pt x="211554" y="219539"/>
                          <a:pt x="230752" y="207294"/>
                          <a:pt x="235040" y="187896"/>
                        </a:cubicBezTo>
                        <a:cubicBezTo>
                          <a:pt x="236509" y="181259"/>
                          <a:pt x="235919" y="174683"/>
                          <a:pt x="233886" y="168675"/>
                        </a:cubicBezTo>
                        <a:cubicBezTo>
                          <a:pt x="235528" y="169303"/>
                          <a:pt x="237160" y="169944"/>
                          <a:pt x="238923" y="170335"/>
                        </a:cubicBezTo>
                        <a:cubicBezTo>
                          <a:pt x="258321" y="174623"/>
                          <a:pt x="277519" y="162373"/>
                          <a:pt x="281807" y="142980"/>
                        </a:cubicBezTo>
                        <a:cubicBezTo>
                          <a:pt x="284137" y="132432"/>
                          <a:pt x="281458" y="122028"/>
                          <a:pt x="275519" y="113964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72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10FF9026-7059-4CC7-801C-7C47E2A67FC3}"/>
                      </a:ext>
                    </a:extLst>
                  </p:cNvPr>
                  <p:cNvGrpSpPr/>
                  <p:nvPr/>
                </p:nvGrpSpPr>
                <p:grpSpPr>
                  <a:xfrm>
                    <a:off x="2931753" y="4902053"/>
                    <a:ext cx="163870" cy="117017"/>
                    <a:chOff x="2931753" y="4902053"/>
                    <a:chExt cx="163870" cy="117017"/>
                  </a:xfrm>
                  <a:solidFill>
                    <a:srgbClr val="505050"/>
                  </a:solidFill>
                </p:grpSpPr>
                <p:sp>
                  <p:nvSpPr>
                    <p:cNvPr id="273" name="Freeform: Shape 272">
                      <a:extLst>
                        <a:ext uri="{FF2B5EF4-FFF2-40B4-BE49-F238E27FC236}">
                          <a16:creationId xmlns:a16="http://schemas.microsoft.com/office/drawing/2014/main" id="{D10CB826-4257-4046-8B6E-B5E8D4F1D967}"/>
                        </a:ext>
                      </a:extLst>
                    </p:cNvPr>
                    <p:cNvSpPr/>
                    <p:nvPr/>
                  </p:nvSpPr>
                  <p:spPr>
                    <a:xfrm rot="-2095973">
                      <a:off x="2940221" y="4910522"/>
                      <a:ext cx="43156" cy="43156"/>
                    </a:xfrm>
                    <a:custGeom>
                      <a:avLst/>
                      <a:gdLst>
                        <a:gd name="connsiteX0" fmla="*/ 43157 w 43156"/>
                        <a:gd name="connsiteY0" fmla="*/ 21578 h 43156"/>
                        <a:gd name="connsiteX1" fmla="*/ 21578 w 43156"/>
                        <a:gd name="connsiteY1" fmla="*/ 43157 h 43156"/>
                        <a:gd name="connsiteX2" fmla="*/ 0 w 43156"/>
                        <a:gd name="connsiteY2" fmla="*/ 21578 h 43156"/>
                        <a:gd name="connsiteX3" fmla="*/ 21578 w 43156"/>
                        <a:gd name="connsiteY3" fmla="*/ 0 h 43156"/>
                        <a:gd name="connsiteX4" fmla="*/ 43157 w 43156"/>
                        <a:gd name="connsiteY4" fmla="*/ 21578 h 43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6" h="43156">
                          <a:moveTo>
                            <a:pt x="43157" y="21578"/>
                          </a:moveTo>
                          <a:cubicBezTo>
                            <a:pt x="43157" y="33496"/>
                            <a:pt x="33496" y="43157"/>
                            <a:pt x="21578" y="43157"/>
                          </a:cubicBezTo>
                          <a:cubicBezTo>
                            <a:pt x="9661" y="43157"/>
                            <a:pt x="0" y="33496"/>
                            <a:pt x="0" y="21578"/>
                          </a:cubicBezTo>
                          <a:cubicBezTo>
                            <a:pt x="0" y="9661"/>
                            <a:pt x="9661" y="0"/>
                            <a:pt x="21578" y="0"/>
                          </a:cubicBezTo>
                          <a:cubicBezTo>
                            <a:pt x="33496" y="0"/>
                            <a:pt x="43157" y="9661"/>
                            <a:pt x="43157" y="21578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" name="Freeform: Shape 273">
                      <a:extLst>
                        <a:ext uri="{FF2B5EF4-FFF2-40B4-BE49-F238E27FC236}">
                          <a16:creationId xmlns:a16="http://schemas.microsoft.com/office/drawing/2014/main" id="{210E01AA-3008-493D-9486-BADC06EE01D6}"/>
                        </a:ext>
                      </a:extLst>
                    </p:cNvPr>
                    <p:cNvSpPr/>
                    <p:nvPr/>
                  </p:nvSpPr>
                  <p:spPr>
                    <a:xfrm rot="-2095973">
                      <a:off x="2964472" y="4967446"/>
                      <a:ext cx="43156" cy="43156"/>
                    </a:xfrm>
                    <a:custGeom>
                      <a:avLst/>
                      <a:gdLst>
                        <a:gd name="connsiteX0" fmla="*/ 43157 w 43156"/>
                        <a:gd name="connsiteY0" fmla="*/ 21579 h 43156"/>
                        <a:gd name="connsiteX1" fmla="*/ 21578 w 43156"/>
                        <a:gd name="connsiteY1" fmla="*/ 43157 h 43156"/>
                        <a:gd name="connsiteX2" fmla="*/ 0 w 43156"/>
                        <a:gd name="connsiteY2" fmla="*/ 21579 h 43156"/>
                        <a:gd name="connsiteX3" fmla="*/ 21578 w 43156"/>
                        <a:gd name="connsiteY3" fmla="*/ 0 h 43156"/>
                        <a:gd name="connsiteX4" fmla="*/ 43157 w 43156"/>
                        <a:gd name="connsiteY4" fmla="*/ 21579 h 43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6" h="43156">
                          <a:moveTo>
                            <a:pt x="43157" y="21579"/>
                          </a:moveTo>
                          <a:cubicBezTo>
                            <a:pt x="43157" y="33496"/>
                            <a:pt x="33496" y="43157"/>
                            <a:pt x="21578" y="43157"/>
                          </a:cubicBezTo>
                          <a:cubicBezTo>
                            <a:pt x="9661" y="43157"/>
                            <a:pt x="0" y="33496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8" y="0"/>
                          </a:cubicBezTo>
                          <a:cubicBezTo>
                            <a:pt x="33496" y="0"/>
                            <a:pt x="43157" y="9661"/>
                            <a:pt x="43157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" name="Freeform: Shape 274">
                      <a:extLst>
                        <a:ext uri="{FF2B5EF4-FFF2-40B4-BE49-F238E27FC236}">
                          <a16:creationId xmlns:a16="http://schemas.microsoft.com/office/drawing/2014/main" id="{13CF5473-2E64-4D21-9718-9BB9C3E9F7EE}"/>
                        </a:ext>
                      </a:extLst>
                    </p:cNvPr>
                    <p:cNvSpPr/>
                    <p:nvPr/>
                  </p:nvSpPr>
                  <p:spPr>
                    <a:xfrm rot="-1953228">
                      <a:off x="3044170" y="4943160"/>
                      <a:ext cx="43289" cy="42982"/>
                    </a:xfrm>
                    <a:custGeom>
                      <a:avLst/>
                      <a:gdLst>
                        <a:gd name="connsiteX0" fmla="*/ 43289 w 43289"/>
                        <a:gd name="connsiteY0" fmla="*/ 21491 h 42982"/>
                        <a:gd name="connsiteX1" fmla="*/ 21645 w 43289"/>
                        <a:gd name="connsiteY1" fmla="*/ 42982 h 42982"/>
                        <a:gd name="connsiteX2" fmla="*/ 0 w 43289"/>
                        <a:gd name="connsiteY2" fmla="*/ 21491 h 42982"/>
                        <a:gd name="connsiteX3" fmla="*/ 21645 w 43289"/>
                        <a:gd name="connsiteY3" fmla="*/ 0 h 42982"/>
                        <a:gd name="connsiteX4" fmla="*/ 43289 w 43289"/>
                        <a:gd name="connsiteY4" fmla="*/ 21491 h 42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289" h="42982">
                          <a:moveTo>
                            <a:pt x="43289" y="21491"/>
                          </a:moveTo>
                          <a:cubicBezTo>
                            <a:pt x="43289" y="33360"/>
                            <a:pt x="33599" y="42982"/>
                            <a:pt x="21645" y="42982"/>
                          </a:cubicBezTo>
                          <a:cubicBezTo>
                            <a:pt x="9691" y="42982"/>
                            <a:pt x="0" y="33360"/>
                            <a:pt x="0" y="21491"/>
                          </a:cubicBezTo>
                          <a:cubicBezTo>
                            <a:pt x="0" y="9622"/>
                            <a:pt x="9691" y="0"/>
                            <a:pt x="21645" y="0"/>
                          </a:cubicBezTo>
                          <a:cubicBezTo>
                            <a:pt x="33599" y="0"/>
                            <a:pt x="43289" y="9622"/>
                            <a:pt x="43289" y="21491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D4852BAB-8DB1-4A0E-90F5-93525A34CFDC}"/>
                      </a:ext>
                    </a:extLst>
                  </p:cNvPr>
                  <p:cNvSpPr/>
                  <p:nvPr/>
                </p:nvSpPr>
                <p:spPr>
                  <a:xfrm>
                    <a:off x="2955492" y="4792941"/>
                    <a:ext cx="220562" cy="133331"/>
                  </a:xfrm>
                  <a:custGeom>
                    <a:avLst/>
                    <a:gdLst>
                      <a:gd name="connsiteX0" fmla="*/ 167917 w 220562"/>
                      <a:gd name="connsiteY0" fmla="*/ 99533 h 133331"/>
                      <a:gd name="connsiteX1" fmla="*/ 126624 w 220562"/>
                      <a:gd name="connsiteY1" fmla="*/ 95398 h 133331"/>
                      <a:gd name="connsiteX2" fmla="*/ 126582 w 220562"/>
                      <a:gd name="connsiteY2" fmla="*/ 95338 h 133331"/>
                      <a:gd name="connsiteX3" fmla="*/ 136641 w 220562"/>
                      <a:gd name="connsiteY3" fmla="*/ 76977 h 133331"/>
                      <a:gd name="connsiteX4" fmla="*/ 155281 w 220562"/>
                      <a:gd name="connsiteY4" fmla="*/ 59397 h 133331"/>
                      <a:gd name="connsiteX5" fmla="*/ 178558 w 220562"/>
                      <a:gd name="connsiteY5" fmla="*/ 49454 h 133331"/>
                      <a:gd name="connsiteX6" fmla="*/ 203583 w 220562"/>
                      <a:gd name="connsiteY6" fmla="*/ 47990 h 133331"/>
                      <a:gd name="connsiteX7" fmla="*/ 204271 w 220562"/>
                      <a:gd name="connsiteY7" fmla="*/ 48045 h 133331"/>
                      <a:gd name="connsiteX8" fmla="*/ 214796 w 220562"/>
                      <a:gd name="connsiteY8" fmla="*/ 33391 h 133331"/>
                      <a:gd name="connsiteX9" fmla="*/ 205374 w 220562"/>
                      <a:gd name="connsiteY9" fmla="*/ 26722 h 133331"/>
                      <a:gd name="connsiteX10" fmla="*/ 205336 w 220562"/>
                      <a:gd name="connsiteY10" fmla="*/ 26722 h 133331"/>
                      <a:gd name="connsiteX11" fmla="*/ 173475 w 220562"/>
                      <a:gd name="connsiteY11" fmla="*/ 30568 h 133331"/>
                      <a:gd name="connsiteX12" fmla="*/ 145036 w 220562"/>
                      <a:gd name="connsiteY12" fmla="*/ 44869 h 133331"/>
                      <a:gd name="connsiteX13" fmla="*/ 123489 w 220562"/>
                      <a:gd name="connsiteY13" fmla="*/ 67876 h 133331"/>
                      <a:gd name="connsiteX14" fmla="*/ 114179 w 220562"/>
                      <a:gd name="connsiteY14" fmla="*/ 86641 h 133331"/>
                      <a:gd name="connsiteX15" fmla="*/ 114100 w 220562"/>
                      <a:gd name="connsiteY15" fmla="*/ 86637 h 133331"/>
                      <a:gd name="connsiteX16" fmla="*/ 101282 w 220562"/>
                      <a:gd name="connsiteY16" fmla="*/ 45655 h 133331"/>
                      <a:gd name="connsiteX17" fmla="*/ 62924 w 220562"/>
                      <a:gd name="connsiteY17" fmla="*/ 22 h 133331"/>
                      <a:gd name="connsiteX18" fmla="*/ 62784 w 220562"/>
                      <a:gd name="connsiteY18" fmla="*/ 87 h 133331"/>
                      <a:gd name="connsiteX19" fmla="*/ 71988 w 220562"/>
                      <a:gd name="connsiteY19" fmla="*/ 58983 h 133331"/>
                      <a:gd name="connsiteX20" fmla="*/ 85005 w 220562"/>
                      <a:gd name="connsiteY20" fmla="*/ 82972 h 133331"/>
                      <a:gd name="connsiteX21" fmla="*/ 84954 w 220562"/>
                      <a:gd name="connsiteY21" fmla="*/ 83032 h 133331"/>
                      <a:gd name="connsiteX22" fmla="*/ 59594 w 220562"/>
                      <a:gd name="connsiteY22" fmla="*/ 75586 h 133331"/>
                      <a:gd name="connsiteX23" fmla="*/ 70 w 220562"/>
                      <a:gd name="connsiteY23" fmla="*/ 78833 h 133331"/>
                      <a:gd name="connsiteX24" fmla="*/ 37 w 220562"/>
                      <a:gd name="connsiteY24" fmla="*/ 78981 h 133331"/>
                      <a:gd name="connsiteX25" fmla="*/ 52650 w 220562"/>
                      <a:gd name="connsiteY25" fmla="*/ 107011 h 133331"/>
                      <a:gd name="connsiteX26" fmla="*/ 109370 w 220562"/>
                      <a:gd name="connsiteY26" fmla="*/ 107402 h 133331"/>
                      <a:gd name="connsiteX27" fmla="*/ 160969 w 220562"/>
                      <a:gd name="connsiteY27" fmla="*/ 130953 h 133331"/>
                      <a:gd name="connsiteX28" fmla="*/ 220493 w 220562"/>
                      <a:gd name="connsiteY28" fmla="*/ 127706 h 133331"/>
                      <a:gd name="connsiteX29" fmla="*/ 220525 w 220562"/>
                      <a:gd name="connsiteY29" fmla="*/ 127557 h 133331"/>
                      <a:gd name="connsiteX30" fmla="*/ 167917 w 220562"/>
                      <a:gd name="connsiteY30" fmla="*/ 99533 h 133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20562" h="133331">
                        <a:moveTo>
                          <a:pt x="167917" y="99533"/>
                        </a:moveTo>
                        <a:cubicBezTo>
                          <a:pt x="152128" y="96045"/>
                          <a:pt x="137483" y="94724"/>
                          <a:pt x="126624" y="95398"/>
                        </a:cubicBezTo>
                        <a:cubicBezTo>
                          <a:pt x="126591" y="95398"/>
                          <a:pt x="126568" y="95366"/>
                          <a:pt x="126582" y="95338"/>
                        </a:cubicBezTo>
                        <a:cubicBezTo>
                          <a:pt x="129093" y="88804"/>
                          <a:pt x="132498" y="82558"/>
                          <a:pt x="136641" y="76977"/>
                        </a:cubicBezTo>
                        <a:cubicBezTo>
                          <a:pt x="141822" y="70029"/>
                          <a:pt x="148152" y="64090"/>
                          <a:pt x="155281" y="59397"/>
                        </a:cubicBezTo>
                        <a:cubicBezTo>
                          <a:pt x="162439" y="54738"/>
                          <a:pt x="170326" y="51394"/>
                          <a:pt x="178558" y="49454"/>
                        </a:cubicBezTo>
                        <a:cubicBezTo>
                          <a:pt x="186780" y="47575"/>
                          <a:pt x="195417" y="47036"/>
                          <a:pt x="203583" y="47990"/>
                        </a:cubicBezTo>
                        <a:cubicBezTo>
                          <a:pt x="203802" y="48013"/>
                          <a:pt x="204048" y="48036"/>
                          <a:pt x="204271" y="48045"/>
                        </a:cubicBezTo>
                        <a:cubicBezTo>
                          <a:pt x="211610" y="48427"/>
                          <a:pt x="217600" y="41302"/>
                          <a:pt x="214796" y="33391"/>
                        </a:cubicBezTo>
                        <a:cubicBezTo>
                          <a:pt x="213401" y="29456"/>
                          <a:pt x="209541" y="26917"/>
                          <a:pt x="205374" y="26722"/>
                        </a:cubicBezTo>
                        <a:lnTo>
                          <a:pt x="205336" y="26722"/>
                        </a:lnTo>
                        <a:cubicBezTo>
                          <a:pt x="194421" y="26155"/>
                          <a:pt x="183743" y="27540"/>
                          <a:pt x="173475" y="30568"/>
                        </a:cubicBezTo>
                        <a:cubicBezTo>
                          <a:pt x="163234" y="33651"/>
                          <a:pt x="153537" y="38521"/>
                          <a:pt x="145036" y="44869"/>
                        </a:cubicBezTo>
                        <a:cubicBezTo>
                          <a:pt x="136544" y="51240"/>
                          <a:pt x="129210" y="59086"/>
                          <a:pt x="123489" y="67876"/>
                        </a:cubicBezTo>
                        <a:cubicBezTo>
                          <a:pt x="119662" y="73782"/>
                          <a:pt x="116579" y="80074"/>
                          <a:pt x="114179" y="86641"/>
                        </a:cubicBezTo>
                        <a:cubicBezTo>
                          <a:pt x="114165" y="86683"/>
                          <a:pt x="114109" y="86683"/>
                          <a:pt x="114100" y="86637"/>
                        </a:cubicBezTo>
                        <a:cubicBezTo>
                          <a:pt x="112700" y="75707"/>
                          <a:pt x="108286" y="61053"/>
                          <a:pt x="101282" y="45655"/>
                        </a:cubicBezTo>
                        <a:cubicBezTo>
                          <a:pt x="88651" y="17900"/>
                          <a:pt x="64835" y="1324"/>
                          <a:pt x="62924" y="22"/>
                        </a:cubicBezTo>
                        <a:cubicBezTo>
                          <a:pt x="62854" y="-24"/>
                          <a:pt x="62794" y="4"/>
                          <a:pt x="62784" y="87"/>
                        </a:cubicBezTo>
                        <a:cubicBezTo>
                          <a:pt x="62510" y="2380"/>
                          <a:pt x="59357" y="31229"/>
                          <a:pt x="71988" y="58983"/>
                        </a:cubicBezTo>
                        <a:cubicBezTo>
                          <a:pt x="76067" y="67950"/>
                          <a:pt x="80536" y="76098"/>
                          <a:pt x="85005" y="82972"/>
                        </a:cubicBezTo>
                        <a:cubicBezTo>
                          <a:pt x="85028" y="83009"/>
                          <a:pt x="84996" y="83051"/>
                          <a:pt x="84954" y="83032"/>
                        </a:cubicBezTo>
                        <a:cubicBezTo>
                          <a:pt x="77480" y="80209"/>
                          <a:pt x="68881" y="77637"/>
                          <a:pt x="59594" y="75586"/>
                        </a:cubicBezTo>
                        <a:cubicBezTo>
                          <a:pt x="29820" y="69006"/>
                          <a:pt x="2256" y="78089"/>
                          <a:pt x="70" y="78833"/>
                        </a:cubicBezTo>
                        <a:cubicBezTo>
                          <a:pt x="-9" y="78861"/>
                          <a:pt x="-23" y="78926"/>
                          <a:pt x="37" y="78981"/>
                        </a:cubicBezTo>
                        <a:cubicBezTo>
                          <a:pt x="1702" y="80581"/>
                          <a:pt x="22872" y="100430"/>
                          <a:pt x="52650" y="107011"/>
                        </a:cubicBezTo>
                        <a:cubicBezTo>
                          <a:pt x="78559" y="112736"/>
                          <a:pt x="101399" y="112634"/>
                          <a:pt x="109370" y="107402"/>
                        </a:cubicBezTo>
                        <a:cubicBezTo>
                          <a:pt x="114393" y="115508"/>
                          <a:pt x="135060" y="125228"/>
                          <a:pt x="160969" y="130953"/>
                        </a:cubicBezTo>
                        <a:cubicBezTo>
                          <a:pt x="190743" y="137533"/>
                          <a:pt x="218307" y="128450"/>
                          <a:pt x="220493" y="127706"/>
                        </a:cubicBezTo>
                        <a:cubicBezTo>
                          <a:pt x="220572" y="127678"/>
                          <a:pt x="220586" y="127613"/>
                          <a:pt x="220525" y="127557"/>
                        </a:cubicBezTo>
                        <a:cubicBezTo>
                          <a:pt x="218860" y="125967"/>
                          <a:pt x="197691" y="106113"/>
                          <a:pt x="167917" y="99533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820ED475-9F28-4C52-B7C0-FAAA623CC060}"/>
                    </a:ext>
                  </a:extLst>
                </p:cNvPr>
                <p:cNvGrpSpPr/>
                <p:nvPr/>
              </p:nvGrpSpPr>
              <p:grpSpPr>
                <a:xfrm>
                  <a:off x="2032670" y="4755656"/>
                  <a:ext cx="355044" cy="364174"/>
                  <a:chOff x="2032670" y="4755656"/>
                  <a:chExt cx="355044" cy="364174"/>
                </a:xfrm>
              </p:grpSpPr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DB246947-900D-4DE1-B8CA-90CEACD7A506}"/>
                      </a:ext>
                    </a:extLst>
                  </p:cNvPr>
                  <p:cNvSpPr/>
                  <p:nvPr/>
                </p:nvSpPr>
                <p:spPr>
                  <a:xfrm>
                    <a:off x="2097645" y="4829750"/>
                    <a:ext cx="290070" cy="290080"/>
                  </a:xfrm>
                  <a:custGeom>
                    <a:avLst/>
                    <a:gdLst>
                      <a:gd name="connsiteX0" fmla="*/ 204127 w 290070"/>
                      <a:gd name="connsiteY0" fmla="*/ 28179 h 290080"/>
                      <a:gd name="connsiteX1" fmla="*/ 272185 w 290070"/>
                      <a:gd name="connsiteY1" fmla="*/ 272195 h 290080"/>
                      <a:gd name="connsiteX2" fmla="*/ 28179 w 290070"/>
                      <a:gd name="connsiteY2" fmla="*/ 204128 h 290080"/>
                      <a:gd name="connsiteX3" fmla="*/ 58990 w 290070"/>
                      <a:gd name="connsiteY3" fmla="*/ 58985 h 290080"/>
                      <a:gd name="connsiteX4" fmla="*/ 204127 w 290070"/>
                      <a:gd name="connsiteY4" fmla="*/ 28179 h 29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0070" h="290080">
                        <a:moveTo>
                          <a:pt x="204127" y="28179"/>
                        </a:moveTo>
                        <a:cubicBezTo>
                          <a:pt x="261052" y="85108"/>
                          <a:pt x="320771" y="223605"/>
                          <a:pt x="272185" y="272195"/>
                        </a:cubicBezTo>
                        <a:cubicBezTo>
                          <a:pt x="223600" y="320785"/>
                          <a:pt x="85098" y="261052"/>
                          <a:pt x="28179" y="204128"/>
                        </a:cubicBezTo>
                        <a:cubicBezTo>
                          <a:pt x="-28745" y="147204"/>
                          <a:pt x="10404" y="107570"/>
                          <a:pt x="58990" y="58985"/>
                        </a:cubicBezTo>
                        <a:cubicBezTo>
                          <a:pt x="107575" y="10404"/>
                          <a:pt x="147208" y="-28745"/>
                          <a:pt x="204127" y="2817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5ED1D82C-FD42-428E-A372-79A7A7B310A4}"/>
                      </a:ext>
                    </a:extLst>
                  </p:cNvPr>
                  <p:cNvSpPr/>
                  <p:nvPr/>
                </p:nvSpPr>
                <p:spPr>
                  <a:xfrm>
                    <a:off x="2032670" y="4755656"/>
                    <a:ext cx="211430" cy="220544"/>
                  </a:xfrm>
                  <a:custGeom>
                    <a:avLst/>
                    <a:gdLst>
                      <a:gd name="connsiteX0" fmla="*/ 154267 w 211430"/>
                      <a:gd name="connsiteY0" fmla="*/ 77233 h 220544"/>
                      <a:gd name="connsiteX1" fmla="*/ 122020 w 211430"/>
                      <a:gd name="connsiteY1" fmla="*/ 121694 h 220544"/>
                      <a:gd name="connsiteX2" fmla="*/ 121941 w 211430"/>
                      <a:gd name="connsiteY2" fmla="*/ 121703 h 220544"/>
                      <a:gd name="connsiteX3" fmla="*/ 108133 w 211430"/>
                      <a:gd name="connsiteY3" fmla="*/ 97427 h 220544"/>
                      <a:gd name="connsiteX4" fmla="*/ 102924 w 211430"/>
                      <a:gd name="connsiteY4" fmla="*/ 68788 h 220544"/>
                      <a:gd name="connsiteX5" fmla="*/ 107849 w 211430"/>
                      <a:gd name="connsiteY5" fmla="*/ 40544 h 220544"/>
                      <a:gd name="connsiteX6" fmla="*/ 121866 w 211430"/>
                      <a:gd name="connsiteY6" fmla="*/ 15966 h 220544"/>
                      <a:gd name="connsiteX7" fmla="*/ 122345 w 211430"/>
                      <a:gd name="connsiteY7" fmla="*/ 15338 h 220544"/>
                      <a:gd name="connsiteX8" fmla="*/ 116188 w 211430"/>
                      <a:gd name="connsiteY8" fmla="*/ 209 h 220544"/>
                      <a:gd name="connsiteX9" fmla="*/ 106496 w 211430"/>
                      <a:gd name="connsiteY9" fmla="*/ 4227 h 220544"/>
                      <a:gd name="connsiteX10" fmla="*/ 106472 w 211430"/>
                      <a:gd name="connsiteY10" fmla="*/ 4255 h 220544"/>
                      <a:gd name="connsiteX11" fmla="*/ 91795 w 211430"/>
                      <a:gd name="connsiteY11" fmla="*/ 35484 h 220544"/>
                      <a:gd name="connsiteX12" fmla="*/ 88614 w 211430"/>
                      <a:gd name="connsiteY12" fmla="*/ 69443 h 220544"/>
                      <a:gd name="connsiteX13" fmla="*/ 97236 w 211430"/>
                      <a:gd name="connsiteY13" fmla="*/ 101989 h 220544"/>
                      <a:gd name="connsiteX14" fmla="*/ 106282 w 211430"/>
                      <a:gd name="connsiteY14" fmla="*/ 117480 h 220544"/>
                      <a:gd name="connsiteX15" fmla="*/ 106235 w 211430"/>
                      <a:gd name="connsiteY15" fmla="*/ 117545 h 220544"/>
                      <a:gd name="connsiteX16" fmla="*/ 65016 w 211430"/>
                      <a:gd name="connsiteY16" fmla="*/ 107091 h 220544"/>
                      <a:gd name="connsiteX17" fmla="*/ 56 w 211430"/>
                      <a:gd name="connsiteY17" fmla="*/ 115676 h 220544"/>
                      <a:gd name="connsiteX18" fmla="*/ 42 w 211430"/>
                      <a:gd name="connsiteY18" fmla="*/ 115787 h 220544"/>
                      <a:gd name="connsiteX19" fmla="*/ 60054 w 211430"/>
                      <a:gd name="connsiteY19" fmla="*/ 142092 h 220544"/>
                      <a:gd name="connsiteX20" fmla="*/ 89972 w 211430"/>
                      <a:gd name="connsiteY20" fmla="*/ 144208 h 220544"/>
                      <a:gd name="connsiteX21" fmla="*/ 89995 w 211430"/>
                      <a:gd name="connsiteY21" fmla="*/ 144282 h 220544"/>
                      <a:gd name="connsiteX22" fmla="*/ 68105 w 211430"/>
                      <a:gd name="connsiteY22" fmla="*/ 163373 h 220544"/>
                      <a:gd name="connsiteX23" fmla="*/ 35936 w 211430"/>
                      <a:gd name="connsiteY23" fmla="*/ 220460 h 220544"/>
                      <a:gd name="connsiteX24" fmla="*/ 36015 w 211430"/>
                      <a:gd name="connsiteY24" fmla="*/ 220539 h 220544"/>
                      <a:gd name="connsiteX25" fmla="*/ 93102 w 211430"/>
                      <a:gd name="connsiteY25" fmla="*/ 188370 h 220544"/>
                      <a:gd name="connsiteX26" fmla="*/ 126968 w 211430"/>
                      <a:gd name="connsiteY26" fmla="*/ 136125 h 220544"/>
                      <a:gd name="connsiteX27" fmla="*/ 127005 w 211430"/>
                      <a:gd name="connsiteY27" fmla="*/ 136087 h 220544"/>
                      <a:gd name="connsiteX28" fmla="*/ 179255 w 211430"/>
                      <a:gd name="connsiteY28" fmla="*/ 102221 h 220544"/>
                      <a:gd name="connsiteX29" fmla="*/ 211424 w 211430"/>
                      <a:gd name="connsiteY29" fmla="*/ 45134 h 220544"/>
                      <a:gd name="connsiteX30" fmla="*/ 211345 w 211430"/>
                      <a:gd name="connsiteY30" fmla="*/ 45055 h 220544"/>
                      <a:gd name="connsiteX31" fmla="*/ 154267 w 211430"/>
                      <a:gd name="connsiteY31" fmla="*/ 77233 h 220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11430" h="220544">
                        <a:moveTo>
                          <a:pt x="154267" y="77233"/>
                        </a:moveTo>
                        <a:cubicBezTo>
                          <a:pt x="137948" y="93552"/>
                          <a:pt x="126168" y="110239"/>
                          <a:pt x="122020" y="121694"/>
                        </a:cubicBezTo>
                        <a:cubicBezTo>
                          <a:pt x="122006" y="121726"/>
                          <a:pt x="121964" y="121731"/>
                          <a:pt x="121941" y="121703"/>
                        </a:cubicBezTo>
                        <a:cubicBezTo>
                          <a:pt x="116071" y="114402"/>
                          <a:pt x="111370" y="106123"/>
                          <a:pt x="108133" y="97427"/>
                        </a:cubicBezTo>
                        <a:cubicBezTo>
                          <a:pt x="104715" y="88186"/>
                          <a:pt x="102975" y="78475"/>
                          <a:pt x="102924" y="68788"/>
                        </a:cubicBezTo>
                        <a:cubicBezTo>
                          <a:pt x="102910" y="59100"/>
                          <a:pt x="104612" y="49534"/>
                          <a:pt x="107849" y="40544"/>
                        </a:cubicBezTo>
                        <a:cubicBezTo>
                          <a:pt x="111137" y="31592"/>
                          <a:pt x="115927" y="23118"/>
                          <a:pt x="121866" y="15966"/>
                        </a:cubicBezTo>
                        <a:cubicBezTo>
                          <a:pt x="122029" y="15770"/>
                          <a:pt x="122196" y="15552"/>
                          <a:pt x="122345" y="15338"/>
                        </a:cubicBezTo>
                        <a:cubicBezTo>
                          <a:pt x="126163" y="9892"/>
                          <a:pt x="123587" y="1883"/>
                          <a:pt x="116188" y="209"/>
                        </a:cubicBezTo>
                        <a:cubicBezTo>
                          <a:pt x="112490" y="-628"/>
                          <a:pt x="108668" y="1116"/>
                          <a:pt x="106496" y="4227"/>
                        </a:cubicBezTo>
                        <a:lnTo>
                          <a:pt x="106472" y="4255"/>
                        </a:lnTo>
                        <a:cubicBezTo>
                          <a:pt x="99729" y="13873"/>
                          <a:pt x="94892" y="24416"/>
                          <a:pt x="91795" y="35484"/>
                        </a:cubicBezTo>
                        <a:cubicBezTo>
                          <a:pt x="88772" y="46562"/>
                          <a:pt x="87684" y="58133"/>
                          <a:pt x="88614" y="69443"/>
                        </a:cubicBezTo>
                        <a:cubicBezTo>
                          <a:pt x="89577" y="80763"/>
                          <a:pt x="92525" y="91836"/>
                          <a:pt x="97236" y="101989"/>
                        </a:cubicBezTo>
                        <a:cubicBezTo>
                          <a:pt x="99785" y="107444"/>
                          <a:pt x="102831" y="112611"/>
                          <a:pt x="106282" y="117480"/>
                        </a:cubicBezTo>
                        <a:cubicBezTo>
                          <a:pt x="106305" y="117517"/>
                          <a:pt x="106277" y="117559"/>
                          <a:pt x="106235" y="117545"/>
                        </a:cubicBezTo>
                        <a:cubicBezTo>
                          <a:pt x="95539" y="113174"/>
                          <a:pt x="81136" y="109374"/>
                          <a:pt x="65016" y="107091"/>
                        </a:cubicBezTo>
                        <a:cubicBezTo>
                          <a:pt x="31588" y="102352"/>
                          <a:pt x="1963" y="114853"/>
                          <a:pt x="56" y="115676"/>
                        </a:cubicBezTo>
                        <a:cubicBezTo>
                          <a:pt x="-14" y="115704"/>
                          <a:pt x="-18" y="115741"/>
                          <a:pt x="42" y="115787"/>
                        </a:cubicBezTo>
                        <a:cubicBezTo>
                          <a:pt x="1642" y="117108"/>
                          <a:pt x="26625" y="137353"/>
                          <a:pt x="60054" y="142092"/>
                        </a:cubicBezTo>
                        <a:cubicBezTo>
                          <a:pt x="70774" y="143612"/>
                          <a:pt x="80964" y="144287"/>
                          <a:pt x="89972" y="144208"/>
                        </a:cubicBezTo>
                        <a:cubicBezTo>
                          <a:pt x="90014" y="144208"/>
                          <a:pt x="90032" y="144259"/>
                          <a:pt x="89995" y="144282"/>
                        </a:cubicBezTo>
                        <a:cubicBezTo>
                          <a:pt x="82963" y="149532"/>
                          <a:pt x="75499" y="155983"/>
                          <a:pt x="68105" y="163373"/>
                        </a:cubicBezTo>
                        <a:cubicBezTo>
                          <a:pt x="44228" y="187245"/>
                          <a:pt x="36420" y="218441"/>
                          <a:pt x="35936" y="220460"/>
                        </a:cubicBezTo>
                        <a:cubicBezTo>
                          <a:pt x="35917" y="220529"/>
                          <a:pt x="35941" y="220558"/>
                          <a:pt x="36015" y="220539"/>
                        </a:cubicBezTo>
                        <a:cubicBezTo>
                          <a:pt x="38033" y="220055"/>
                          <a:pt x="69225" y="212247"/>
                          <a:pt x="93102" y="188370"/>
                        </a:cubicBezTo>
                        <a:cubicBezTo>
                          <a:pt x="113686" y="167791"/>
                          <a:pt x="127075" y="146607"/>
                          <a:pt x="126968" y="136125"/>
                        </a:cubicBezTo>
                        <a:cubicBezTo>
                          <a:pt x="126968" y="136101"/>
                          <a:pt x="126982" y="136087"/>
                          <a:pt x="127005" y="136087"/>
                        </a:cubicBezTo>
                        <a:cubicBezTo>
                          <a:pt x="137492" y="136190"/>
                          <a:pt x="158672" y="122805"/>
                          <a:pt x="179255" y="102221"/>
                        </a:cubicBezTo>
                        <a:cubicBezTo>
                          <a:pt x="203132" y="78350"/>
                          <a:pt x="210940" y="47153"/>
                          <a:pt x="211424" y="45134"/>
                        </a:cubicBezTo>
                        <a:cubicBezTo>
                          <a:pt x="211443" y="45065"/>
                          <a:pt x="211419" y="45037"/>
                          <a:pt x="211345" y="45055"/>
                        </a:cubicBezTo>
                        <a:cubicBezTo>
                          <a:pt x="209336" y="45553"/>
                          <a:pt x="178144" y="53362"/>
                          <a:pt x="154267" y="77233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0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05EAA480-94FE-4609-A6A9-AD2B503B6807}"/>
                      </a:ext>
                    </a:extLst>
                  </p:cNvPr>
                  <p:cNvGrpSpPr/>
                  <p:nvPr/>
                </p:nvGrpSpPr>
                <p:grpSpPr>
                  <a:xfrm>
                    <a:off x="2148093" y="4853517"/>
                    <a:ext cx="184129" cy="251478"/>
                    <a:chOff x="2148093" y="4853517"/>
                    <a:chExt cx="184129" cy="251478"/>
                  </a:xfrm>
                  <a:solidFill>
                    <a:srgbClr val="FFFFFF"/>
                  </a:solidFill>
                </p:grpSpPr>
                <p:sp>
                  <p:nvSpPr>
                    <p:cNvPr id="281" name="Freeform: Shape 280">
                      <a:extLst>
                        <a:ext uri="{FF2B5EF4-FFF2-40B4-BE49-F238E27FC236}">
                          <a16:creationId xmlns:a16="http://schemas.microsoft.com/office/drawing/2014/main" id="{10EA13F0-5BC5-45ED-9B85-F0A5CE67A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9639" y="4928717"/>
                      <a:ext cx="20389" cy="26913"/>
                    </a:xfrm>
                    <a:custGeom>
                      <a:avLst/>
                      <a:gdLst>
                        <a:gd name="connsiteX0" fmla="*/ 15400 w 20389"/>
                        <a:gd name="connsiteY0" fmla="*/ 26913 h 26913"/>
                        <a:gd name="connsiteX1" fmla="*/ 11140 w 20389"/>
                        <a:gd name="connsiteY1" fmla="*/ 24532 h 26913"/>
                        <a:gd name="connsiteX2" fmla="*/ 741 w 20389"/>
                        <a:gd name="connsiteY2" fmla="*/ 7613 h 26913"/>
                        <a:gd name="connsiteX3" fmla="*/ 2378 w 20389"/>
                        <a:gd name="connsiteY3" fmla="*/ 739 h 26913"/>
                        <a:gd name="connsiteX4" fmla="*/ 9252 w 20389"/>
                        <a:gd name="connsiteY4" fmla="*/ 2381 h 26913"/>
                        <a:gd name="connsiteX5" fmla="*/ 19651 w 20389"/>
                        <a:gd name="connsiteY5" fmla="*/ 19300 h 26913"/>
                        <a:gd name="connsiteX6" fmla="*/ 18009 w 20389"/>
                        <a:gd name="connsiteY6" fmla="*/ 26174 h 26913"/>
                        <a:gd name="connsiteX7" fmla="*/ 15400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400" y="26913"/>
                          </a:moveTo>
                          <a:cubicBezTo>
                            <a:pt x="13722" y="26913"/>
                            <a:pt x="12084" y="26067"/>
                            <a:pt x="11140" y="24532"/>
                          </a:cubicBezTo>
                          <a:lnTo>
                            <a:pt x="741" y="7613"/>
                          </a:lnTo>
                          <a:cubicBezTo>
                            <a:pt x="-705" y="5260"/>
                            <a:pt x="30" y="2185"/>
                            <a:pt x="2378" y="739"/>
                          </a:cubicBezTo>
                          <a:cubicBezTo>
                            <a:pt x="4732" y="-702"/>
                            <a:pt x="7806" y="28"/>
                            <a:pt x="9252" y="2381"/>
                          </a:cubicBezTo>
                          <a:lnTo>
                            <a:pt x="19651" y="19300"/>
                          </a:lnTo>
                          <a:cubicBezTo>
                            <a:pt x="21093" y="21653"/>
                            <a:pt x="20358" y="24727"/>
                            <a:pt x="18009" y="26174"/>
                          </a:cubicBezTo>
                          <a:cubicBezTo>
                            <a:pt x="17195" y="26676"/>
                            <a:pt x="16293" y="26913"/>
                            <a:pt x="15400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766FC06F-453C-4429-996F-F0848A6F7D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7239" y="4891116"/>
                      <a:ext cx="20389" cy="26913"/>
                    </a:xfrm>
                    <a:custGeom>
                      <a:avLst/>
                      <a:gdLst>
                        <a:gd name="connsiteX0" fmla="*/ 15400 w 20389"/>
                        <a:gd name="connsiteY0" fmla="*/ 26913 h 26913"/>
                        <a:gd name="connsiteX1" fmla="*/ 11140 w 20389"/>
                        <a:gd name="connsiteY1" fmla="*/ 24532 h 26913"/>
                        <a:gd name="connsiteX2" fmla="*/ 741 w 20389"/>
                        <a:gd name="connsiteY2" fmla="*/ 7613 h 26913"/>
                        <a:gd name="connsiteX3" fmla="*/ 2379 w 20389"/>
                        <a:gd name="connsiteY3" fmla="*/ 739 h 26913"/>
                        <a:gd name="connsiteX4" fmla="*/ 9252 w 20389"/>
                        <a:gd name="connsiteY4" fmla="*/ 2381 h 26913"/>
                        <a:gd name="connsiteX5" fmla="*/ 19651 w 20389"/>
                        <a:gd name="connsiteY5" fmla="*/ 19300 h 26913"/>
                        <a:gd name="connsiteX6" fmla="*/ 18009 w 20389"/>
                        <a:gd name="connsiteY6" fmla="*/ 26174 h 26913"/>
                        <a:gd name="connsiteX7" fmla="*/ 15400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400" y="26913"/>
                          </a:moveTo>
                          <a:cubicBezTo>
                            <a:pt x="13722" y="26913"/>
                            <a:pt x="12084" y="26067"/>
                            <a:pt x="11140" y="24532"/>
                          </a:cubicBezTo>
                          <a:lnTo>
                            <a:pt x="741" y="7613"/>
                          </a:lnTo>
                          <a:cubicBezTo>
                            <a:pt x="-705" y="5260"/>
                            <a:pt x="30" y="2186"/>
                            <a:pt x="2379" y="739"/>
                          </a:cubicBezTo>
                          <a:cubicBezTo>
                            <a:pt x="4732" y="-703"/>
                            <a:pt x="7806" y="28"/>
                            <a:pt x="9252" y="2381"/>
                          </a:cubicBezTo>
                          <a:lnTo>
                            <a:pt x="19651" y="19300"/>
                          </a:lnTo>
                          <a:cubicBezTo>
                            <a:pt x="21093" y="21653"/>
                            <a:pt x="20358" y="24727"/>
                            <a:pt x="18009" y="26174"/>
                          </a:cubicBezTo>
                          <a:cubicBezTo>
                            <a:pt x="17195" y="26676"/>
                            <a:pt x="16293" y="26913"/>
                            <a:pt x="15400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" name="Freeform: Shape 282">
                      <a:extLst>
                        <a:ext uri="{FF2B5EF4-FFF2-40B4-BE49-F238E27FC236}">
                          <a16:creationId xmlns:a16="http://schemas.microsoft.com/office/drawing/2014/main" id="{E8D109A2-ECFB-4226-AE1C-174E1A0DE4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4840" y="4853517"/>
                      <a:ext cx="20389" cy="26912"/>
                    </a:xfrm>
                    <a:custGeom>
                      <a:avLst/>
                      <a:gdLst>
                        <a:gd name="connsiteX0" fmla="*/ 15400 w 20389"/>
                        <a:gd name="connsiteY0" fmla="*/ 26912 h 26912"/>
                        <a:gd name="connsiteX1" fmla="*/ 11140 w 20389"/>
                        <a:gd name="connsiteY1" fmla="*/ 24531 h 26912"/>
                        <a:gd name="connsiteX2" fmla="*/ 741 w 20389"/>
                        <a:gd name="connsiteY2" fmla="*/ 7612 h 26912"/>
                        <a:gd name="connsiteX3" fmla="*/ 2378 w 20389"/>
                        <a:gd name="connsiteY3" fmla="*/ 738 h 26912"/>
                        <a:gd name="connsiteX4" fmla="*/ 9252 w 20389"/>
                        <a:gd name="connsiteY4" fmla="*/ 2380 h 26912"/>
                        <a:gd name="connsiteX5" fmla="*/ 19651 w 20389"/>
                        <a:gd name="connsiteY5" fmla="*/ 19299 h 26912"/>
                        <a:gd name="connsiteX6" fmla="*/ 18009 w 20389"/>
                        <a:gd name="connsiteY6" fmla="*/ 26173 h 26912"/>
                        <a:gd name="connsiteX7" fmla="*/ 15400 w 20389"/>
                        <a:gd name="connsiteY7" fmla="*/ 26912 h 269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2">
                          <a:moveTo>
                            <a:pt x="15400" y="26912"/>
                          </a:moveTo>
                          <a:cubicBezTo>
                            <a:pt x="13721" y="26912"/>
                            <a:pt x="12084" y="26066"/>
                            <a:pt x="11140" y="24531"/>
                          </a:cubicBezTo>
                          <a:lnTo>
                            <a:pt x="741" y="7612"/>
                          </a:lnTo>
                          <a:cubicBezTo>
                            <a:pt x="-705" y="5259"/>
                            <a:pt x="30" y="2184"/>
                            <a:pt x="2378" y="738"/>
                          </a:cubicBezTo>
                          <a:cubicBezTo>
                            <a:pt x="4732" y="-704"/>
                            <a:pt x="7801" y="31"/>
                            <a:pt x="9252" y="2380"/>
                          </a:cubicBezTo>
                          <a:lnTo>
                            <a:pt x="19651" y="19299"/>
                          </a:lnTo>
                          <a:cubicBezTo>
                            <a:pt x="21093" y="21652"/>
                            <a:pt x="20358" y="24726"/>
                            <a:pt x="18009" y="26173"/>
                          </a:cubicBezTo>
                          <a:cubicBezTo>
                            <a:pt x="17196" y="26675"/>
                            <a:pt x="16293" y="26912"/>
                            <a:pt x="15400" y="2691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Freeform: Shape 283">
                      <a:extLst>
                        <a:ext uri="{FF2B5EF4-FFF2-40B4-BE49-F238E27FC236}">
                          <a16:creationId xmlns:a16="http://schemas.microsoft.com/office/drawing/2014/main" id="{1AC61EDD-B384-472E-82FD-D9AE92A3E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5131" y="4969625"/>
                      <a:ext cx="20718" cy="27446"/>
                    </a:xfrm>
                    <a:custGeom>
                      <a:avLst/>
                      <a:gdLst>
                        <a:gd name="connsiteX0" fmla="*/ 15731 w 20718"/>
                        <a:gd name="connsiteY0" fmla="*/ 27447 h 27446"/>
                        <a:gd name="connsiteX1" fmla="*/ 11471 w 20718"/>
                        <a:gd name="connsiteY1" fmla="*/ 25066 h 27446"/>
                        <a:gd name="connsiteX2" fmla="*/ 741 w 20718"/>
                        <a:gd name="connsiteY2" fmla="*/ 7612 h 27446"/>
                        <a:gd name="connsiteX3" fmla="*/ 2378 w 20718"/>
                        <a:gd name="connsiteY3" fmla="*/ 738 h 27446"/>
                        <a:gd name="connsiteX4" fmla="*/ 9247 w 20718"/>
                        <a:gd name="connsiteY4" fmla="*/ 2380 h 27446"/>
                        <a:gd name="connsiteX5" fmla="*/ 19977 w 20718"/>
                        <a:gd name="connsiteY5" fmla="*/ 19834 h 27446"/>
                        <a:gd name="connsiteX6" fmla="*/ 18340 w 20718"/>
                        <a:gd name="connsiteY6" fmla="*/ 26707 h 27446"/>
                        <a:gd name="connsiteX7" fmla="*/ 15731 w 20718"/>
                        <a:gd name="connsiteY7" fmla="*/ 27447 h 27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8" h="27446">
                          <a:moveTo>
                            <a:pt x="15731" y="27447"/>
                          </a:moveTo>
                          <a:cubicBezTo>
                            <a:pt x="14052" y="27447"/>
                            <a:pt x="12415" y="26600"/>
                            <a:pt x="11471" y="25066"/>
                          </a:cubicBezTo>
                          <a:lnTo>
                            <a:pt x="741" y="7612"/>
                          </a:lnTo>
                          <a:cubicBezTo>
                            <a:pt x="-705" y="5263"/>
                            <a:pt x="30" y="2184"/>
                            <a:pt x="2378" y="738"/>
                          </a:cubicBezTo>
                          <a:cubicBezTo>
                            <a:pt x="4722" y="-704"/>
                            <a:pt x="7806" y="31"/>
                            <a:pt x="9247" y="2380"/>
                          </a:cubicBezTo>
                          <a:lnTo>
                            <a:pt x="19977" y="19834"/>
                          </a:lnTo>
                          <a:cubicBezTo>
                            <a:pt x="21423" y="22182"/>
                            <a:pt x="20688" y="25261"/>
                            <a:pt x="18340" y="26707"/>
                          </a:cubicBezTo>
                          <a:cubicBezTo>
                            <a:pt x="17526" y="27205"/>
                            <a:pt x="16624" y="27447"/>
                            <a:pt x="15731" y="2744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5" name="Freeform: Shape 284">
                      <a:extLst>
                        <a:ext uri="{FF2B5EF4-FFF2-40B4-BE49-F238E27FC236}">
                          <a16:creationId xmlns:a16="http://schemas.microsoft.com/office/drawing/2014/main" id="{C22BD7FB-3592-49DF-8327-CECA9BE5A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1507" y="5077543"/>
                      <a:ext cx="20715" cy="27452"/>
                    </a:xfrm>
                    <a:custGeom>
                      <a:avLst/>
                      <a:gdLst>
                        <a:gd name="connsiteX0" fmla="*/ 15727 w 20715"/>
                        <a:gd name="connsiteY0" fmla="*/ 27453 h 27452"/>
                        <a:gd name="connsiteX1" fmla="*/ 11467 w 20715"/>
                        <a:gd name="connsiteY1" fmla="*/ 25071 h 27452"/>
                        <a:gd name="connsiteX2" fmla="*/ 738 w 20715"/>
                        <a:gd name="connsiteY2" fmla="*/ 7613 h 27452"/>
                        <a:gd name="connsiteX3" fmla="*/ 2380 w 20715"/>
                        <a:gd name="connsiteY3" fmla="*/ 739 h 27452"/>
                        <a:gd name="connsiteX4" fmla="*/ 9249 w 20715"/>
                        <a:gd name="connsiteY4" fmla="*/ 2381 h 27452"/>
                        <a:gd name="connsiteX5" fmla="*/ 19978 w 20715"/>
                        <a:gd name="connsiteY5" fmla="*/ 19839 h 27452"/>
                        <a:gd name="connsiteX6" fmla="*/ 18336 w 20715"/>
                        <a:gd name="connsiteY6" fmla="*/ 26713 h 27452"/>
                        <a:gd name="connsiteX7" fmla="*/ 15727 w 20715"/>
                        <a:gd name="connsiteY7" fmla="*/ 27453 h 27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5" h="27452">
                          <a:moveTo>
                            <a:pt x="15727" y="27453"/>
                          </a:moveTo>
                          <a:cubicBezTo>
                            <a:pt x="14048" y="27453"/>
                            <a:pt x="12411" y="26606"/>
                            <a:pt x="11467" y="25071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28" y="-703"/>
                            <a:pt x="7802" y="28"/>
                            <a:pt x="9249" y="2381"/>
                          </a:cubicBezTo>
                          <a:lnTo>
                            <a:pt x="19978" y="19839"/>
                          </a:lnTo>
                          <a:cubicBezTo>
                            <a:pt x="21420" y="22193"/>
                            <a:pt x="20685" y="25267"/>
                            <a:pt x="18336" y="26713"/>
                          </a:cubicBezTo>
                          <a:cubicBezTo>
                            <a:pt x="17522" y="27211"/>
                            <a:pt x="16620" y="27453"/>
                            <a:pt x="15727" y="2745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Freeform: Shape 285">
                      <a:extLst>
                        <a:ext uri="{FF2B5EF4-FFF2-40B4-BE49-F238E27FC236}">
                          <a16:creationId xmlns:a16="http://schemas.microsoft.com/office/drawing/2014/main" id="{82389F3D-8D6E-4068-BE56-D0C4FD3CD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8093" y="4960270"/>
                      <a:ext cx="20387" cy="26909"/>
                    </a:xfrm>
                    <a:custGeom>
                      <a:avLst/>
                      <a:gdLst>
                        <a:gd name="connsiteX0" fmla="*/ 15400 w 20387"/>
                        <a:gd name="connsiteY0" fmla="*/ 26910 h 26909"/>
                        <a:gd name="connsiteX1" fmla="*/ 11140 w 20387"/>
                        <a:gd name="connsiteY1" fmla="*/ 24529 h 26909"/>
                        <a:gd name="connsiteX2" fmla="*/ 741 w 20387"/>
                        <a:gd name="connsiteY2" fmla="*/ 7610 h 26909"/>
                        <a:gd name="connsiteX3" fmla="*/ 2379 w 20387"/>
                        <a:gd name="connsiteY3" fmla="*/ 736 h 26909"/>
                        <a:gd name="connsiteX4" fmla="*/ 9247 w 20387"/>
                        <a:gd name="connsiteY4" fmla="*/ 2378 h 26909"/>
                        <a:gd name="connsiteX5" fmla="*/ 19646 w 20387"/>
                        <a:gd name="connsiteY5" fmla="*/ 19297 h 26909"/>
                        <a:gd name="connsiteX6" fmla="*/ 18009 w 20387"/>
                        <a:gd name="connsiteY6" fmla="*/ 26171 h 26909"/>
                        <a:gd name="connsiteX7" fmla="*/ 15400 w 20387"/>
                        <a:gd name="connsiteY7" fmla="*/ 26910 h 2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7" h="26909">
                          <a:moveTo>
                            <a:pt x="15400" y="26910"/>
                          </a:moveTo>
                          <a:cubicBezTo>
                            <a:pt x="13721" y="26910"/>
                            <a:pt x="12084" y="26063"/>
                            <a:pt x="11140" y="24529"/>
                          </a:cubicBezTo>
                          <a:lnTo>
                            <a:pt x="741" y="7610"/>
                          </a:lnTo>
                          <a:cubicBezTo>
                            <a:pt x="-705" y="5261"/>
                            <a:pt x="30" y="2182"/>
                            <a:pt x="2379" y="736"/>
                          </a:cubicBezTo>
                          <a:cubicBezTo>
                            <a:pt x="4727" y="-701"/>
                            <a:pt x="7806" y="29"/>
                            <a:pt x="9247" y="2378"/>
                          </a:cubicBezTo>
                          <a:lnTo>
                            <a:pt x="19646" y="19297"/>
                          </a:lnTo>
                          <a:cubicBezTo>
                            <a:pt x="21093" y="21645"/>
                            <a:pt x="20358" y="24724"/>
                            <a:pt x="18009" y="26171"/>
                          </a:cubicBezTo>
                          <a:cubicBezTo>
                            <a:pt x="17196" y="26668"/>
                            <a:pt x="16293" y="26910"/>
                            <a:pt x="15400" y="2691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" name="Freeform: Shape 286">
                      <a:extLst>
                        <a:ext uri="{FF2B5EF4-FFF2-40B4-BE49-F238E27FC236}">
                          <a16:creationId xmlns:a16="http://schemas.microsoft.com/office/drawing/2014/main" id="{84874FCA-8860-4D32-89A0-400686B3D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03585" y="5001170"/>
                      <a:ext cx="20718" cy="27448"/>
                    </a:xfrm>
                    <a:custGeom>
                      <a:avLst/>
                      <a:gdLst>
                        <a:gd name="connsiteX0" fmla="*/ 15731 w 20718"/>
                        <a:gd name="connsiteY0" fmla="*/ 27448 h 27448"/>
                        <a:gd name="connsiteX1" fmla="*/ 11471 w 20718"/>
                        <a:gd name="connsiteY1" fmla="*/ 25067 h 27448"/>
                        <a:gd name="connsiteX2" fmla="*/ 741 w 20718"/>
                        <a:gd name="connsiteY2" fmla="*/ 7613 h 27448"/>
                        <a:gd name="connsiteX3" fmla="*/ 2379 w 20718"/>
                        <a:gd name="connsiteY3" fmla="*/ 739 h 27448"/>
                        <a:gd name="connsiteX4" fmla="*/ 9248 w 20718"/>
                        <a:gd name="connsiteY4" fmla="*/ 2381 h 27448"/>
                        <a:gd name="connsiteX5" fmla="*/ 19977 w 20718"/>
                        <a:gd name="connsiteY5" fmla="*/ 19835 h 27448"/>
                        <a:gd name="connsiteX6" fmla="*/ 18340 w 20718"/>
                        <a:gd name="connsiteY6" fmla="*/ 26709 h 27448"/>
                        <a:gd name="connsiteX7" fmla="*/ 15731 w 20718"/>
                        <a:gd name="connsiteY7" fmla="*/ 27448 h 27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8" h="27448">
                          <a:moveTo>
                            <a:pt x="15731" y="27448"/>
                          </a:moveTo>
                          <a:cubicBezTo>
                            <a:pt x="14052" y="27448"/>
                            <a:pt x="12415" y="26602"/>
                            <a:pt x="11471" y="25067"/>
                          </a:cubicBezTo>
                          <a:lnTo>
                            <a:pt x="741" y="7613"/>
                          </a:lnTo>
                          <a:cubicBezTo>
                            <a:pt x="-705" y="5264"/>
                            <a:pt x="30" y="2186"/>
                            <a:pt x="2379" y="739"/>
                          </a:cubicBezTo>
                          <a:cubicBezTo>
                            <a:pt x="4722" y="-703"/>
                            <a:pt x="7806" y="28"/>
                            <a:pt x="9248" y="2381"/>
                          </a:cubicBezTo>
                          <a:lnTo>
                            <a:pt x="19977" y="19835"/>
                          </a:lnTo>
                          <a:cubicBezTo>
                            <a:pt x="21423" y="22183"/>
                            <a:pt x="20688" y="25262"/>
                            <a:pt x="18340" y="26709"/>
                          </a:cubicBezTo>
                          <a:cubicBezTo>
                            <a:pt x="17526" y="27206"/>
                            <a:pt x="16623" y="27448"/>
                            <a:pt x="15731" y="2744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8" name="Freeform: Shape 287">
                      <a:extLst>
                        <a:ext uri="{FF2B5EF4-FFF2-40B4-BE49-F238E27FC236}">
                          <a16:creationId xmlns:a16="http://schemas.microsoft.com/office/drawing/2014/main" id="{A14AA571-32C0-436D-B666-3F9AAFECF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2735" y="4932026"/>
                      <a:ext cx="20715" cy="27450"/>
                    </a:xfrm>
                    <a:custGeom>
                      <a:avLst/>
                      <a:gdLst>
                        <a:gd name="connsiteX0" fmla="*/ 15727 w 20715"/>
                        <a:gd name="connsiteY0" fmla="*/ 27451 h 27450"/>
                        <a:gd name="connsiteX1" fmla="*/ 11467 w 20715"/>
                        <a:gd name="connsiteY1" fmla="*/ 25069 h 27450"/>
                        <a:gd name="connsiteX2" fmla="*/ 738 w 20715"/>
                        <a:gd name="connsiteY2" fmla="*/ 7611 h 27450"/>
                        <a:gd name="connsiteX3" fmla="*/ 2380 w 20715"/>
                        <a:gd name="connsiteY3" fmla="*/ 737 h 27450"/>
                        <a:gd name="connsiteX4" fmla="*/ 9249 w 20715"/>
                        <a:gd name="connsiteY4" fmla="*/ 2379 h 27450"/>
                        <a:gd name="connsiteX5" fmla="*/ 19978 w 20715"/>
                        <a:gd name="connsiteY5" fmla="*/ 19837 h 27450"/>
                        <a:gd name="connsiteX6" fmla="*/ 18336 w 20715"/>
                        <a:gd name="connsiteY6" fmla="*/ 26711 h 27450"/>
                        <a:gd name="connsiteX7" fmla="*/ 15727 w 20715"/>
                        <a:gd name="connsiteY7" fmla="*/ 27451 h 27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5" h="27450">
                          <a:moveTo>
                            <a:pt x="15727" y="27451"/>
                          </a:moveTo>
                          <a:cubicBezTo>
                            <a:pt x="14048" y="27451"/>
                            <a:pt x="12411" y="26604"/>
                            <a:pt x="11467" y="25069"/>
                          </a:cubicBezTo>
                          <a:lnTo>
                            <a:pt x="738" y="7611"/>
                          </a:lnTo>
                          <a:cubicBezTo>
                            <a:pt x="-704" y="5258"/>
                            <a:pt x="31" y="2183"/>
                            <a:pt x="2380" y="737"/>
                          </a:cubicBezTo>
                          <a:cubicBezTo>
                            <a:pt x="4724" y="-700"/>
                            <a:pt x="7803" y="26"/>
                            <a:pt x="9249" y="2379"/>
                          </a:cubicBezTo>
                          <a:lnTo>
                            <a:pt x="19978" y="19837"/>
                          </a:lnTo>
                          <a:cubicBezTo>
                            <a:pt x="21420" y="22191"/>
                            <a:pt x="20685" y="25265"/>
                            <a:pt x="18336" y="26711"/>
                          </a:cubicBezTo>
                          <a:cubicBezTo>
                            <a:pt x="17522" y="27209"/>
                            <a:pt x="16620" y="27451"/>
                            <a:pt x="15727" y="2745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9" name="Freeform: Shape 288">
                      <a:extLst>
                        <a:ext uri="{FF2B5EF4-FFF2-40B4-BE49-F238E27FC236}">
                          <a16:creationId xmlns:a16="http://schemas.microsoft.com/office/drawing/2014/main" id="{E7CA8607-7A06-4479-88D8-2FBB69B2C7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3514" y="5008504"/>
                      <a:ext cx="20385" cy="26917"/>
                    </a:xfrm>
                    <a:custGeom>
                      <a:avLst/>
                      <a:gdLst>
                        <a:gd name="connsiteX0" fmla="*/ 15397 w 20385"/>
                        <a:gd name="connsiteY0" fmla="*/ 26918 h 26917"/>
                        <a:gd name="connsiteX1" fmla="*/ 11137 w 20385"/>
                        <a:gd name="connsiteY1" fmla="*/ 24537 h 26917"/>
                        <a:gd name="connsiteX2" fmla="*/ 738 w 20385"/>
                        <a:gd name="connsiteY2" fmla="*/ 7613 h 26917"/>
                        <a:gd name="connsiteX3" fmla="*/ 2380 w 20385"/>
                        <a:gd name="connsiteY3" fmla="*/ 739 h 26917"/>
                        <a:gd name="connsiteX4" fmla="*/ 9249 w 20385"/>
                        <a:gd name="connsiteY4" fmla="*/ 2381 h 26917"/>
                        <a:gd name="connsiteX5" fmla="*/ 19648 w 20385"/>
                        <a:gd name="connsiteY5" fmla="*/ 19305 h 26917"/>
                        <a:gd name="connsiteX6" fmla="*/ 18006 w 20385"/>
                        <a:gd name="connsiteY6" fmla="*/ 26178 h 26917"/>
                        <a:gd name="connsiteX7" fmla="*/ 15397 w 20385"/>
                        <a:gd name="connsiteY7" fmla="*/ 26918 h 269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5" h="26917">
                          <a:moveTo>
                            <a:pt x="15397" y="26918"/>
                          </a:moveTo>
                          <a:cubicBezTo>
                            <a:pt x="13718" y="26918"/>
                            <a:pt x="12081" y="26071"/>
                            <a:pt x="11137" y="24537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5"/>
                            <a:pt x="2380" y="739"/>
                          </a:cubicBezTo>
                          <a:cubicBezTo>
                            <a:pt x="4728" y="-702"/>
                            <a:pt x="7802" y="28"/>
                            <a:pt x="9249" y="2381"/>
                          </a:cubicBezTo>
                          <a:lnTo>
                            <a:pt x="19648" y="19305"/>
                          </a:lnTo>
                          <a:cubicBezTo>
                            <a:pt x="21089" y="21658"/>
                            <a:pt x="20355" y="24732"/>
                            <a:pt x="18006" y="26178"/>
                          </a:cubicBezTo>
                          <a:cubicBezTo>
                            <a:pt x="17188" y="26676"/>
                            <a:pt x="16290" y="26918"/>
                            <a:pt x="15397" y="2691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0" name="Freeform: Shape 289">
                      <a:extLst>
                        <a:ext uri="{FF2B5EF4-FFF2-40B4-BE49-F238E27FC236}">
                          <a16:creationId xmlns:a16="http://schemas.microsoft.com/office/drawing/2014/main" id="{54DB34CB-7044-4589-9286-55764D65B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0308" y="5041709"/>
                      <a:ext cx="20389" cy="26913"/>
                    </a:xfrm>
                    <a:custGeom>
                      <a:avLst/>
                      <a:gdLst>
                        <a:gd name="connsiteX0" fmla="*/ 15397 w 20389"/>
                        <a:gd name="connsiteY0" fmla="*/ 26913 h 26913"/>
                        <a:gd name="connsiteX1" fmla="*/ 11137 w 20389"/>
                        <a:gd name="connsiteY1" fmla="*/ 24532 h 26913"/>
                        <a:gd name="connsiteX2" fmla="*/ 738 w 20389"/>
                        <a:gd name="connsiteY2" fmla="*/ 7613 h 26913"/>
                        <a:gd name="connsiteX3" fmla="*/ 2380 w 20389"/>
                        <a:gd name="connsiteY3" fmla="*/ 739 h 26913"/>
                        <a:gd name="connsiteX4" fmla="*/ 9249 w 20389"/>
                        <a:gd name="connsiteY4" fmla="*/ 2381 h 26913"/>
                        <a:gd name="connsiteX5" fmla="*/ 19648 w 20389"/>
                        <a:gd name="connsiteY5" fmla="*/ 19300 h 26913"/>
                        <a:gd name="connsiteX6" fmla="*/ 18011 w 20389"/>
                        <a:gd name="connsiteY6" fmla="*/ 26174 h 26913"/>
                        <a:gd name="connsiteX7" fmla="*/ 15397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397" y="26913"/>
                          </a:moveTo>
                          <a:cubicBezTo>
                            <a:pt x="13718" y="26913"/>
                            <a:pt x="12081" y="26067"/>
                            <a:pt x="11137" y="24532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5"/>
                            <a:pt x="2380" y="739"/>
                          </a:cubicBezTo>
                          <a:cubicBezTo>
                            <a:pt x="4738" y="-702"/>
                            <a:pt x="7807" y="28"/>
                            <a:pt x="9249" y="2381"/>
                          </a:cubicBezTo>
                          <a:lnTo>
                            <a:pt x="19648" y="19300"/>
                          </a:lnTo>
                          <a:cubicBezTo>
                            <a:pt x="21094" y="21653"/>
                            <a:pt x="20359" y="24727"/>
                            <a:pt x="18011" y="26174"/>
                          </a:cubicBezTo>
                          <a:cubicBezTo>
                            <a:pt x="17187" y="26676"/>
                            <a:pt x="16285" y="26913"/>
                            <a:pt x="15397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1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DD56F48A-8983-4C15-8887-91AB074CB360}"/>
                    </a:ext>
                  </a:extLst>
                </p:cNvPr>
                <p:cNvGrpSpPr/>
                <p:nvPr/>
              </p:nvGrpSpPr>
              <p:grpSpPr>
                <a:xfrm>
                  <a:off x="2359815" y="4769445"/>
                  <a:ext cx="366481" cy="355035"/>
                  <a:chOff x="2359815" y="4769445"/>
                  <a:chExt cx="366481" cy="355035"/>
                </a:xfrm>
              </p:grpSpPr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851F62C1-6FCD-40D7-9D4B-0B3AED68DCE3}"/>
                      </a:ext>
                    </a:extLst>
                  </p:cNvPr>
                  <p:cNvSpPr/>
                  <p:nvPr/>
                </p:nvSpPr>
                <p:spPr>
                  <a:xfrm>
                    <a:off x="2359815" y="4834410"/>
                    <a:ext cx="290078" cy="290070"/>
                  </a:xfrm>
                  <a:custGeom>
                    <a:avLst/>
                    <a:gdLst>
                      <a:gd name="connsiteX0" fmla="*/ 261900 w 290078"/>
                      <a:gd name="connsiteY0" fmla="*/ 204127 h 290070"/>
                      <a:gd name="connsiteX1" fmla="*/ 17884 w 290078"/>
                      <a:gd name="connsiteY1" fmla="*/ 272185 h 290070"/>
                      <a:gd name="connsiteX2" fmla="*/ 85951 w 290078"/>
                      <a:gd name="connsiteY2" fmla="*/ 28179 h 290070"/>
                      <a:gd name="connsiteX3" fmla="*/ 231094 w 290078"/>
                      <a:gd name="connsiteY3" fmla="*/ 58989 h 290070"/>
                      <a:gd name="connsiteX4" fmla="*/ 261900 w 290078"/>
                      <a:gd name="connsiteY4" fmla="*/ 204127 h 2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0078" h="290070">
                        <a:moveTo>
                          <a:pt x="261900" y="204127"/>
                        </a:moveTo>
                        <a:cubicBezTo>
                          <a:pt x="204971" y="261051"/>
                          <a:pt x="66474" y="320771"/>
                          <a:pt x="17884" y="272185"/>
                        </a:cubicBezTo>
                        <a:cubicBezTo>
                          <a:pt x="-30701" y="223600"/>
                          <a:pt x="29027" y="85098"/>
                          <a:pt x="85951" y="28179"/>
                        </a:cubicBezTo>
                        <a:cubicBezTo>
                          <a:pt x="142875" y="-28745"/>
                          <a:pt x="182508" y="10404"/>
                          <a:pt x="231094" y="58989"/>
                        </a:cubicBezTo>
                        <a:cubicBezTo>
                          <a:pt x="279675" y="107575"/>
                          <a:pt x="318824" y="147208"/>
                          <a:pt x="261900" y="20412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0FB7072D-1B18-46DF-BCDE-3ECC4BC83CF8}"/>
                      </a:ext>
                    </a:extLst>
                  </p:cNvPr>
                  <p:cNvSpPr/>
                  <p:nvPr/>
                </p:nvSpPr>
                <p:spPr>
                  <a:xfrm>
                    <a:off x="2503433" y="4769445"/>
                    <a:ext cx="222862" cy="211430"/>
                  </a:xfrm>
                  <a:custGeom>
                    <a:avLst/>
                    <a:gdLst>
                      <a:gd name="connsiteX0" fmla="*/ 217638 w 222862"/>
                      <a:gd name="connsiteY0" fmla="*/ 104901 h 211430"/>
                      <a:gd name="connsiteX1" fmla="*/ 217536 w 222862"/>
                      <a:gd name="connsiteY1" fmla="*/ 104831 h 211430"/>
                      <a:gd name="connsiteX2" fmla="*/ 185525 w 222862"/>
                      <a:gd name="connsiteY2" fmla="*/ 90321 h 211430"/>
                      <a:gd name="connsiteX3" fmla="*/ 151055 w 222862"/>
                      <a:gd name="connsiteY3" fmla="*/ 87586 h 211430"/>
                      <a:gd name="connsiteX4" fmla="*/ 118356 w 222862"/>
                      <a:gd name="connsiteY4" fmla="*/ 96762 h 211430"/>
                      <a:gd name="connsiteX5" fmla="*/ 103241 w 222862"/>
                      <a:gd name="connsiteY5" fmla="*/ 105845 h 211430"/>
                      <a:gd name="connsiteX6" fmla="*/ 103176 w 222862"/>
                      <a:gd name="connsiteY6" fmla="*/ 105798 h 211430"/>
                      <a:gd name="connsiteX7" fmla="*/ 113454 w 222862"/>
                      <a:gd name="connsiteY7" fmla="*/ 65016 h 211430"/>
                      <a:gd name="connsiteX8" fmla="*/ 104869 w 222862"/>
                      <a:gd name="connsiteY8" fmla="*/ 56 h 211430"/>
                      <a:gd name="connsiteX9" fmla="*/ 104757 w 222862"/>
                      <a:gd name="connsiteY9" fmla="*/ 42 h 211430"/>
                      <a:gd name="connsiteX10" fmla="*/ 78453 w 222862"/>
                      <a:gd name="connsiteY10" fmla="*/ 60054 h 211430"/>
                      <a:gd name="connsiteX11" fmla="*/ 76337 w 222862"/>
                      <a:gd name="connsiteY11" fmla="*/ 89972 h 211430"/>
                      <a:gd name="connsiteX12" fmla="*/ 76263 w 222862"/>
                      <a:gd name="connsiteY12" fmla="*/ 89995 h 211430"/>
                      <a:gd name="connsiteX13" fmla="*/ 57172 w 222862"/>
                      <a:gd name="connsiteY13" fmla="*/ 68104 h 211430"/>
                      <a:gd name="connsiteX14" fmla="*/ 85 w 222862"/>
                      <a:gd name="connsiteY14" fmla="*/ 35936 h 211430"/>
                      <a:gd name="connsiteX15" fmla="*/ 6 w 222862"/>
                      <a:gd name="connsiteY15" fmla="*/ 36015 h 211430"/>
                      <a:gd name="connsiteX16" fmla="*/ 32174 w 222862"/>
                      <a:gd name="connsiteY16" fmla="*/ 93102 h 211430"/>
                      <a:gd name="connsiteX17" fmla="*/ 84420 w 222862"/>
                      <a:gd name="connsiteY17" fmla="*/ 126968 h 211430"/>
                      <a:gd name="connsiteX18" fmla="*/ 84457 w 222862"/>
                      <a:gd name="connsiteY18" fmla="*/ 127005 h 211430"/>
                      <a:gd name="connsiteX19" fmla="*/ 118323 w 222862"/>
                      <a:gd name="connsiteY19" fmla="*/ 179255 h 211430"/>
                      <a:gd name="connsiteX20" fmla="*/ 175410 w 222862"/>
                      <a:gd name="connsiteY20" fmla="*/ 211424 h 211430"/>
                      <a:gd name="connsiteX21" fmla="*/ 175489 w 222862"/>
                      <a:gd name="connsiteY21" fmla="*/ 211345 h 211430"/>
                      <a:gd name="connsiteX22" fmla="*/ 143320 w 222862"/>
                      <a:gd name="connsiteY22" fmla="*/ 154258 h 211430"/>
                      <a:gd name="connsiteX23" fmla="*/ 98893 w 222862"/>
                      <a:gd name="connsiteY23" fmla="*/ 122020 h 211430"/>
                      <a:gd name="connsiteX24" fmla="*/ 98883 w 222862"/>
                      <a:gd name="connsiteY24" fmla="*/ 121941 h 211430"/>
                      <a:gd name="connsiteX25" fmla="*/ 123327 w 222862"/>
                      <a:gd name="connsiteY25" fmla="*/ 108593 h 211430"/>
                      <a:gd name="connsiteX26" fmla="*/ 151813 w 222862"/>
                      <a:gd name="connsiteY26" fmla="*/ 103938 h 211430"/>
                      <a:gd name="connsiteX27" fmla="*/ 179544 w 222862"/>
                      <a:gd name="connsiteY27" fmla="*/ 109309 h 211430"/>
                      <a:gd name="connsiteX28" fmla="*/ 203342 w 222862"/>
                      <a:gd name="connsiteY28" fmla="*/ 123489 h 211430"/>
                      <a:gd name="connsiteX29" fmla="*/ 204416 w 222862"/>
                      <a:gd name="connsiteY29" fmla="*/ 124317 h 211430"/>
                      <a:gd name="connsiteX30" fmla="*/ 222475 w 222862"/>
                      <a:gd name="connsiteY30" fmla="*/ 117439 h 211430"/>
                      <a:gd name="connsiteX31" fmla="*/ 217638 w 222862"/>
                      <a:gd name="connsiteY31" fmla="*/ 104901 h 21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22862" h="211430">
                        <a:moveTo>
                          <a:pt x="217638" y="104901"/>
                        </a:moveTo>
                        <a:lnTo>
                          <a:pt x="217536" y="104831"/>
                        </a:lnTo>
                        <a:cubicBezTo>
                          <a:pt x="207607" y="98069"/>
                          <a:pt x="196812" y="93306"/>
                          <a:pt x="185525" y="90321"/>
                        </a:cubicBezTo>
                        <a:cubicBezTo>
                          <a:pt x="174229" y="87405"/>
                          <a:pt x="162476" y="86479"/>
                          <a:pt x="151055" y="87586"/>
                        </a:cubicBezTo>
                        <a:cubicBezTo>
                          <a:pt x="139623" y="88725"/>
                          <a:pt x="128494" y="91869"/>
                          <a:pt x="118356" y="96762"/>
                        </a:cubicBezTo>
                        <a:cubicBezTo>
                          <a:pt x="113026" y="99348"/>
                          <a:pt x="107985" y="102403"/>
                          <a:pt x="103241" y="105845"/>
                        </a:cubicBezTo>
                        <a:cubicBezTo>
                          <a:pt x="103204" y="105868"/>
                          <a:pt x="103162" y="105840"/>
                          <a:pt x="103176" y="105798"/>
                        </a:cubicBezTo>
                        <a:cubicBezTo>
                          <a:pt x="107473" y="95148"/>
                          <a:pt x="111198" y="80917"/>
                          <a:pt x="113454" y="65016"/>
                        </a:cubicBezTo>
                        <a:cubicBezTo>
                          <a:pt x="118193" y="31587"/>
                          <a:pt x="105692" y="1963"/>
                          <a:pt x="104869" y="56"/>
                        </a:cubicBezTo>
                        <a:cubicBezTo>
                          <a:pt x="104841" y="-14"/>
                          <a:pt x="104804" y="-18"/>
                          <a:pt x="104757" y="42"/>
                        </a:cubicBezTo>
                        <a:cubicBezTo>
                          <a:pt x="103436" y="1642"/>
                          <a:pt x="83192" y="26625"/>
                          <a:pt x="78453" y="60054"/>
                        </a:cubicBezTo>
                        <a:cubicBezTo>
                          <a:pt x="76932" y="70774"/>
                          <a:pt x="76258" y="80964"/>
                          <a:pt x="76337" y="89972"/>
                        </a:cubicBezTo>
                        <a:cubicBezTo>
                          <a:pt x="76337" y="90014"/>
                          <a:pt x="76286" y="90032"/>
                          <a:pt x="76263" y="89995"/>
                        </a:cubicBezTo>
                        <a:cubicBezTo>
                          <a:pt x="71012" y="82963"/>
                          <a:pt x="64562" y="75494"/>
                          <a:pt x="57172" y="68104"/>
                        </a:cubicBezTo>
                        <a:cubicBezTo>
                          <a:pt x="33300" y="44233"/>
                          <a:pt x="2103" y="36419"/>
                          <a:pt x="85" y="35936"/>
                        </a:cubicBezTo>
                        <a:cubicBezTo>
                          <a:pt x="15" y="35917"/>
                          <a:pt x="-13" y="35941"/>
                          <a:pt x="6" y="36015"/>
                        </a:cubicBezTo>
                        <a:cubicBezTo>
                          <a:pt x="489" y="38033"/>
                          <a:pt x="8298" y="69225"/>
                          <a:pt x="32174" y="93102"/>
                        </a:cubicBezTo>
                        <a:cubicBezTo>
                          <a:pt x="52753" y="113686"/>
                          <a:pt x="73937" y="127075"/>
                          <a:pt x="84420" y="126968"/>
                        </a:cubicBezTo>
                        <a:cubicBezTo>
                          <a:pt x="84443" y="126968"/>
                          <a:pt x="84457" y="126982"/>
                          <a:pt x="84457" y="127005"/>
                        </a:cubicBezTo>
                        <a:cubicBezTo>
                          <a:pt x="84355" y="137492"/>
                          <a:pt x="97739" y="158671"/>
                          <a:pt x="118323" y="179255"/>
                        </a:cubicBezTo>
                        <a:cubicBezTo>
                          <a:pt x="142195" y="203127"/>
                          <a:pt x="173392" y="210940"/>
                          <a:pt x="175410" y="211424"/>
                        </a:cubicBezTo>
                        <a:cubicBezTo>
                          <a:pt x="175480" y="211443"/>
                          <a:pt x="175508" y="211419"/>
                          <a:pt x="175489" y="211345"/>
                        </a:cubicBezTo>
                        <a:cubicBezTo>
                          <a:pt x="175005" y="209327"/>
                          <a:pt x="167197" y="178134"/>
                          <a:pt x="143320" y="154258"/>
                        </a:cubicBezTo>
                        <a:cubicBezTo>
                          <a:pt x="127015" y="137953"/>
                          <a:pt x="110343" y="126182"/>
                          <a:pt x="98893" y="122020"/>
                        </a:cubicBezTo>
                        <a:cubicBezTo>
                          <a:pt x="98860" y="122006"/>
                          <a:pt x="98855" y="121964"/>
                          <a:pt x="98883" y="121941"/>
                        </a:cubicBezTo>
                        <a:cubicBezTo>
                          <a:pt x="106283" y="116202"/>
                          <a:pt x="114621" y="111658"/>
                          <a:pt x="123327" y="108593"/>
                        </a:cubicBezTo>
                        <a:cubicBezTo>
                          <a:pt x="132582" y="105356"/>
                          <a:pt x="142242" y="103812"/>
                          <a:pt x="151813" y="103938"/>
                        </a:cubicBezTo>
                        <a:cubicBezTo>
                          <a:pt x="161388" y="104101"/>
                          <a:pt x="170773" y="105961"/>
                          <a:pt x="179544" y="109309"/>
                        </a:cubicBezTo>
                        <a:cubicBezTo>
                          <a:pt x="188274" y="112704"/>
                          <a:pt x="196501" y="117569"/>
                          <a:pt x="203342" y="123489"/>
                        </a:cubicBezTo>
                        <a:cubicBezTo>
                          <a:pt x="203677" y="123777"/>
                          <a:pt x="204040" y="124061"/>
                          <a:pt x="204416" y="124317"/>
                        </a:cubicBezTo>
                        <a:cubicBezTo>
                          <a:pt x="210876" y="128717"/>
                          <a:pt x="220159" y="125805"/>
                          <a:pt x="222475" y="117439"/>
                        </a:cubicBezTo>
                        <a:cubicBezTo>
                          <a:pt x="223782" y="112714"/>
                          <a:pt x="221693" y="107668"/>
                          <a:pt x="217638" y="10490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4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8F44456B-A790-43EB-9187-2762EDB85957}"/>
                      </a:ext>
                    </a:extLst>
                  </p:cNvPr>
                  <p:cNvGrpSpPr/>
                  <p:nvPr/>
                </p:nvGrpSpPr>
                <p:grpSpPr>
                  <a:xfrm>
                    <a:off x="2374651" y="4884856"/>
                    <a:ext cx="251470" cy="184133"/>
                    <a:chOff x="2374651" y="4884856"/>
                    <a:chExt cx="251470" cy="184133"/>
                  </a:xfrm>
                  <a:solidFill>
                    <a:srgbClr val="FFFFFF"/>
                  </a:solidFill>
                </p:grpSpPr>
                <p:sp>
                  <p:nvSpPr>
                    <p:cNvPr id="295" name="Freeform: Shape 294">
                      <a:extLst>
                        <a:ext uri="{FF2B5EF4-FFF2-40B4-BE49-F238E27FC236}">
                          <a16:creationId xmlns:a16="http://schemas.microsoft.com/office/drawing/2014/main" id="{DFE6468A-3479-48E7-B5CF-3C95F62358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4011" y="4916410"/>
                      <a:ext cx="26908" cy="20389"/>
                    </a:xfrm>
                    <a:custGeom>
                      <a:avLst/>
                      <a:gdLst>
                        <a:gd name="connsiteX0" fmla="*/ 5001 w 26908"/>
                        <a:gd name="connsiteY0" fmla="*/ 20390 h 20389"/>
                        <a:gd name="connsiteX1" fmla="*/ 741 w 26908"/>
                        <a:gd name="connsiteY1" fmla="*/ 18009 h 20389"/>
                        <a:gd name="connsiteX2" fmla="*/ 2378 w 26908"/>
                        <a:gd name="connsiteY2" fmla="*/ 11135 h 20389"/>
                        <a:gd name="connsiteX3" fmla="*/ 19298 w 26908"/>
                        <a:gd name="connsiteY3" fmla="*/ 736 h 20389"/>
                        <a:gd name="connsiteX4" fmla="*/ 26167 w 26908"/>
                        <a:gd name="connsiteY4" fmla="*/ 2378 h 20389"/>
                        <a:gd name="connsiteX5" fmla="*/ 24530 w 26908"/>
                        <a:gd name="connsiteY5" fmla="*/ 9251 h 20389"/>
                        <a:gd name="connsiteX6" fmla="*/ 7610 w 26908"/>
                        <a:gd name="connsiteY6" fmla="*/ 19650 h 20389"/>
                        <a:gd name="connsiteX7" fmla="*/ 5001 w 26908"/>
                        <a:gd name="connsiteY7" fmla="*/ 20390 h 20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8" h="20389">
                          <a:moveTo>
                            <a:pt x="5001" y="20390"/>
                          </a:moveTo>
                          <a:cubicBezTo>
                            <a:pt x="3323" y="20390"/>
                            <a:pt x="1686" y="19543"/>
                            <a:pt x="741" y="18009"/>
                          </a:cubicBezTo>
                          <a:cubicBezTo>
                            <a:pt x="-705" y="15655"/>
                            <a:pt x="30" y="12581"/>
                            <a:pt x="2378" y="11135"/>
                          </a:cubicBezTo>
                          <a:lnTo>
                            <a:pt x="19298" y="736"/>
                          </a:lnTo>
                          <a:cubicBezTo>
                            <a:pt x="21646" y="-701"/>
                            <a:pt x="24720" y="29"/>
                            <a:pt x="26167" y="2378"/>
                          </a:cubicBezTo>
                          <a:cubicBezTo>
                            <a:pt x="27613" y="4731"/>
                            <a:pt x="26878" y="7805"/>
                            <a:pt x="24530" y="9251"/>
                          </a:cubicBezTo>
                          <a:lnTo>
                            <a:pt x="7610" y="19650"/>
                          </a:lnTo>
                          <a:cubicBezTo>
                            <a:pt x="6797" y="20148"/>
                            <a:pt x="5894" y="20390"/>
                            <a:pt x="5001" y="2039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" name="Freeform: Shape 295">
                      <a:extLst>
                        <a:ext uri="{FF2B5EF4-FFF2-40B4-BE49-F238E27FC236}">
                          <a16:creationId xmlns:a16="http://schemas.microsoft.com/office/drawing/2014/main" id="{842C266A-06A7-4018-9107-B8878AA32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1612" y="4954007"/>
                      <a:ext cx="26906" cy="20392"/>
                    </a:xfrm>
                    <a:custGeom>
                      <a:avLst/>
                      <a:gdLst>
                        <a:gd name="connsiteX0" fmla="*/ 5002 w 26906"/>
                        <a:gd name="connsiteY0" fmla="*/ 20393 h 20392"/>
                        <a:gd name="connsiteX1" fmla="*/ 741 w 26906"/>
                        <a:gd name="connsiteY1" fmla="*/ 18012 h 20392"/>
                        <a:gd name="connsiteX2" fmla="*/ 2379 w 26906"/>
                        <a:gd name="connsiteY2" fmla="*/ 11138 h 20392"/>
                        <a:gd name="connsiteX3" fmla="*/ 19298 w 26906"/>
                        <a:gd name="connsiteY3" fmla="*/ 739 h 20392"/>
                        <a:gd name="connsiteX4" fmla="*/ 26167 w 26906"/>
                        <a:gd name="connsiteY4" fmla="*/ 2381 h 20392"/>
                        <a:gd name="connsiteX5" fmla="*/ 24530 w 26906"/>
                        <a:gd name="connsiteY5" fmla="*/ 9255 h 20392"/>
                        <a:gd name="connsiteX6" fmla="*/ 7611 w 26906"/>
                        <a:gd name="connsiteY6" fmla="*/ 19654 h 20392"/>
                        <a:gd name="connsiteX7" fmla="*/ 5002 w 26906"/>
                        <a:gd name="connsiteY7" fmla="*/ 20393 h 20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6" h="20392">
                          <a:moveTo>
                            <a:pt x="5002" y="20393"/>
                          </a:moveTo>
                          <a:cubicBezTo>
                            <a:pt x="3323" y="20393"/>
                            <a:pt x="1686" y="19547"/>
                            <a:pt x="741" y="18012"/>
                          </a:cubicBezTo>
                          <a:cubicBezTo>
                            <a:pt x="-705" y="15659"/>
                            <a:pt x="30" y="12584"/>
                            <a:pt x="2379" y="11138"/>
                          </a:cubicBezTo>
                          <a:lnTo>
                            <a:pt x="19298" y="739"/>
                          </a:lnTo>
                          <a:cubicBezTo>
                            <a:pt x="21646" y="-702"/>
                            <a:pt x="24725" y="28"/>
                            <a:pt x="26167" y="2381"/>
                          </a:cubicBezTo>
                          <a:cubicBezTo>
                            <a:pt x="27608" y="4734"/>
                            <a:pt x="26878" y="7808"/>
                            <a:pt x="24530" y="9255"/>
                          </a:cubicBezTo>
                          <a:lnTo>
                            <a:pt x="7611" y="19654"/>
                          </a:lnTo>
                          <a:cubicBezTo>
                            <a:pt x="6797" y="20151"/>
                            <a:pt x="5894" y="20393"/>
                            <a:pt x="5002" y="20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" name="Freeform: Shape 296">
                      <a:extLst>
                        <a:ext uri="{FF2B5EF4-FFF2-40B4-BE49-F238E27FC236}">
                          <a16:creationId xmlns:a16="http://schemas.microsoft.com/office/drawing/2014/main" id="{EBF55E52-A30F-4B90-821F-1DE67F8B85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9212" y="4991605"/>
                      <a:ext cx="26908" cy="20390"/>
                    </a:xfrm>
                    <a:custGeom>
                      <a:avLst/>
                      <a:gdLst>
                        <a:gd name="connsiteX0" fmla="*/ 5001 w 26908"/>
                        <a:gd name="connsiteY0" fmla="*/ 20391 h 20390"/>
                        <a:gd name="connsiteX1" fmla="*/ 741 w 26908"/>
                        <a:gd name="connsiteY1" fmla="*/ 18010 h 20390"/>
                        <a:gd name="connsiteX2" fmla="*/ 2379 w 26908"/>
                        <a:gd name="connsiteY2" fmla="*/ 11136 h 20390"/>
                        <a:gd name="connsiteX3" fmla="*/ 19298 w 26908"/>
                        <a:gd name="connsiteY3" fmla="*/ 737 h 20390"/>
                        <a:gd name="connsiteX4" fmla="*/ 26167 w 26908"/>
                        <a:gd name="connsiteY4" fmla="*/ 2379 h 20390"/>
                        <a:gd name="connsiteX5" fmla="*/ 24530 w 26908"/>
                        <a:gd name="connsiteY5" fmla="*/ 9253 h 20390"/>
                        <a:gd name="connsiteX6" fmla="*/ 7611 w 26908"/>
                        <a:gd name="connsiteY6" fmla="*/ 19651 h 20390"/>
                        <a:gd name="connsiteX7" fmla="*/ 5001 w 26908"/>
                        <a:gd name="connsiteY7" fmla="*/ 20391 h 2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8" h="20390">
                          <a:moveTo>
                            <a:pt x="5001" y="20391"/>
                          </a:moveTo>
                          <a:cubicBezTo>
                            <a:pt x="3323" y="20391"/>
                            <a:pt x="1685" y="19544"/>
                            <a:pt x="741" y="18010"/>
                          </a:cubicBezTo>
                          <a:cubicBezTo>
                            <a:pt x="-705" y="15656"/>
                            <a:pt x="30" y="12582"/>
                            <a:pt x="2379" y="11136"/>
                          </a:cubicBezTo>
                          <a:lnTo>
                            <a:pt x="19298" y="737"/>
                          </a:lnTo>
                          <a:cubicBezTo>
                            <a:pt x="21646" y="-700"/>
                            <a:pt x="24725" y="26"/>
                            <a:pt x="26167" y="2379"/>
                          </a:cubicBezTo>
                          <a:cubicBezTo>
                            <a:pt x="27613" y="4732"/>
                            <a:pt x="26878" y="7806"/>
                            <a:pt x="24530" y="9253"/>
                          </a:cubicBezTo>
                          <a:lnTo>
                            <a:pt x="7611" y="19651"/>
                          </a:lnTo>
                          <a:cubicBezTo>
                            <a:pt x="6797" y="20154"/>
                            <a:pt x="5894" y="20391"/>
                            <a:pt x="5001" y="2039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Freeform: Shape 297">
                      <a:extLst>
                        <a:ext uri="{FF2B5EF4-FFF2-40B4-BE49-F238E27FC236}">
                          <a16:creationId xmlns:a16="http://schemas.microsoft.com/office/drawing/2014/main" id="{ABC7D428-309F-4368-8B5A-E2CF9FC651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572" y="4971895"/>
                      <a:ext cx="27445" cy="20721"/>
                    </a:xfrm>
                    <a:custGeom>
                      <a:avLst/>
                      <a:gdLst>
                        <a:gd name="connsiteX0" fmla="*/ 4998 w 27445"/>
                        <a:gd name="connsiteY0" fmla="*/ 20722 h 20721"/>
                        <a:gd name="connsiteX1" fmla="*/ 738 w 27445"/>
                        <a:gd name="connsiteY1" fmla="*/ 18341 h 20721"/>
                        <a:gd name="connsiteX2" fmla="*/ 2380 w 27445"/>
                        <a:gd name="connsiteY2" fmla="*/ 11467 h 20721"/>
                        <a:gd name="connsiteX3" fmla="*/ 19838 w 27445"/>
                        <a:gd name="connsiteY3" fmla="*/ 738 h 20721"/>
                        <a:gd name="connsiteX4" fmla="*/ 26707 w 27445"/>
                        <a:gd name="connsiteY4" fmla="*/ 2380 h 20721"/>
                        <a:gd name="connsiteX5" fmla="*/ 25066 w 27445"/>
                        <a:gd name="connsiteY5" fmla="*/ 9253 h 20721"/>
                        <a:gd name="connsiteX6" fmla="*/ 7607 w 27445"/>
                        <a:gd name="connsiteY6" fmla="*/ 19983 h 20721"/>
                        <a:gd name="connsiteX7" fmla="*/ 4998 w 27445"/>
                        <a:gd name="connsiteY7" fmla="*/ 20722 h 20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445" h="20721">
                          <a:moveTo>
                            <a:pt x="4998" y="20722"/>
                          </a:moveTo>
                          <a:cubicBezTo>
                            <a:pt x="3319" y="20722"/>
                            <a:pt x="1682" y="19876"/>
                            <a:pt x="738" y="18341"/>
                          </a:cubicBezTo>
                          <a:cubicBezTo>
                            <a:pt x="-704" y="15988"/>
                            <a:pt x="31" y="12913"/>
                            <a:pt x="2380" y="11467"/>
                          </a:cubicBezTo>
                          <a:lnTo>
                            <a:pt x="19838" y="738"/>
                          </a:lnTo>
                          <a:cubicBezTo>
                            <a:pt x="22187" y="-704"/>
                            <a:pt x="25261" y="31"/>
                            <a:pt x="26707" y="2380"/>
                          </a:cubicBezTo>
                          <a:cubicBezTo>
                            <a:pt x="28149" y="4733"/>
                            <a:pt x="27414" y="7807"/>
                            <a:pt x="25066" y="9253"/>
                          </a:cubicBezTo>
                          <a:lnTo>
                            <a:pt x="7607" y="19983"/>
                          </a:lnTo>
                          <a:cubicBezTo>
                            <a:pt x="6793" y="20485"/>
                            <a:pt x="5891" y="20722"/>
                            <a:pt x="4998" y="2072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9" name="Freeform: Shape 298">
                      <a:extLst>
                        <a:ext uri="{FF2B5EF4-FFF2-40B4-BE49-F238E27FC236}">
                          <a16:creationId xmlns:a16="http://schemas.microsoft.com/office/drawing/2014/main" id="{DA2D9E96-A528-4B24-AD1C-65A2F45B2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4651" y="5048262"/>
                      <a:ext cx="27445" cy="20727"/>
                    </a:xfrm>
                    <a:custGeom>
                      <a:avLst/>
                      <a:gdLst>
                        <a:gd name="connsiteX0" fmla="*/ 5001 w 27445"/>
                        <a:gd name="connsiteY0" fmla="*/ 20728 h 20727"/>
                        <a:gd name="connsiteX1" fmla="*/ 741 w 27445"/>
                        <a:gd name="connsiteY1" fmla="*/ 18347 h 20727"/>
                        <a:gd name="connsiteX2" fmla="*/ 2378 w 27445"/>
                        <a:gd name="connsiteY2" fmla="*/ 11473 h 20727"/>
                        <a:gd name="connsiteX3" fmla="*/ 19837 w 27445"/>
                        <a:gd name="connsiteY3" fmla="*/ 739 h 20727"/>
                        <a:gd name="connsiteX4" fmla="*/ 26706 w 27445"/>
                        <a:gd name="connsiteY4" fmla="*/ 2381 h 20727"/>
                        <a:gd name="connsiteX5" fmla="*/ 25069 w 27445"/>
                        <a:gd name="connsiteY5" fmla="*/ 9255 h 20727"/>
                        <a:gd name="connsiteX6" fmla="*/ 7610 w 27445"/>
                        <a:gd name="connsiteY6" fmla="*/ 19988 h 20727"/>
                        <a:gd name="connsiteX7" fmla="*/ 5001 w 27445"/>
                        <a:gd name="connsiteY7" fmla="*/ 20728 h 207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445" h="20727">
                          <a:moveTo>
                            <a:pt x="5001" y="20728"/>
                          </a:moveTo>
                          <a:cubicBezTo>
                            <a:pt x="3323" y="20728"/>
                            <a:pt x="1686" y="19881"/>
                            <a:pt x="741" y="18347"/>
                          </a:cubicBezTo>
                          <a:cubicBezTo>
                            <a:pt x="-705" y="15993"/>
                            <a:pt x="30" y="12919"/>
                            <a:pt x="2378" y="11473"/>
                          </a:cubicBezTo>
                          <a:lnTo>
                            <a:pt x="19837" y="739"/>
                          </a:lnTo>
                          <a:cubicBezTo>
                            <a:pt x="22181" y="-702"/>
                            <a:pt x="25264" y="28"/>
                            <a:pt x="26706" y="2381"/>
                          </a:cubicBezTo>
                          <a:cubicBezTo>
                            <a:pt x="28148" y="4734"/>
                            <a:pt x="27418" y="7808"/>
                            <a:pt x="25069" y="9255"/>
                          </a:cubicBezTo>
                          <a:lnTo>
                            <a:pt x="7610" y="19988"/>
                          </a:lnTo>
                          <a:cubicBezTo>
                            <a:pt x="6797" y="20491"/>
                            <a:pt x="5894" y="20728"/>
                            <a:pt x="5001" y="2072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0" name="Freeform: Shape 299">
                      <a:extLst>
                        <a:ext uri="{FF2B5EF4-FFF2-40B4-BE49-F238E27FC236}">
                          <a16:creationId xmlns:a16="http://schemas.microsoft.com/office/drawing/2014/main" id="{F7CEEE6E-5BEC-4BAE-B2F2-228CF7C0E0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2466" y="4884856"/>
                      <a:ext cx="26908" cy="20392"/>
                    </a:xfrm>
                    <a:custGeom>
                      <a:avLst/>
                      <a:gdLst>
                        <a:gd name="connsiteX0" fmla="*/ 5001 w 26908"/>
                        <a:gd name="connsiteY0" fmla="*/ 20393 h 20392"/>
                        <a:gd name="connsiteX1" fmla="*/ 741 w 26908"/>
                        <a:gd name="connsiteY1" fmla="*/ 18012 h 20392"/>
                        <a:gd name="connsiteX2" fmla="*/ 2378 w 26908"/>
                        <a:gd name="connsiteY2" fmla="*/ 11138 h 20392"/>
                        <a:gd name="connsiteX3" fmla="*/ 19298 w 26908"/>
                        <a:gd name="connsiteY3" fmla="*/ 739 h 20392"/>
                        <a:gd name="connsiteX4" fmla="*/ 26167 w 26908"/>
                        <a:gd name="connsiteY4" fmla="*/ 2381 h 20392"/>
                        <a:gd name="connsiteX5" fmla="*/ 24530 w 26908"/>
                        <a:gd name="connsiteY5" fmla="*/ 9255 h 20392"/>
                        <a:gd name="connsiteX6" fmla="*/ 7610 w 26908"/>
                        <a:gd name="connsiteY6" fmla="*/ 19653 h 20392"/>
                        <a:gd name="connsiteX7" fmla="*/ 5001 w 26908"/>
                        <a:gd name="connsiteY7" fmla="*/ 20393 h 20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8" h="20392">
                          <a:moveTo>
                            <a:pt x="5001" y="20393"/>
                          </a:moveTo>
                          <a:cubicBezTo>
                            <a:pt x="3323" y="20393"/>
                            <a:pt x="1685" y="19546"/>
                            <a:pt x="741" y="18012"/>
                          </a:cubicBezTo>
                          <a:cubicBezTo>
                            <a:pt x="-705" y="15659"/>
                            <a:pt x="30" y="12585"/>
                            <a:pt x="2378" y="11138"/>
                          </a:cubicBezTo>
                          <a:lnTo>
                            <a:pt x="19298" y="739"/>
                          </a:lnTo>
                          <a:cubicBezTo>
                            <a:pt x="21646" y="-703"/>
                            <a:pt x="24725" y="28"/>
                            <a:pt x="26167" y="2381"/>
                          </a:cubicBezTo>
                          <a:cubicBezTo>
                            <a:pt x="27613" y="4734"/>
                            <a:pt x="26878" y="7808"/>
                            <a:pt x="24530" y="9255"/>
                          </a:cubicBezTo>
                          <a:lnTo>
                            <a:pt x="7610" y="19653"/>
                          </a:lnTo>
                          <a:cubicBezTo>
                            <a:pt x="6792" y="20156"/>
                            <a:pt x="5894" y="20393"/>
                            <a:pt x="5001" y="203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" name="Freeform: Shape 300">
                      <a:extLst>
                        <a:ext uri="{FF2B5EF4-FFF2-40B4-BE49-F238E27FC236}">
                          <a16:creationId xmlns:a16="http://schemas.microsoft.com/office/drawing/2014/main" id="{2BB0BD4F-DAE0-4F81-A6AB-AC20B4FFB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1027" y="4940348"/>
                      <a:ext cx="27445" cy="20723"/>
                    </a:xfrm>
                    <a:custGeom>
                      <a:avLst/>
                      <a:gdLst>
                        <a:gd name="connsiteX0" fmla="*/ 4998 w 27445"/>
                        <a:gd name="connsiteY0" fmla="*/ 20723 h 20723"/>
                        <a:gd name="connsiteX1" fmla="*/ 738 w 27445"/>
                        <a:gd name="connsiteY1" fmla="*/ 18342 h 20723"/>
                        <a:gd name="connsiteX2" fmla="*/ 2380 w 27445"/>
                        <a:gd name="connsiteY2" fmla="*/ 11468 h 20723"/>
                        <a:gd name="connsiteX3" fmla="*/ 19838 w 27445"/>
                        <a:gd name="connsiteY3" fmla="*/ 739 h 20723"/>
                        <a:gd name="connsiteX4" fmla="*/ 26707 w 27445"/>
                        <a:gd name="connsiteY4" fmla="*/ 2381 h 20723"/>
                        <a:gd name="connsiteX5" fmla="*/ 25066 w 27445"/>
                        <a:gd name="connsiteY5" fmla="*/ 9254 h 20723"/>
                        <a:gd name="connsiteX6" fmla="*/ 7607 w 27445"/>
                        <a:gd name="connsiteY6" fmla="*/ 19984 h 20723"/>
                        <a:gd name="connsiteX7" fmla="*/ 4998 w 27445"/>
                        <a:gd name="connsiteY7" fmla="*/ 20723 h 20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445" h="20723">
                          <a:moveTo>
                            <a:pt x="4998" y="20723"/>
                          </a:moveTo>
                          <a:cubicBezTo>
                            <a:pt x="3319" y="20723"/>
                            <a:pt x="1682" y="19877"/>
                            <a:pt x="738" y="18342"/>
                          </a:cubicBezTo>
                          <a:cubicBezTo>
                            <a:pt x="-704" y="15989"/>
                            <a:pt x="31" y="12915"/>
                            <a:pt x="2380" y="11468"/>
                          </a:cubicBezTo>
                          <a:lnTo>
                            <a:pt x="19838" y="739"/>
                          </a:lnTo>
                          <a:cubicBezTo>
                            <a:pt x="22182" y="-703"/>
                            <a:pt x="25261" y="28"/>
                            <a:pt x="26707" y="2381"/>
                          </a:cubicBezTo>
                          <a:cubicBezTo>
                            <a:pt x="28149" y="4734"/>
                            <a:pt x="27414" y="7808"/>
                            <a:pt x="25066" y="9254"/>
                          </a:cubicBezTo>
                          <a:lnTo>
                            <a:pt x="7607" y="19984"/>
                          </a:lnTo>
                          <a:cubicBezTo>
                            <a:pt x="6793" y="20486"/>
                            <a:pt x="5891" y="20723"/>
                            <a:pt x="4998" y="207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" name="Freeform: Shape 301">
                      <a:extLst>
                        <a:ext uri="{FF2B5EF4-FFF2-40B4-BE49-F238E27FC236}">
                          <a16:creationId xmlns:a16="http://schemas.microsoft.com/office/drawing/2014/main" id="{7BFEE80A-B195-47EF-8B3B-B17E11B73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0173" y="5009494"/>
                      <a:ext cx="27445" cy="20723"/>
                    </a:xfrm>
                    <a:custGeom>
                      <a:avLst/>
                      <a:gdLst>
                        <a:gd name="connsiteX0" fmla="*/ 4998 w 27445"/>
                        <a:gd name="connsiteY0" fmla="*/ 20723 h 20723"/>
                        <a:gd name="connsiteX1" fmla="*/ 738 w 27445"/>
                        <a:gd name="connsiteY1" fmla="*/ 18342 h 20723"/>
                        <a:gd name="connsiteX2" fmla="*/ 2380 w 27445"/>
                        <a:gd name="connsiteY2" fmla="*/ 11468 h 20723"/>
                        <a:gd name="connsiteX3" fmla="*/ 19838 w 27445"/>
                        <a:gd name="connsiteY3" fmla="*/ 739 h 20723"/>
                        <a:gd name="connsiteX4" fmla="*/ 26707 w 27445"/>
                        <a:gd name="connsiteY4" fmla="*/ 2381 h 20723"/>
                        <a:gd name="connsiteX5" fmla="*/ 25066 w 27445"/>
                        <a:gd name="connsiteY5" fmla="*/ 9255 h 20723"/>
                        <a:gd name="connsiteX6" fmla="*/ 7607 w 27445"/>
                        <a:gd name="connsiteY6" fmla="*/ 19984 h 20723"/>
                        <a:gd name="connsiteX7" fmla="*/ 4998 w 27445"/>
                        <a:gd name="connsiteY7" fmla="*/ 20723 h 20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445" h="20723">
                          <a:moveTo>
                            <a:pt x="4998" y="20723"/>
                          </a:moveTo>
                          <a:cubicBezTo>
                            <a:pt x="3319" y="20723"/>
                            <a:pt x="1682" y="19877"/>
                            <a:pt x="738" y="18342"/>
                          </a:cubicBezTo>
                          <a:cubicBezTo>
                            <a:pt x="-704" y="15989"/>
                            <a:pt x="31" y="12915"/>
                            <a:pt x="2380" y="11468"/>
                          </a:cubicBezTo>
                          <a:lnTo>
                            <a:pt x="19838" y="739"/>
                          </a:lnTo>
                          <a:cubicBezTo>
                            <a:pt x="22187" y="-702"/>
                            <a:pt x="25261" y="28"/>
                            <a:pt x="26707" y="2381"/>
                          </a:cubicBezTo>
                          <a:cubicBezTo>
                            <a:pt x="28149" y="4734"/>
                            <a:pt x="27414" y="7808"/>
                            <a:pt x="25066" y="9255"/>
                          </a:cubicBezTo>
                          <a:lnTo>
                            <a:pt x="7607" y="19984"/>
                          </a:lnTo>
                          <a:cubicBezTo>
                            <a:pt x="6793" y="20486"/>
                            <a:pt x="5891" y="20723"/>
                            <a:pt x="4998" y="207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3" name="Freeform: Shape 302">
                      <a:extLst>
                        <a:ext uri="{FF2B5EF4-FFF2-40B4-BE49-F238E27FC236}">
                          <a16:creationId xmlns:a16="http://schemas.microsoft.com/office/drawing/2014/main" id="{42D8302E-B9C9-41B3-B3D0-B864796B7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4228" y="5030278"/>
                      <a:ext cx="26906" cy="20388"/>
                    </a:xfrm>
                    <a:custGeom>
                      <a:avLst/>
                      <a:gdLst>
                        <a:gd name="connsiteX0" fmla="*/ 4998 w 26906"/>
                        <a:gd name="connsiteY0" fmla="*/ 20388 h 20388"/>
                        <a:gd name="connsiteX1" fmla="*/ 738 w 26906"/>
                        <a:gd name="connsiteY1" fmla="*/ 18007 h 20388"/>
                        <a:gd name="connsiteX2" fmla="*/ 2380 w 26906"/>
                        <a:gd name="connsiteY2" fmla="*/ 11133 h 20388"/>
                        <a:gd name="connsiteX3" fmla="*/ 19299 w 26906"/>
                        <a:gd name="connsiteY3" fmla="*/ 739 h 20388"/>
                        <a:gd name="connsiteX4" fmla="*/ 26168 w 26906"/>
                        <a:gd name="connsiteY4" fmla="*/ 2381 h 20388"/>
                        <a:gd name="connsiteX5" fmla="*/ 24526 w 26906"/>
                        <a:gd name="connsiteY5" fmla="*/ 9255 h 20388"/>
                        <a:gd name="connsiteX6" fmla="*/ 7607 w 26906"/>
                        <a:gd name="connsiteY6" fmla="*/ 19649 h 20388"/>
                        <a:gd name="connsiteX7" fmla="*/ 4998 w 26906"/>
                        <a:gd name="connsiteY7" fmla="*/ 20388 h 20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6" h="20388">
                          <a:moveTo>
                            <a:pt x="4998" y="20388"/>
                          </a:moveTo>
                          <a:cubicBezTo>
                            <a:pt x="3319" y="20388"/>
                            <a:pt x="1682" y="19542"/>
                            <a:pt x="738" y="18007"/>
                          </a:cubicBezTo>
                          <a:cubicBezTo>
                            <a:pt x="-704" y="15654"/>
                            <a:pt x="31" y="12580"/>
                            <a:pt x="2380" y="11133"/>
                          </a:cubicBezTo>
                          <a:lnTo>
                            <a:pt x="19299" y="739"/>
                          </a:lnTo>
                          <a:cubicBezTo>
                            <a:pt x="21648" y="-702"/>
                            <a:pt x="24722" y="28"/>
                            <a:pt x="26168" y="2381"/>
                          </a:cubicBezTo>
                          <a:cubicBezTo>
                            <a:pt x="27610" y="4734"/>
                            <a:pt x="26875" y="7808"/>
                            <a:pt x="24526" y="9255"/>
                          </a:cubicBezTo>
                          <a:lnTo>
                            <a:pt x="7607" y="19649"/>
                          </a:lnTo>
                          <a:cubicBezTo>
                            <a:pt x="6789" y="20146"/>
                            <a:pt x="5886" y="20388"/>
                            <a:pt x="4998" y="203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4" name="Freeform: Shape 303">
                      <a:extLst>
                        <a:ext uri="{FF2B5EF4-FFF2-40B4-BE49-F238E27FC236}">
                          <a16:creationId xmlns:a16="http://schemas.microsoft.com/office/drawing/2014/main" id="{C4254CC1-F400-4C6D-BD11-D8354F1DCB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1017" y="4997069"/>
                      <a:ext cx="26905" cy="20387"/>
                    </a:xfrm>
                    <a:custGeom>
                      <a:avLst/>
                      <a:gdLst>
                        <a:gd name="connsiteX0" fmla="*/ 4998 w 26905"/>
                        <a:gd name="connsiteY0" fmla="*/ 20387 h 20387"/>
                        <a:gd name="connsiteX1" fmla="*/ 738 w 26905"/>
                        <a:gd name="connsiteY1" fmla="*/ 18006 h 20387"/>
                        <a:gd name="connsiteX2" fmla="*/ 2380 w 26905"/>
                        <a:gd name="connsiteY2" fmla="*/ 11132 h 20387"/>
                        <a:gd name="connsiteX3" fmla="*/ 19299 w 26905"/>
                        <a:gd name="connsiteY3" fmla="*/ 738 h 20387"/>
                        <a:gd name="connsiteX4" fmla="*/ 26168 w 26905"/>
                        <a:gd name="connsiteY4" fmla="*/ 2380 h 20387"/>
                        <a:gd name="connsiteX5" fmla="*/ 24526 w 26905"/>
                        <a:gd name="connsiteY5" fmla="*/ 9253 h 20387"/>
                        <a:gd name="connsiteX6" fmla="*/ 7607 w 26905"/>
                        <a:gd name="connsiteY6" fmla="*/ 19648 h 20387"/>
                        <a:gd name="connsiteX7" fmla="*/ 4998 w 26905"/>
                        <a:gd name="connsiteY7" fmla="*/ 20387 h 2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905" h="20387">
                          <a:moveTo>
                            <a:pt x="4998" y="20387"/>
                          </a:moveTo>
                          <a:cubicBezTo>
                            <a:pt x="3319" y="20387"/>
                            <a:pt x="1682" y="19541"/>
                            <a:pt x="738" y="18006"/>
                          </a:cubicBezTo>
                          <a:cubicBezTo>
                            <a:pt x="-704" y="15653"/>
                            <a:pt x="31" y="12579"/>
                            <a:pt x="2380" y="11132"/>
                          </a:cubicBezTo>
                          <a:lnTo>
                            <a:pt x="19299" y="738"/>
                          </a:lnTo>
                          <a:cubicBezTo>
                            <a:pt x="21643" y="-704"/>
                            <a:pt x="24722" y="31"/>
                            <a:pt x="26168" y="2380"/>
                          </a:cubicBezTo>
                          <a:cubicBezTo>
                            <a:pt x="27610" y="4733"/>
                            <a:pt x="26875" y="7807"/>
                            <a:pt x="24526" y="9253"/>
                          </a:cubicBezTo>
                          <a:lnTo>
                            <a:pt x="7607" y="19648"/>
                          </a:lnTo>
                          <a:cubicBezTo>
                            <a:pt x="6793" y="20150"/>
                            <a:pt x="5891" y="20387"/>
                            <a:pt x="4998" y="2038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5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429C9D17-2FEB-4860-B9C5-2FEAFFAB9F0E}"/>
                    </a:ext>
                  </a:extLst>
                </p:cNvPr>
                <p:cNvGrpSpPr/>
                <p:nvPr/>
              </p:nvGrpSpPr>
              <p:grpSpPr>
                <a:xfrm>
                  <a:off x="2645037" y="4935339"/>
                  <a:ext cx="207745" cy="207745"/>
                  <a:chOff x="2645037" y="4935339"/>
                  <a:chExt cx="207745" cy="207745"/>
                </a:xfrm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02DF8FED-EA5A-422B-B6D8-8D404F2598A7}"/>
                      </a:ext>
                    </a:extLst>
                  </p:cNvPr>
                  <p:cNvSpPr/>
                  <p:nvPr/>
                </p:nvSpPr>
                <p:spPr>
                  <a:xfrm>
                    <a:off x="2645037" y="4935339"/>
                    <a:ext cx="207745" cy="207745"/>
                  </a:xfrm>
                  <a:custGeom>
                    <a:avLst/>
                    <a:gdLst>
                      <a:gd name="connsiteX0" fmla="*/ 207745 w 207745"/>
                      <a:gd name="connsiteY0" fmla="*/ 103872 h 207745"/>
                      <a:gd name="connsiteX1" fmla="*/ 103873 w 207745"/>
                      <a:gd name="connsiteY1" fmla="*/ 207745 h 207745"/>
                      <a:gd name="connsiteX2" fmla="*/ 0 w 207745"/>
                      <a:gd name="connsiteY2" fmla="*/ 103872 h 207745"/>
                      <a:gd name="connsiteX3" fmla="*/ 103873 w 207745"/>
                      <a:gd name="connsiteY3" fmla="*/ 0 h 207745"/>
                      <a:gd name="connsiteX4" fmla="*/ 207745 w 207745"/>
                      <a:gd name="connsiteY4" fmla="*/ 103872 h 207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745" h="207745">
                        <a:moveTo>
                          <a:pt x="207745" y="103872"/>
                        </a:moveTo>
                        <a:cubicBezTo>
                          <a:pt x="207745" y="161240"/>
                          <a:pt x="161240" y="207745"/>
                          <a:pt x="103873" y="207745"/>
                        </a:cubicBezTo>
                        <a:cubicBezTo>
                          <a:pt x="46505" y="207745"/>
                          <a:pt x="0" y="161240"/>
                          <a:pt x="0" y="103872"/>
                        </a:cubicBezTo>
                        <a:cubicBezTo>
                          <a:pt x="0" y="46505"/>
                          <a:pt x="46505" y="0"/>
                          <a:pt x="103873" y="0"/>
                        </a:cubicBezTo>
                        <a:cubicBezTo>
                          <a:pt x="161240" y="0"/>
                          <a:pt x="207745" y="46505"/>
                          <a:pt x="207745" y="10387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69F2579-C829-470D-9A1D-F7BF99810BDC}"/>
                      </a:ext>
                    </a:extLst>
                  </p:cNvPr>
                  <p:cNvSpPr/>
                  <p:nvPr/>
                </p:nvSpPr>
                <p:spPr>
                  <a:xfrm>
                    <a:off x="2709092" y="4956435"/>
                    <a:ext cx="95089" cy="82366"/>
                  </a:xfrm>
                  <a:custGeom>
                    <a:avLst/>
                    <a:gdLst>
                      <a:gd name="connsiteX0" fmla="*/ 95058 w 95089"/>
                      <a:gd name="connsiteY0" fmla="*/ 41227 h 82366"/>
                      <a:gd name="connsiteX1" fmla="*/ 64415 w 95089"/>
                      <a:gd name="connsiteY1" fmla="*/ 50905 h 82366"/>
                      <a:gd name="connsiteX2" fmla="*/ 71354 w 95089"/>
                      <a:gd name="connsiteY2" fmla="*/ 82307 h 82366"/>
                      <a:gd name="connsiteX3" fmla="*/ 71275 w 95089"/>
                      <a:gd name="connsiteY3" fmla="*/ 82353 h 82366"/>
                      <a:gd name="connsiteX4" fmla="*/ 47542 w 95089"/>
                      <a:gd name="connsiteY4" fmla="*/ 60648 h 82366"/>
                      <a:gd name="connsiteX5" fmla="*/ 23810 w 95089"/>
                      <a:gd name="connsiteY5" fmla="*/ 82353 h 82366"/>
                      <a:gd name="connsiteX6" fmla="*/ 23731 w 95089"/>
                      <a:gd name="connsiteY6" fmla="*/ 82307 h 82366"/>
                      <a:gd name="connsiteX7" fmla="*/ 30675 w 95089"/>
                      <a:gd name="connsiteY7" fmla="*/ 50905 h 82366"/>
                      <a:gd name="connsiteX8" fmla="*/ 31 w 95089"/>
                      <a:gd name="connsiteY8" fmla="*/ 41227 h 82366"/>
                      <a:gd name="connsiteX9" fmla="*/ 31 w 95089"/>
                      <a:gd name="connsiteY9" fmla="*/ 41139 h 82366"/>
                      <a:gd name="connsiteX10" fmla="*/ 30675 w 95089"/>
                      <a:gd name="connsiteY10" fmla="*/ 31461 h 82366"/>
                      <a:gd name="connsiteX11" fmla="*/ 23736 w 95089"/>
                      <a:gd name="connsiteY11" fmla="*/ 60 h 82366"/>
                      <a:gd name="connsiteX12" fmla="*/ 23815 w 95089"/>
                      <a:gd name="connsiteY12" fmla="*/ 13 h 82366"/>
                      <a:gd name="connsiteX13" fmla="*/ 47547 w 95089"/>
                      <a:gd name="connsiteY13" fmla="*/ 21718 h 82366"/>
                      <a:gd name="connsiteX14" fmla="*/ 71279 w 95089"/>
                      <a:gd name="connsiteY14" fmla="*/ 13 h 82366"/>
                      <a:gd name="connsiteX15" fmla="*/ 71359 w 95089"/>
                      <a:gd name="connsiteY15" fmla="*/ 60 h 82366"/>
                      <a:gd name="connsiteX16" fmla="*/ 64415 w 95089"/>
                      <a:gd name="connsiteY16" fmla="*/ 31461 h 82366"/>
                      <a:gd name="connsiteX17" fmla="*/ 95058 w 95089"/>
                      <a:gd name="connsiteY17" fmla="*/ 41139 h 82366"/>
                      <a:gd name="connsiteX18" fmla="*/ 95058 w 95089"/>
                      <a:gd name="connsiteY18" fmla="*/ 41227 h 8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89" h="82366">
                        <a:moveTo>
                          <a:pt x="95058" y="41227"/>
                        </a:moveTo>
                        <a:lnTo>
                          <a:pt x="64415" y="50905"/>
                        </a:lnTo>
                        <a:lnTo>
                          <a:pt x="71354" y="82307"/>
                        </a:lnTo>
                        <a:cubicBezTo>
                          <a:pt x="71363" y="82353"/>
                          <a:pt x="71312" y="82381"/>
                          <a:pt x="71275" y="82353"/>
                        </a:cubicBezTo>
                        <a:lnTo>
                          <a:pt x="47542" y="60648"/>
                        </a:lnTo>
                        <a:lnTo>
                          <a:pt x="23810" y="82353"/>
                        </a:lnTo>
                        <a:cubicBezTo>
                          <a:pt x="23778" y="82386"/>
                          <a:pt x="23722" y="82353"/>
                          <a:pt x="23731" y="82307"/>
                        </a:cubicBezTo>
                        <a:lnTo>
                          <a:pt x="30675" y="50905"/>
                        </a:lnTo>
                        <a:lnTo>
                          <a:pt x="31" y="41227"/>
                        </a:lnTo>
                        <a:cubicBezTo>
                          <a:pt x="-10" y="41213"/>
                          <a:pt x="-10" y="41153"/>
                          <a:pt x="31" y="41139"/>
                        </a:cubicBezTo>
                        <a:lnTo>
                          <a:pt x="30675" y="31461"/>
                        </a:lnTo>
                        <a:lnTo>
                          <a:pt x="23736" y="60"/>
                        </a:lnTo>
                        <a:cubicBezTo>
                          <a:pt x="23726" y="13"/>
                          <a:pt x="23778" y="-15"/>
                          <a:pt x="23815" y="13"/>
                        </a:cubicBezTo>
                        <a:lnTo>
                          <a:pt x="47547" y="21718"/>
                        </a:lnTo>
                        <a:lnTo>
                          <a:pt x="71279" y="13"/>
                        </a:lnTo>
                        <a:cubicBezTo>
                          <a:pt x="71312" y="-19"/>
                          <a:pt x="71368" y="13"/>
                          <a:pt x="71359" y="60"/>
                        </a:cubicBezTo>
                        <a:lnTo>
                          <a:pt x="64415" y="31461"/>
                        </a:lnTo>
                        <a:lnTo>
                          <a:pt x="95058" y="41139"/>
                        </a:lnTo>
                        <a:cubicBezTo>
                          <a:pt x="95100" y="41153"/>
                          <a:pt x="95100" y="41213"/>
                          <a:pt x="95058" y="412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8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FC5D7827-5C2D-440E-9C65-29348FA8154C}"/>
                  </a:ext>
                </a:extLst>
              </p:cNvPr>
              <p:cNvGrpSpPr/>
              <p:nvPr/>
            </p:nvGrpSpPr>
            <p:grpSpPr>
              <a:xfrm>
                <a:off x="1718021" y="3680246"/>
                <a:ext cx="2692803" cy="588513"/>
                <a:chOff x="1718021" y="3680246"/>
                <a:chExt cx="2692803" cy="588513"/>
              </a:xfrm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4115AA10-5E89-45A1-BA6A-BF25A981AF9C}"/>
                    </a:ext>
                  </a:extLst>
                </p:cNvPr>
                <p:cNvSpPr/>
                <p:nvPr/>
              </p:nvSpPr>
              <p:spPr>
                <a:xfrm>
                  <a:off x="3661998" y="4087384"/>
                  <a:ext cx="93013" cy="93013"/>
                </a:xfrm>
                <a:custGeom>
                  <a:avLst/>
                  <a:gdLst>
                    <a:gd name="connsiteX0" fmla="*/ 93013 w 93013"/>
                    <a:gd name="connsiteY0" fmla="*/ 46507 h 93013"/>
                    <a:gd name="connsiteX1" fmla="*/ 46507 w 93013"/>
                    <a:gd name="connsiteY1" fmla="*/ 93013 h 93013"/>
                    <a:gd name="connsiteX2" fmla="*/ 0 w 93013"/>
                    <a:gd name="connsiteY2" fmla="*/ 46507 h 93013"/>
                    <a:gd name="connsiteX3" fmla="*/ 46507 w 93013"/>
                    <a:gd name="connsiteY3" fmla="*/ 0 h 93013"/>
                    <a:gd name="connsiteX4" fmla="*/ 93013 w 93013"/>
                    <a:gd name="connsiteY4" fmla="*/ 46507 h 9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013" h="93013">
                      <a:moveTo>
                        <a:pt x="93013" y="46507"/>
                      </a:moveTo>
                      <a:cubicBezTo>
                        <a:pt x="93013" y="72191"/>
                        <a:pt x="72191" y="93013"/>
                        <a:pt x="46507" y="93013"/>
                      </a:cubicBezTo>
                      <a:cubicBezTo>
                        <a:pt x="20822" y="93013"/>
                        <a:pt x="0" y="72191"/>
                        <a:pt x="0" y="46507"/>
                      </a:cubicBezTo>
                      <a:cubicBezTo>
                        <a:pt x="0" y="20822"/>
                        <a:pt x="20822" y="0"/>
                        <a:pt x="46507" y="0"/>
                      </a:cubicBezTo>
                      <a:cubicBezTo>
                        <a:pt x="72191" y="0"/>
                        <a:pt x="93013" y="20822"/>
                        <a:pt x="93013" y="465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61031DC4-F106-404D-AD5C-E0B1CE6CA534}"/>
                    </a:ext>
                  </a:extLst>
                </p:cNvPr>
                <p:cNvSpPr/>
                <p:nvPr/>
              </p:nvSpPr>
              <p:spPr>
                <a:xfrm>
                  <a:off x="1718021" y="4175746"/>
                  <a:ext cx="93013" cy="93013"/>
                </a:xfrm>
                <a:custGeom>
                  <a:avLst/>
                  <a:gdLst>
                    <a:gd name="connsiteX0" fmla="*/ 93013 w 93013"/>
                    <a:gd name="connsiteY0" fmla="*/ 46507 h 93013"/>
                    <a:gd name="connsiteX1" fmla="*/ 46507 w 93013"/>
                    <a:gd name="connsiteY1" fmla="*/ 93013 h 93013"/>
                    <a:gd name="connsiteX2" fmla="*/ 0 w 93013"/>
                    <a:gd name="connsiteY2" fmla="*/ 46507 h 93013"/>
                    <a:gd name="connsiteX3" fmla="*/ 46507 w 93013"/>
                    <a:gd name="connsiteY3" fmla="*/ 0 h 93013"/>
                    <a:gd name="connsiteX4" fmla="*/ 93013 w 93013"/>
                    <a:gd name="connsiteY4" fmla="*/ 46507 h 9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013" h="93013">
                      <a:moveTo>
                        <a:pt x="93013" y="46507"/>
                      </a:moveTo>
                      <a:cubicBezTo>
                        <a:pt x="93013" y="72191"/>
                        <a:pt x="72192" y="93013"/>
                        <a:pt x="46507" y="93013"/>
                      </a:cubicBezTo>
                      <a:cubicBezTo>
                        <a:pt x="20822" y="93013"/>
                        <a:pt x="0" y="72191"/>
                        <a:pt x="0" y="46507"/>
                      </a:cubicBezTo>
                      <a:cubicBezTo>
                        <a:pt x="0" y="20822"/>
                        <a:pt x="20822" y="0"/>
                        <a:pt x="46507" y="0"/>
                      </a:cubicBezTo>
                      <a:cubicBezTo>
                        <a:pt x="72192" y="0"/>
                        <a:pt x="93013" y="20822"/>
                        <a:pt x="93013" y="465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7CA945CE-72FD-46B8-936E-5394A0512F83}"/>
                    </a:ext>
                  </a:extLst>
                </p:cNvPr>
                <p:cNvSpPr/>
                <p:nvPr/>
              </p:nvSpPr>
              <p:spPr>
                <a:xfrm>
                  <a:off x="2034266" y="3859501"/>
                  <a:ext cx="46506" cy="46506"/>
                </a:xfrm>
                <a:custGeom>
                  <a:avLst/>
                  <a:gdLst>
                    <a:gd name="connsiteX0" fmla="*/ 46507 w 46506"/>
                    <a:gd name="connsiteY0" fmla="*/ 23253 h 46506"/>
                    <a:gd name="connsiteX1" fmla="*/ 23253 w 46506"/>
                    <a:gd name="connsiteY1" fmla="*/ 46507 h 46506"/>
                    <a:gd name="connsiteX2" fmla="*/ 0 w 46506"/>
                    <a:gd name="connsiteY2" fmla="*/ 23253 h 46506"/>
                    <a:gd name="connsiteX3" fmla="*/ 23253 w 46506"/>
                    <a:gd name="connsiteY3" fmla="*/ 0 h 46506"/>
                    <a:gd name="connsiteX4" fmla="*/ 46507 w 46506"/>
                    <a:gd name="connsiteY4" fmla="*/ 23253 h 46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06" h="46506">
                      <a:moveTo>
                        <a:pt x="46507" y="23253"/>
                      </a:moveTo>
                      <a:cubicBezTo>
                        <a:pt x="46507" y="36096"/>
                        <a:pt x="36096" y="46507"/>
                        <a:pt x="23253" y="46507"/>
                      </a:cubicBezTo>
                      <a:cubicBezTo>
                        <a:pt x="10411" y="46507"/>
                        <a:pt x="0" y="36096"/>
                        <a:pt x="0" y="23253"/>
                      </a:cubicBezTo>
                      <a:cubicBezTo>
                        <a:pt x="0" y="10411"/>
                        <a:pt x="10411" y="0"/>
                        <a:pt x="23253" y="0"/>
                      </a:cubicBezTo>
                      <a:cubicBezTo>
                        <a:pt x="36096" y="0"/>
                        <a:pt x="46507" y="10411"/>
                        <a:pt x="46507" y="2325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5FBC223C-4512-41D2-9361-333291F57C75}"/>
                    </a:ext>
                  </a:extLst>
                </p:cNvPr>
                <p:cNvSpPr/>
                <p:nvPr/>
              </p:nvSpPr>
              <p:spPr>
                <a:xfrm>
                  <a:off x="3648098" y="3952515"/>
                  <a:ext cx="520843" cy="197442"/>
                </a:xfrm>
                <a:custGeom>
                  <a:avLst/>
                  <a:gdLst>
                    <a:gd name="connsiteX0" fmla="*/ 4719 w 520843"/>
                    <a:gd name="connsiteY0" fmla="*/ 91780 h 197442"/>
                    <a:gd name="connsiteX1" fmla="*/ 4901 w 520843"/>
                    <a:gd name="connsiteY1" fmla="*/ 91785 h 197442"/>
                    <a:gd name="connsiteX2" fmla="*/ 4901 w 520843"/>
                    <a:gd name="connsiteY2" fmla="*/ 91785 h 197442"/>
                    <a:gd name="connsiteX3" fmla="*/ 77721 w 520843"/>
                    <a:gd name="connsiteY3" fmla="*/ 92892 h 197442"/>
                    <a:gd name="connsiteX4" fmla="*/ 110643 w 520843"/>
                    <a:gd name="connsiteY4" fmla="*/ 93050 h 197442"/>
                    <a:gd name="connsiteX5" fmla="*/ 133445 w 520843"/>
                    <a:gd name="connsiteY5" fmla="*/ 76847 h 197442"/>
                    <a:gd name="connsiteX6" fmla="*/ 156000 w 520843"/>
                    <a:gd name="connsiteY6" fmla="*/ 58668 h 197442"/>
                    <a:gd name="connsiteX7" fmla="*/ 203535 w 520843"/>
                    <a:gd name="connsiteY7" fmla="*/ 23402 h 197442"/>
                    <a:gd name="connsiteX8" fmla="*/ 260906 w 520843"/>
                    <a:gd name="connsiteY8" fmla="*/ 2176 h 197442"/>
                    <a:gd name="connsiteX9" fmla="*/ 292116 w 520843"/>
                    <a:gd name="connsiteY9" fmla="*/ 153 h 197442"/>
                    <a:gd name="connsiteX10" fmla="*/ 323243 w 520843"/>
                    <a:gd name="connsiteY10" fmla="*/ 6269 h 197442"/>
                    <a:gd name="connsiteX11" fmla="*/ 325703 w 520843"/>
                    <a:gd name="connsiteY11" fmla="*/ 8283 h 197442"/>
                    <a:gd name="connsiteX12" fmla="*/ 324154 w 520843"/>
                    <a:gd name="connsiteY12" fmla="*/ 15352 h 197442"/>
                    <a:gd name="connsiteX13" fmla="*/ 324071 w 520843"/>
                    <a:gd name="connsiteY13" fmla="*/ 15407 h 197442"/>
                    <a:gd name="connsiteX14" fmla="*/ 298097 w 520843"/>
                    <a:gd name="connsiteY14" fmla="*/ 29894 h 197442"/>
                    <a:gd name="connsiteX15" fmla="*/ 273393 w 520843"/>
                    <a:gd name="connsiteY15" fmla="*/ 42186 h 197442"/>
                    <a:gd name="connsiteX16" fmla="*/ 224021 w 520843"/>
                    <a:gd name="connsiteY16" fmla="*/ 64709 h 197442"/>
                    <a:gd name="connsiteX17" fmla="*/ 169762 w 520843"/>
                    <a:gd name="connsiteY17" fmla="*/ 83953 h 197442"/>
                    <a:gd name="connsiteX18" fmla="*/ 139235 w 520843"/>
                    <a:gd name="connsiteY18" fmla="*/ 92990 h 197442"/>
                    <a:gd name="connsiteX19" fmla="*/ 139249 w 520843"/>
                    <a:gd name="connsiteY19" fmla="*/ 93083 h 197442"/>
                    <a:gd name="connsiteX20" fmla="*/ 150731 w 520843"/>
                    <a:gd name="connsiteY20" fmla="*/ 93083 h 197442"/>
                    <a:gd name="connsiteX21" fmla="*/ 223733 w 520843"/>
                    <a:gd name="connsiteY21" fmla="*/ 92692 h 197442"/>
                    <a:gd name="connsiteX22" fmla="*/ 295623 w 520843"/>
                    <a:gd name="connsiteY22" fmla="*/ 91790 h 197442"/>
                    <a:gd name="connsiteX23" fmla="*/ 320318 w 520843"/>
                    <a:gd name="connsiteY23" fmla="*/ 76833 h 197442"/>
                    <a:gd name="connsiteX24" fmla="*/ 344357 w 520843"/>
                    <a:gd name="connsiteY24" fmla="*/ 59073 h 197442"/>
                    <a:gd name="connsiteX25" fmla="*/ 368750 w 520843"/>
                    <a:gd name="connsiteY25" fmla="*/ 41149 h 197442"/>
                    <a:gd name="connsiteX26" fmla="*/ 395040 w 520843"/>
                    <a:gd name="connsiteY26" fmla="*/ 25588 h 197442"/>
                    <a:gd name="connsiteX27" fmla="*/ 454159 w 520843"/>
                    <a:gd name="connsiteY27" fmla="*/ 6413 h 197442"/>
                    <a:gd name="connsiteX28" fmla="*/ 485849 w 520843"/>
                    <a:gd name="connsiteY28" fmla="*/ 4888 h 197442"/>
                    <a:gd name="connsiteX29" fmla="*/ 517543 w 520843"/>
                    <a:gd name="connsiteY29" fmla="*/ 11110 h 197442"/>
                    <a:gd name="connsiteX30" fmla="*/ 520068 w 520843"/>
                    <a:gd name="connsiteY30" fmla="*/ 13180 h 197442"/>
                    <a:gd name="connsiteX31" fmla="*/ 518445 w 520843"/>
                    <a:gd name="connsiteY31" fmla="*/ 20198 h 197442"/>
                    <a:gd name="connsiteX32" fmla="*/ 518376 w 520843"/>
                    <a:gd name="connsiteY32" fmla="*/ 20244 h 197442"/>
                    <a:gd name="connsiteX33" fmla="*/ 491457 w 520843"/>
                    <a:gd name="connsiteY33" fmla="*/ 34694 h 197442"/>
                    <a:gd name="connsiteX34" fmla="*/ 465521 w 520843"/>
                    <a:gd name="connsiteY34" fmla="*/ 46706 h 197442"/>
                    <a:gd name="connsiteX35" fmla="*/ 413401 w 520843"/>
                    <a:gd name="connsiteY35" fmla="*/ 67876 h 197442"/>
                    <a:gd name="connsiteX36" fmla="*/ 385859 w 520843"/>
                    <a:gd name="connsiteY36" fmla="*/ 76973 h 197442"/>
                    <a:gd name="connsiteX37" fmla="*/ 356993 w 520843"/>
                    <a:gd name="connsiteY37" fmla="*/ 84935 h 197442"/>
                    <a:gd name="connsiteX38" fmla="*/ 327610 w 520843"/>
                    <a:gd name="connsiteY38" fmla="*/ 92692 h 197442"/>
                    <a:gd name="connsiteX39" fmla="*/ 297715 w 520843"/>
                    <a:gd name="connsiteY39" fmla="*/ 100868 h 197442"/>
                    <a:gd name="connsiteX40" fmla="*/ 296739 w 520843"/>
                    <a:gd name="connsiteY40" fmla="*/ 100989 h 197442"/>
                    <a:gd name="connsiteX41" fmla="*/ 241810 w 520843"/>
                    <a:gd name="connsiteY41" fmla="*/ 100538 h 197442"/>
                    <a:gd name="connsiteX42" fmla="*/ 241796 w 520843"/>
                    <a:gd name="connsiteY42" fmla="*/ 100631 h 197442"/>
                    <a:gd name="connsiteX43" fmla="*/ 255580 w 520843"/>
                    <a:gd name="connsiteY43" fmla="*/ 104119 h 197442"/>
                    <a:gd name="connsiteX44" fmla="*/ 276797 w 520843"/>
                    <a:gd name="connsiteY44" fmla="*/ 110416 h 197442"/>
                    <a:gd name="connsiteX45" fmla="*/ 306812 w 520843"/>
                    <a:gd name="connsiteY45" fmla="*/ 119661 h 197442"/>
                    <a:gd name="connsiteX46" fmla="*/ 335530 w 520843"/>
                    <a:gd name="connsiteY46" fmla="*/ 130065 h 197442"/>
                    <a:gd name="connsiteX47" fmla="*/ 389910 w 520843"/>
                    <a:gd name="connsiteY47" fmla="*/ 153909 h 197442"/>
                    <a:gd name="connsiteX48" fmla="*/ 416828 w 520843"/>
                    <a:gd name="connsiteY48" fmla="*/ 167135 h 197442"/>
                    <a:gd name="connsiteX49" fmla="*/ 444723 w 520843"/>
                    <a:gd name="connsiteY49" fmla="*/ 182501 h 197442"/>
                    <a:gd name="connsiteX50" fmla="*/ 444797 w 520843"/>
                    <a:gd name="connsiteY50" fmla="*/ 182548 h 197442"/>
                    <a:gd name="connsiteX51" fmla="*/ 446904 w 520843"/>
                    <a:gd name="connsiteY51" fmla="*/ 185226 h 197442"/>
                    <a:gd name="connsiteX52" fmla="*/ 443714 w 520843"/>
                    <a:gd name="connsiteY52" fmla="*/ 191612 h 197442"/>
                    <a:gd name="connsiteX53" fmla="*/ 410317 w 520843"/>
                    <a:gd name="connsiteY53" fmla="*/ 196755 h 197442"/>
                    <a:gd name="connsiteX54" fmla="*/ 377237 w 520843"/>
                    <a:gd name="connsiteY54" fmla="*/ 193807 h 197442"/>
                    <a:gd name="connsiteX55" fmla="*/ 316123 w 520843"/>
                    <a:gd name="connsiteY55" fmla="*/ 171879 h 197442"/>
                    <a:gd name="connsiteX56" fmla="*/ 288940 w 520843"/>
                    <a:gd name="connsiteY56" fmla="*/ 155104 h 197442"/>
                    <a:gd name="connsiteX57" fmla="*/ 263626 w 520843"/>
                    <a:gd name="connsiteY57" fmla="*/ 136004 h 197442"/>
                    <a:gd name="connsiteX58" fmla="*/ 238643 w 520843"/>
                    <a:gd name="connsiteY58" fmla="*/ 117052 h 197442"/>
                    <a:gd name="connsiteX59" fmla="*/ 212985 w 520843"/>
                    <a:gd name="connsiteY59" fmla="*/ 100970 h 197442"/>
                    <a:gd name="connsiteX60" fmla="*/ 161800 w 520843"/>
                    <a:gd name="connsiteY60" fmla="*/ 100073 h 197442"/>
                    <a:gd name="connsiteX61" fmla="*/ 109447 w 520843"/>
                    <a:gd name="connsiteY61" fmla="*/ 99682 h 197442"/>
                    <a:gd name="connsiteX62" fmla="*/ 75609 w 520843"/>
                    <a:gd name="connsiteY62" fmla="*/ 99738 h 197442"/>
                    <a:gd name="connsiteX63" fmla="*/ 75595 w 520843"/>
                    <a:gd name="connsiteY63" fmla="*/ 99831 h 197442"/>
                    <a:gd name="connsiteX64" fmla="*/ 126850 w 520843"/>
                    <a:gd name="connsiteY64" fmla="*/ 114866 h 197442"/>
                    <a:gd name="connsiteX65" fmla="*/ 181472 w 520843"/>
                    <a:gd name="connsiteY65" fmla="*/ 133195 h 197442"/>
                    <a:gd name="connsiteX66" fmla="*/ 231564 w 520843"/>
                    <a:gd name="connsiteY66" fmla="*/ 155243 h 197442"/>
                    <a:gd name="connsiteX67" fmla="*/ 256534 w 520843"/>
                    <a:gd name="connsiteY67" fmla="*/ 167638 h 197442"/>
                    <a:gd name="connsiteX68" fmla="*/ 282508 w 520843"/>
                    <a:gd name="connsiteY68" fmla="*/ 182506 h 197442"/>
                    <a:gd name="connsiteX69" fmla="*/ 282582 w 520843"/>
                    <a:gd name="connsiteY69" fmla="*/ 182552 h 197442"/>
                    <a:gd name="connsiteX70" fmla="*/ 284554 w 520843"/>
                    <a:gd name="connsiteY70" fmla="*/ 185059 h 197442"/>
                    <a:gd name="connsiteX71" fmla="*/ 281503 w 520843"/>
                    <a:gd name="connsiteY71" fmla="*/ 191616 h 197442"/>
                    <a:gd name="connsiteX72" fmla="*/ 250339 w 520843"/>
                    <a:gd name="connsiteY72" fmla="*/ 197323 h 197442"/>
                    <a:gd name="connsiteX73" fmla="*/ 219268 w 520843"/>
                    <a:gd name="connsiteY73" fmla="*/ 195295 h 197442"/>
                    <a:gd name="connsiteX74" fmla="*/ 161767 w 520843"/>
                    <a:gd name="connsiteY74" fmla="*/ 174860 h 197442"/>
                    <a:gd name="connsiteX75" fmla="*/ 113410 w 520843"/>
                    <a:gd name="connsiteY75" fmla="*/ 140306 h 197442"/>
                    <a:gd name="connsiteX76" fmla="*/ 90547 w 520843"/>
                    <a:gd name="connsiteY76" fmla="*/ 122177 h 197442"/>
                    <a:gd name="connsiteX77" fmla="*/ 60062 w 520843"/>
                    <a:gd name="connsiteY77" fmla="*/ 100631 h 197442"/>
                    <a:gd name="connsiteX78" fmla="*/ 57188 w 520843"/>
                    <a:gd name="connsiteY78" fmla="*/ 99863 h 197442"/>
                    <a:gd name="connsiteX79" fmla="*/ 4752 w 520843"/>
                    <a:gd name="connsiteY79" fmla="*/ 100975 h 197442"/>
                    <a:gd name="connsiteX80" fmla="*/ 4417 w 520843"/>
                    <a:gd name="connsiteY80" fmla="*/ 100975 h 197442"/>
                    <a:gd name="connsiteX81" fmla="*/ 3 w 520843"/>
                    <a:gd name="connsiteY81" fmla="*/ 96222 h 197442"/>
                    <a:gd name="connsiteX82" fmla="*/ 4719 w 520843"/>
                    <a:gd name="connsiteY82" fmla="*/ 91780 h 19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20843" h="197442">
                      <a:moveTo>
                        <a:pt x="4719" y="91780"/>
                      </a:moveTo>
                      <a:cubicBezTo>
                        <a:pt x="4780" y="91780"/>
                        <a:pt x="4840" y="91785"/>
                        <a:pt x="4901" y="91785"/>
                      </a:cubicBezTo>
                      <a:lnTo>
                        <a:pt x="4901" y="91785"/>
                      </a:lnTo>
                      <a:cubicBezTo>
                        <a:pt x="29172" y="92427"/>
                        <a:pt x="53449" y="92646"/>
                        <a:pt x="77721" y="92892"/>
                      </a:cubicBezTo>
                      <a:cubicBezTo>
                        <a:pt x="88696" y="92957"/>
                        <a:pt x="99667" y="93013"/>
                        <a:pt x="110643" y="93050"/>
                      </a:cubicBezTo>
                      <a:cubicBezTo>
                        <a:pt x="118312" y="88200"/>
                        <a:pt x="127306" y="81354"/>
                        <a:pt x="133445" y="76847"/>
                      </a:cubicBezTo>
                      <a:cubicBezTo>
                        <a:pt x="141170" y="71174"/>
                        <a:pt x="148560" y="64928"/>
                        <a:pt x="156000" y="58668"/>
                      </a:cubicBezTo>
                      <a:cubicBezTo>
                        <a:pt x="170757" y="45976"/>
                        <a:pt x="186007" y="33326"/>
                        <a:pt x="203535" y="23402"/>
                      </a:cubicBezTo>
                      <a:cubicBezTo>
                        <a:pt x="221003" y="13538"/>
                        <a:pt x="240368" y="5748"/>
                        <a:pt x="260906" y="2176"/>
                      </a:cubicBezTo>
                      <a:cubicBezTo>
                        <a:pt x="271146" y="362"/>
                        <a:pt x="281648" y="-340"/>
                        <a:pt x="292116" y="153"/>
                      </a:cubicBezTo>
                      <a:cubicBezTo>
                        <a:pt x="302594" y="730"/>
                        <a:pt x="313044" y="2321"/>
                        <a:pt x="323243" y="6269"/>
                      </a:cubicBezTo>
                      <a:cubicBezTo>
                        <a:pt x="324224" y="6646"/>
                        <a:pt x="325094" y="7329"/>
                        <a:pt x="325703" y="8283"/>
                      </a:cubicBezTo>
                      <a:cubicBezTo>
                        <a:pt x="327229" y="10664"/>
                        <a:pt x="326536" y="13826"/>
                        <a:pt x="324154" y="15352"/>
                      </a:cubicBezTo>
                      <a:lnTo>
                        <a:pt x="324071" y="15407"/>
                      </a:lnTo>
                      <a:cubicBezTo>
                        <a:pt x="315100" y="21151"/>
                        <a:pt x="306487" y="25522"/>
                        <a:pt x="298097" y="29894"/>
                      </a:cubicBezTo>
                      <a:cubicBezTo>
                        <a:pt x="289693" y="34173"/>
                        <a:pt x="281531" y="38275"/>
                        <a:pt x="273393" y="42186"/>
                      </a:cubicBezTo>
                      <a:cubicBezTo>
                        <a:pt x="257148" y="50032"/>
                        <a:pt x="241015" y="57463"/>
                        <a:pt x="224021" y="64709"/>
                      </a:cubicBezTo>
                      <a:cubicBezTo>
                        <a:pt x="207046" y="71871"/>
                        <a:pt x="188806" y="78233"/>
                        <a:pt x="169762" y="83953"/>
                      </a:cubicBezTo>
                      <a:cubicBezTo>
                        <a:pt x="160972" y="86688"/>
                        <a:pt x="141900" y="92218"/>
                        <a:pt x="139235" y="92990"/>
                      </a:cubicBezTo>
                      <a:cubicBezTo>
                        <a:pt x="139184" y="93004"/>
                        <a:pt x="139193" y="93083"/>
                        <a:pt x="139249" y="93083"/>
                      </a:cubicBezTo>
                      <a:cubicBezTo>
                        <a:pt x="140770" y="93087"/>
                        <a:pt x="147271" y="93097"/>
                        <a:pt x="150731" y="93083"/>
                      </a:cubicBezTo>
                      <a:cubicBezTo>
                        <a:pt x="175064" y="93125"/>
                        <a:pt x="199401" y="92822"/>
                        <a:pt x="223733" y="92692"/>
                      </a:cubicBezTo>
                      <a:lnTo>
                        <a:pt x="295623" y="91790"/>
                      </a:lnTo>
                      <a:cubicBezTo>
                        <a:pt x="304124" y="87344"/>
                        <a:pt x="312337" y="82312"/>
                        <a:pt x="320318" y="76833"/>
                      </a:cubicBezTo>
                      <a:cubicBezTo>
                        <a:pt x="328470" y="71234"/>
                        <a:pt x="336372" y="65132"/>
                        <a:pt x="344357" y="59073"/>
                      </a:cubicBezTo>
                      <a:cubicBezTo>
                        <a:pt x="352319" y="52957"/>
                        <a:pt x="360383" y="46892"/>
                        <a:pt x="368750" y="41149"/>
                      </a:cubicBezTo>
                      <a:cubicBezTo>
                        <a:pt x="377135" y="35456"/>
                        <a:pt x="385888" y="30220"/>
                        <a:pt x="395040" y="25588"/>
                      </a:cubicBezTo>
                      <a:cubicBezTo>
                        <a:pt x="413363" y="16445"/>
                        <a:pt x="433287" y="9515"/>
                        <a:pt x="454159" y="6413"/>
                      </a:cubicBezTo>
                      <a:cubicBezTo>
                        <a:pt x="464586" y="4883"/>
                        <a:pt x="475208" y="4264"/>
                        <a:pt x="485849" y="4888"/>
                      </a:cubicBezTo>
                      <a:cubicBezTo>
                        <a:pt x="496485" y="5567"/>
                        <a:pt x="507116" y="7180"/>
                        <a:pt x="517543" y="11110"/>
                      </a:cubicBezTo>
                      <a:cubicBezTo>
                        <a:pt x="518552" y="11492"/>
                        <a:pt x="519454" y="12194"/>
                        <a:pt x="520068" y="13180"/>
                      </a:cubicBezTo>
                      <a:cubicBezTo>
                        <a:pt x="521561" y="15565"/>
                        <a:pt x="520831" y="18709"/>
                        <a:pt x="518445" y="20198"/>
                      </a:cubicBezTo>
                      <a:lnTo>
                        <a:pt x="518376" y="20244"/>
                      </a:lnTo>
                      <a:cubicBezTo>
                        <a:pt x="509149" y="26006"/>
                        <a:pt x="500215" y="30369"/>
                        <a:pt x="491457" y="34694"/>
                      </a:cubicBezTo>
                      <a:cubicBezTo>
                        <a:pt x="482700" y="38963"/>
                        <a:pt x="474097" y="42888"/>
                        <a:pt x="465521" y="46706"/>
                      </a:cubicBezTo>
                      <a:cubicBezTo>
                        <a:pt x="448378" y="54282"/>
                        <a:pt x="431269" y="61286"/>
                        <a:pt x="413401" y="67876"/>
                      </a:cubicBezTo>
                      <a:cubicBezTo>
                        <a:pt x="404444" y="71104"/>
                        <a:pt x="395282" y="74155"/>
                        <a:pt x="385859" y="76973"/>
                      </a:cubicBezTo>
                      <a:cubicBezTo>
                        <a:pt x="376414" y="79731"/>
                        <a:pt x="366769" y="82386"/>
                        <a:pt x="356993" y="84935"/>
                      </a:cubicBezTo>
                      <a:lnTo>
                        <a:pt x="327610" y="92692"/>
                      </a:lnTo>
                      <a:lnTo>
                        <a:pt x="297715" y="100868"/>
                      </a:lnTo>
                      <a:cubicBezTo>
                        <a:pt x="297404" y="100952"/>
                        <a:pt x="297078" y="100994"/>
                        <a:pt x="296739" y="100989"/>
                      </a:cubicBezTo>
                      <a:cubicBezTo>
                        <a:pt x="296739" y="100989"/>
                        <a:pt x="274281" y="100798"/>
                        <a:pt x="241810" y="100538"/>
                      </a:cubicBezTo>
                      <a:cubicBezTo>
                        <a:pt x="241754" y="100538"/>
                        <a:pt x="241740" y="100617"/>
                        <a:pt x="241796" y="100631"/>
                      </a:cubicBezTo>
                      <a:lnTo>
                        <a:pt x="255580" y="104119"/>
                      </a:lnTo>
                      <a:lnTo>
                        <a:pt x="276797" y="110416"/>
                      </a:lnTo>
                      <a:cubicBezTo>
                        <a:pt x="286949" y="113392"/>
                        <a:pt x="296971" y="116471"/>
                        <a:pt x="306812" y="119661"/>
                      </a:cubicBezTo>
                      <a:cubicBezTo>
                        <a:pt x="316625" y="122903"/>
                        <a:pt x="326182" y="126395"/>
                        <a:pt x="335530" y="130065"/>
                      </a:cubicBezTo>
                      <a:cubicBezTo>
                        <a:pt x="354188" y="137534"/>
                        <a:pt x="372080" y="145463"/>
                        <a:pt x="389910" y="153909"/>
                      </a:cubicBezTo>
                      <a:cubicBezTo>
                        <a:pt x="398830" y="158155"/>
                        <a:pt x="407760" y="162494"/>
                        <a:pt x="416828" y="167135"/>
                      </a:cubicBezTo>
                      <a:cubicBezTo>
                        <a:pt x="425906" y="171828"/>
                        <a:pt x="435143" y="176511"/>
                        <a:pt x="444723" y="182501"/>
                      </a:cubicBezTo>
                      <a:lnTo>
                        <a:pt x="444797" y="182548"/>
                      </a:lnTo>
                      <a:cubicBezTo>
                        <a:pt x="445755" y="183147"/>
                        <a:pt x="446518" y="184073"/>
                        <a:pt x="446904" y="185226"/>
                      </a:cubicBezTo>
                      <a:cubicBezTo>
                        <a:pt x="447788" y="187872"/>
                        <a:pt x="446355" y="190733"/>
                        <a:pt x="443714" y="191612"/>
                      </a:cubicBezTo>
                      <a:cubicBezTo>
                        <a:pt x="432701" y="195286"/>
                        <a:pt x="421479" y="196518"/>
                        <a:pt x="410317" y="196755"/>
                      </a:cubicBezTo>
                      <a:cubicBezTo>
                        <a:pt x="399151" y="196937"/>
                        <a:pt x="388069" y="195825"/>
                        <a:pt x="377237" y="193807"/>
                      </a:cubicBezTo>
                      <a:cubicBezTo>
                        <a:pt x="355561" y="189719"/>
                        <a:pt x="335046" y="181855"/>
                        <a:pt x="316123" y="171879"/>
                      </a:cubicBezTo>
                      <a:cubicBezTo>
                        <a:pt x="306677" y="166828"/>
                        <a:pt x="297627" y="161192"/>
                        <a:pt x="288940" y="155104"/>
                      </a:cubicBezTo>
                      <a:cubicBezTo>
                        <a:pt x="280275" y="148965"/>
                        <a:pt x="271900" y="142510"/>
                        <a:pt x="263626" y="136004"/>
                      </a:cubicBezTo>
                      <a:cubicBezTo>
                        <a:pt x="255329" y="129549"/>
                        <a:pt x="247116" y="123052"/>
                        <a:pt x="238643" y="117052"/>
                      </a:cubicBezTo>
                      <a:cubicBezTo>
                        <a:pt x="230351" y="111188"/>
                        <a:pt x="221826" y="105765"/>
                        <a:pt x="212985" y="100970"/>
                      </a:cubicBezTo>
                      <a:lnTo>
                        <a:pt x="161800" y="100073"/>
                      </a:lnTo>
                      <a:cubicBezTo>
                        <a:pt x="144346" y="99942"/>
                        <a:pt x="126897" y="99640"/>
                        <a:pt x="109447" y="99682"/>
                      </a:cubicBezTo>
                      <a:cubicBezTo>
                        <a:pt x="98170" y="99631"/>
                        <a:pt x="86887" y="99673"/>
                        <a:pt x="75609" y="99738"/>
                      </a:cubicBezTo>
                      <a:cubicBezTo>
                        <a:pt x="75553" y="99738"/>
                        <a:pt x="75544" y="99812"/>
                        <a:pt x="75595" y="99831"/>
                      </a:cubicBezTo>
                      <a:lnTo>
                        <a:pt x="126850" y="114866"/>
                      </a:lnTo>
                      <a:cubicBezTo>
                        <a:pt x="145927" y="120336"/>
                        <a:pt x="164288" y="126307"/>
                        <a:pt x="181472" y="133195"/>
                      </a:cubicBezTo>
                      <a:cubicBezTo>
                        <a:pt x="198675" y="140157"/>
                        <a:pt x="215092" y="147407"/>
                        <a:pt x="231564" y="155243"/>
                      </a:cubicBezTo>
                      <a:cubicBezTo>
                        <a:pt x="239815" y="159150"/>
                        <a:pt x="248074" y="163280"/>
                        <a:pt x="256534" y="167638"/>
                      </a:cubicBezTo>
                      <a:cubicBezTo>
                        <a:pt x="264979" y="172088"/>
                        <a:pt x="273611" y="176585"/>
                        <a:pt x="282508" y="182506"/>
                      </a:cubicBezTo>
                      <a:lnTo>
                        <a:pt x="282582" y="182552"/>
                      </a:lnTo>
                      <a:cubicBezTo>
                        <a:pt x="283457" y="183133"/>
                        <a:pt x="284163" y="183994"/>
                        <a:pt x="284554" y="185059"/>
                      </a:cubicBezTo>
                      <a:cubicBezTo>
                        <a:pt x="285522" y="187714"/>
                        <a:pt x="284154" y="190649"/>
                        <a:pt x="281503" y="191616"/>
                      </a:cubicBezTo>
                      <a:cubicBezTo>
                        <a:pt x="271225" y="195360"/>
                        <a:pt x="260785" y="196811"/>
                        <a:pt x="250339" y="197323"/>
                      </a:cubicBezTo>
                      <a:cubicBezTo>
                        <a:pt x="239908" y="197746"/>
                        <a:pt x="229467" y="197044"/>
                        <a:pt x="219268" y="195295"/>
                      </a:cubicBezTo>
                      <a:cubicBezTo>
                        <a:pt x="198824" y="191844"/>
                        <a:pt x="179440" y="184403"/>
                        <a:pt x="161767" y="174860"/>
                      </a:cubicBezTo>
                      <a:cubicBezTo>
                        <a:pt x="144053" y="165256"/>
                        <a:pt x="128441" y="152881"/>
                        <a:pt x="113410" y="140306"/>
                      </a:cubicBezTo>
                      <a:cubicBezTo>
                        <a:pt x="105829" y="134106"/>
                        <a:pt x="98332" y="127884"/>
                        <a:pt x="90547" y="122177"/>
                      </a:cubicBezTo>
                      <a:cubicBezTo>
                        <a:pt x="83390" y="116936"/>
                        <a:pt x="68884" y="105946"/>
                        <a:pt x="60062" y="100631"/>
                      </a:cubicBezTo>
                      <a:cubicBezTo>
                        <a:pt x="59239" y="100412"/>
                        <a:pt x="58011" y="100082"/>
                        <a:pt x="57188" y="99863"/>
                      </a:cubicBezTo>
                      <a:cubicBezTo>
                        <a:pt x="39706" y="100114"/>
                        <a:pt x="22229" y="100333"/>
                        <a:pt x="4752" y="100975"/>
                      </a:cubicBezTo>
                      <a:cubicBezTo>
                        <a:pt x="4645" y="100980"/>
                        <a:pt x="4524" y="100980"/>
                        <a:pt x="4417" y="100975"/>
                      </a:cubicBezTo>
                      <a:cubicBezTo>
                        <a:pt x="1887" y="100882"/>
                        <a:pt x="-94" y="98752"/>
                        <a:pt x="3" y="96222"/>
                      </a:cubicBezTo>
                      <a:cubicBezTo>
                        <a:pt x="55" y="93664"/>
                        <a:pt x="2185" y="91688"/>
                        <a:pt x="4719" y="9178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3F6DFA32-568B-413F-83E3-1790CD6A5603}"/>
                    </a:ext>
                  </a:extLst>
                </p:cNvPr>
                <p:cNvSpPr/>
                <p:nvPr/>
              </p:nvSpPr>
              <p:spPr>
                <a:xfrm>
                  <a:off x="1810162" y="3886785"/>
                  <a:ext cx="819925" cy="313158"/>
                </a:xfrm>
                <a:custGeom>
                  <a:avLst/>
                  <a:gdLst>
                    <a:gd name="connsiteX0" fmla="*/ 811892 w 819925"/>
                    <a:gd name="connsiteY0" fmla="*/ 145651 h 313158"/>
                    <a:gd name="connsiteX1" fmla="*/ 811604 w 819925"/>
                    <a:gd name="connsiteY1" fmla="*/ 145660 h 313158"/>
                    <a:gd name="connsiteX2" fmla="*/ 811604 w 819925"/>
                    <a:gd name="connsiteY2" fmla="*/ 145660 h 313158"/>
                    <a:gd name="connsiteX3" fmla="*/ 644878 w 819925"/>
                    <a:gd name="connsiteY3" fmla="*/ 147655 h 313158"/>
                    <a:gd name="connsiteX4" fmla="*/ 309667 w 819925"/>
                    <a:gd name="connsiteY4" fmla="*/ 10819 h 313158"/>
                    <a:gd name="connsiteX5" fmla="*/ 599468 w 819925"/>
                    <a:gd name="connsiteY5" fmla="*/ 147609 h 313158"/>
                    <a:gd name="connsiteX6" fmla="*/ 599441 w 819925"/>
                    <a:gd name="connsiteY6" fmla="*/ 147688 h 313158"/>
                    <a:gd name="connsiteX7" fmla="*/ 353221 w 819925"/>
                    <a:gd name="connsiteY7" fmla="*/ 145646 h 313158"/>
                    <a:gd name="connsiteX8" fmla="*/ 103252 w 819925"/>
                    <a:gd name="connsiteY8" fmla="*/ 11033 h 313158"/>
                    <a:gd name="connsiteX9" fmla="*/ 44454 w 819925"/>
                    <a:gd name="connsiteY9" fmla="*/ 55614 h 313158"/>
                    <a:gd name="connsiteX10" fmla="*/ 314536 w 819925"/>
                    <a:gd name="connsiteY10" fmla="*/ 150739 h 313158"/>
                    <a:gd name="connsiteX11" fmla="*/ 314522 w 819925"/>
                    <a:gd name="connsiteY11" fmla="*/ 150836 h 313158"/>
                    <a:gd name="connsiteX12" fmla="*/ 129793 w 819925"/>
                    <a:gd name="connsiteY12" fmla="*/ 145981 h 313158"/>
                    <a:gd name="connsiteX13" fmla="*/ 79380 w 819925"/>
                    <a:gd name="connsiteY13" fmla="*/ 193241 h 313158"/>
                    <a:gd name="connsiteX14" fmla="*/ 344905 w 819925"/>
                    <a:gd name="connsiteY14" fmla="*/ 158594 h 313158"/>
                    <a:gd name="connsiteX15" fmla="*/ 349100 w 819925"/>
                    <a:gd name="connsiteY15" fmla="*/ 159719 h 313158"/>
                    <a:gd name="connsiteX16" fmla="*/ 438328 w 819925"/>
                    <a:gd name="connsiteY16" fmla="*/ 159426 h 313158"/>
                    <a:gd name="connsiteX17" fmla="*/ 438346 w 819925"/>
                    <a:gd name="connsiteY17" fmla="*/ 159515 h 313158"/>
                    <a:gd name="connsiteX18" fmla="*/ 114688 w 819925"/>
                    <a:gd name="connsiteY18" fmla="*/ 292956 h 313158"/>
                    <a:gd name="connsiteX19" fmla="*/ 119725 w 819925"/>
                    <a:gd name="connsiteY19" fmla="*/ 303029 h 313158"/>
                    <a:gd name="connsiteX20" fmla="*/ 320903 w 819925"/>
                    <a:gd name="connsiteY20" fmla="*/ 271912 h 313158"/>
                    <a:gd name="connsiteX21" fmla="*/ 483527 w 819925"/>
                    <a:gd name="connsiteY21" fmla="*/ 160105 h 313158"/>
                    <a:gd name="connsiteX22" fmla="*/ 700337 w 819925"/>
                    <a:gd name="connsiteY22" fmla="*/ 158161 h 313158"/>
                    <a:gd name="connsiteX23" fmla="*/ 700351 w 819925"/>
                    <a:gd name="connsiteY23" fmla="*/ 158254 h 313158"/>
                    <a:gd name="connsiteX24" fmla="*/ 533220 w 819925"/>
                    <a:gd name="connsiteY24" fmla="*/ 210909 h 313158"/>
                    <a:gd name="connsiteX25" fmla="*/ 375506 w 819925"/>
                    <a:gd name="connsiteY25" fmla="*/ 303029 h 313158"/>
                    <a:gd name="connsiteX26" fmla="*/ 726752 w 819925"/>
                    <a:gd name="connsiteY26" fmla="*/ 158343 h 313158"/>
                    <a:gd name="connsiteX27" fmla="*/ 811892 w 819925"/>
                    <a:gd name="connsiteY27" fmla="*/ 145651 h 31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19925" h="313158">
                      <a:moveTo>
                        <a:pt x="811892" y="145651"/>
                      </a:moveTo>
                      <a:cubicBezTo>
                        <a:pt x="811794" y="145655"/>
                        <a:pt x="811701" y="145655"/>
                        <a:pt x="811604" y="145660"/>
                      </a:cubicBezTo>
                      <a:lnTo>
                        <a:pt x="811604" y="145660"/>
                      </a:lnTo>
                      <a:cubicBezTo>
                        <a:pt x="756028" y="147041"/>
                        <a:pt x="700462" y="147455"/>
                        <a:pt x="644878" y="147655"/>
                      </a:cubicBezTo>
                      <a:cubicBezTo>
                        <a:pt x="546949" y="76863"/>
                        <a:pt x="443132" y="-35353"/>
                        <a:pt x="309667" y="10819"/>
                      </a:cubicBezTo>
                      <a:cubicBezTo>
                        <a:pt x="267123" y="32179"/>
                        <a:pt x="569579" y="143958"/>
                        <a:pt x="599468" y="147609"/>
                      </a:cubicBezTo>
                      <a:cubicBezTo>
                        <a:pt x="599529" y="147618"/>
                        <a:pt x="599501" y="147688"/>
                        <a:pt x="599441" y="147688"/>
                      </a:cubicBezTo>
                      <a:cubicBezTo>
                        <a:pt x="525825" y="147948"/>
                        <a:pt x="427622" y="146581"/>
                        <a:pt x="353221" y="145646"/>
                      </a:cubicBezTo>
                      <a:cubicBezTo>
                        <a:pt x="270588" y="98898"/>
                        <a:pt x="203060" y="21966"/>
                        <a:pt x="103252" y="11033"/>
                      </a:cubicBezTo>
                      <a:cubicBezTo>
                        <a:pt x="55629" y="3503"/>
                        <a:pt x="-64716" y="11540"/>
                        <a:pt x="44454" y="55614"/>
                      </a:cubicBezTo>
                      <a:cubicBezTo>
                        <a:pt x="129454" y="99168"/>
                        <a:pt x="222086" y="126458"/>
                        <a:pt x="314536" y="150739"/>
                      </a:cubicBezTo>
                      <a:cubicBezTo>
                        <a:pt x="314592" y="150753"/>
                        <a:pt x="314578" y="150836"/>
                        <a:pt x="314522" y="150836"/>
                      </a:cubicBezTo>
                      <a:cubicBezTo>
                        <a:pt x="252896" y="148106"/>
                        <a:pt x="191229" y="132889"/>
                        <a:pt x="129793" y="145981"/>
                      </a:cubicBezTo>
                      <a:cubicBezTo>
                        <a:pt x="94946" y="148525"/>
                        <a:pt x="-27748" y="208635"/>
                        <a:pt x="79380" y="193241"/>
                      </a:cubicBezTo>
                      <a:cubicBezTo>
                        <a:pt x="168738" y="190800"/>
                        <a:pt x="255273" y="152292"/>
                        <a:pt x="344905" y="158594"/>
                      </a:cubicBezTo>
                      <a:cubicBezTo>
                        <a:pt x="345496" y="158752"/>
                        <a:pt x="348509" y="159561"/>
                        <a:pt x="349100" y="159719"/>
                      </a:cubicBezTo>
                      <a:cubicBezTo>
                        <a:pt x="354104" y="160900"/>
                        <a:pt x="384659" y="159454"/>
                        <a:pt x="438328" y="159426"/>
                      </a:cubicBezTo>
                      <a:cubicBezTo>
                        <a:pt x="438383" y="159426"/>
                        <a:pt x="438402" y="159501"/>
                        <a:pt x="438346" y="159515"/>
                      </a:cubicBezTo>
                      <a:cubicBezTo>
                        <a:pt x="325754" y="189186"/>
                        <a:pt x="212008" y="229609"/>
                        <a:pt x="114688" y="292956"/>
                      </a:cubicBezTo>
                      <a:cubicBezTo>
                        <a:pt x="113302" y="297132"/>
                        <a:pt x="115553" y="301639"/>
                        <a:pt x="119725" y="303029"/>
                      </a:cubicBezTo>
                      <a:cubicBezTo>
                        <a:pt x="187169" y="323413"/>
                        <a:pt x="260784" y="303276"/>
                        <a:pt x="320903" y="271912"/>
                      </a:cubicBezTo>
                      <a:cubicBezTo>
                        <a:pt x="379725" y="241417"/>
                        <a:pt x="425334" y="191264"/>
                        <a:pt x="483527" y="160105"/>
                      </a:cubicBezTo>
                      <a:cubicBezTo>
                        <a:pt x="552418" y="158836"/>
                        <a:pt x="631846" y="157557"/>
                        <a:pt x="700337" y="158161"/>
                      </a:cubicBezTo>
                      <a:cubicBezTo>
                        <a:pt x="700388" y="158161"/>
                        <a:pt x="700402" y="158236"/>
                        <a:pt x="700351" y="158254"/>
                      </a:cubicBezTo>
                      <a:cubicBezTo>
                        <a:pt x="650672" y="173295"/>
                        <a:pt x="579573" y="191860"/>
                        <a:pt x="533220" y="210909"/>
                      </a:cubicBezTo>
                      <a:cubicBezTo>
                        <a:pt x="516170" y="220587"/>
                        <a:pt x="342919" y="284375"/>
                        <a:pt x="375506" y="303029"/>
                      </a:cubicBezTo>
                      <a:cubicBezTo>
                        <a:pt x="515505" y="348648"/>
                        <a:pt x="622322" y="229493"/>
                        <a:pt x="726752" y="158343"/>
                      </a:cubicBezTo>
                      <a:cubicBezTo>
                        <a:pt x="736542" y="155924"/>
                        <a:pt x="850748" y="169546"/>
                        <a:pt x="811892" y="1456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8C836218-1680-41FF-97CB-54DA9B40D599}"/>
                    </a:ext>
                  </a:extLst>
                </p:cNvPr>
                <p:cNvSpPr/>
                <p:nvPr/>
              </p:nvSpPr>
              <p:spPr>
                <a:xfrm>
                  <a:off x="4233076" y="3872858"/>
                  <a:ext cx="177748" cy="177748"/>
                </a:xfrm>
                <a:custGeom>
                  <a:avLst/>
                  <a:gdLst>
                    <a:gd name="connsiteX0" fmla="*/ 177748 w 177748"/>
                    <a:gd name="connsiteY0" fmla="*/ 88874 h 177748"/>
                    <a:gd name="connsiteX1" fmla="*/ 88874 w 177748"/>
                    <a:gd name="connsiteY1" fmla="*/ 177748 h 177748"/>
                    <a:gd name="connsiteX2" fmla="*/ 0 w 177748"/>
                    <a:gd name="connsiteY2" fmla="*/ 88874 h 177748"/>
                    <a:gd name="connsiteX3" fmla="*/ 88874 w 177748"/>
                    <a:gd name="connsiteY3" fmla="*/ 0 h 177748"/>
                    <a:gd name="connsiteX4" fmla="*/ 177748 w 177748"/>
                    <a:gd name="connsiteY4" fmla="*/ 88874 h 177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748" h="177748">
                      <a:moveTo>
                        <a:pt x="177748" y="88874"/>
                      </a:moveTo>
                      <a:cubicBezTo>
                        <a:pt x="177748" y="137958"/>
                        <a:pt x="137958" y="177748"/>
                        <a:pt x="88874" y="177748"/>
                      </a:cubicBezTo>
                      <a:cubicBezTo>
                        <a:pt x="39791" y="177748"/>
                        <a:pt x="0" y="137958"/>
                        <a:pt x="0" y="88874"/>
                      </a:cubicBezTo>
                      <a:cubicBezTo>
                        <a:pt x="0" y="39790"/>
                        <a:pt x="39791" y="0"/>
                        <a:pt x="88874" y="0"/>
                      </a:cubicBezTo>
                      <a:cubicBezTo>
                        <a:pt x="137958" y="0"/>
                        <a:pt x="177748" y="39790"/>
                        <a:pt x="177748" y="8887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15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2FFDC301-FC49-4780-B6C4-972763022164}"/>
                    </a:ext>
                  </a:extLst>
                </p:cNvPr>
                <p:cNvGrpSpPr/>
                <p:nvPr/>
              </p:nvGrpSpPr>
              <p:grpSpPr>
                <a:xfrm>
                  <a:off x="4055732" y="3835783"/>
                  <a:ext cx="210851" cy="210851"/>
                  <a:chOff x="4055732" y="3835783"/>
                  <a:chExt cx="210851" cy="210851"/>
                </a:xfrm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41CA9FB2-2732-4F55-B949-DA35176316A7}"/>
                      </a:ext>
                    </a:extLst>
                  </p:cNvPr>
                  <p:cNvSpPr/>
                  <p:nvPr/>
                </p:nvSpPr>
                <p:spPr>
                  <a:xfrm>
                    <a:off x="4055732" y="3835783"/>
                    <a:ext cx="210851" cy="210851"/>
                  </a:xfrm>
                  <a:custGeom>
                    <a:avLst/>
                    <a:gdLst>
                      <a:gd name="connsiteX0" fmla="*/ 210852 w 210851"/>
                      <a:gd name="connsiteY0" fmla="*/ 105426 h 210851"/>
                      <a:gd name="connsiteX1" fmla="*/ 105426 w 210851"/>
                      <a:gd name="connsiteY1" fmla="*/ 210852 h 210851"/>
                      <a:gd name="connsiteX2" fmla="*/ 0 w 210851"/>
                      <a:gd name="connsiteY2" fmla="*/ 105426 h 210851"/>
                      <a:gd name="connsiteX3" fmla="*/ 105426 w 210851"/>
                      <a:gd name="connsiteY3" fmla="*/ 0 h 210851"/>
                      <a:gd name="connsiteX4" fmla="*/ 210852 w 210851"/>
                      <a:gd name="connsiteY4" fmla="*/ 105426 h 210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51" h="210851">
                        <a:moveTo>
                          <a:pt x="210852" y="105426"/>
                        </a:moveTo>
                        <a:cubicBezTo>
                          <a:pt x="210852" y="163651"/>
                          <a:pt x="163651" y="210852"/>
                          <a:pt x="105426" y="210852"/>
                        </a:cubicBezTo>
                        <a:cubicBezTo>
                          <a:pt x="47201" y="210852"/>
                          <a:pt x="0" y="163651"/>
                          <a:pt x="0" y="105426"/>
                        </a:cubicBezTo>
                        <a:cubicBezTo>
                          <a:pt x="0" y="47201"/>
                          <a:pt x="47201" y="0"/>
                          <a:pt x="105426" y="0"/>
                        </a:cubicBezTo>
                        <a:cubicBezTo>
                          <a:pt x="163651" y="0"/>
                          <a:pt x="210852" y="47201"/>
                          <a:pt x="210852" y="105426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DEB47BFB-2FC2-4876-B6EC-63374F45D50C}"/>
                      </a:ext>
                    </a:extLst>
                  </p:cNvPr>
                  <p:cNvSpPr/>
                  <p:nvPr/>
                </p:nvSpPr>
                <p:spPr>
                  <a:xfrm>
                    <a:off x="4120740" y="3855312"/>
                    <a:ext cx="96517" cy="83598"/>
                  </a:xfrm>
                  <a:custGeom>
                    <a:avLst/>
                    <a:gdLst>
                      <a:gd name="connsiteX0" fmla="*/ 96486 w 96517"/>
                      <a:gd name="connsiteY0" fmla="*/ 41841 h 83598"/>
                      <a:gd name="connsiteX1" fmla="*/ 65378 w 96517"/>
                      <a:gd name="connsiteY1" fmla="*/ 51668 h 83598"/>
                      <a:gd name="connsiteX2" fmla="*/ 72424 w 96517"/>
                      <a:gd name="connsiteY2" fmla="*/ 83539 h 83598"/>
                      <a:gd name="connsiteX3" fmla="*/ 72345 w 96517"/>
                      <a:gd name="connsiteY3" fmla="*/ 83586 h 83598"/>
                      <a:gd name="connsiteX4" fmla="*/ 48259 w 96517"/>
                      <a:gd name="connsiteY4" fmla="*/ 61555 h 83598"/>
                      <a:gd name="connsiteX5" fmla="*/ 24168 w 96517"/>
                      <a:gd name="connsiteY5" fmla="*/ 83586 h 83598"/>
                      <a:gd name="connsiteX6" fmla="*/ 24089 w 96517"/>
                      <a:gd name="connsiteY6" fmla="*/ 83539 h 83598"/>
                      <a:gd name="connsiteX7" fmla="*/ 31135 w 96517"/>
                      <a:gd name="connsiteY7" fmla="*/ 51668 h 83598"/>
                      <a:gd name="connsiteX8" fmla="*/ 31 w 96517"/>
                      <a:gd name="connsiteY8" fmla="*/ 41846 h 83598"/>
                      <a:gd name="connsiteX9" fmla="*/ 31 w 96517"/>
                      <a:gd name="connsiteY9" fmla="*/ 41758 h 83598"/>
                      <a:gd name="connsiteX10" fmla="*/ 31140 w 96517"/>
                      <a:gd name="connsiteY10" fmla="*/ 31931 h 83598"/>
                      <a:gd name="connsiteX11" fmla="*/ 24094 w 96517"/>
                      <a:gd name="connsiteY11" fmla="*/ 60 h 83598"/>
                      <a:gd name="connsiteX12" fmla="*/ 24173 w 96517"/>
                      <a:gd name="connsiteY12" fmla="*/ 13 h 83598"/>
                      <a:gd name="connsiteX13" fmla="*/ 48259 w 96517"/>
                      <a:gd name="connsiteY13" fmla="*/ 22043 h 83598"/>
                      <a:gd name="connsiteX14" fmla="*/ 72349 w 96517"/>
                      <a:gd name="connsiteY14" fmla="*/ 13 h 83598"/>
                      <a:gd name="connsiteX15" fmla="*/ 72428 w 96517"/>
                      <a:gd name="connsiteY15" fmla="*/ 60 h 83598"/>
                      <a:gd name="connsiteX16" fmla="*/ 65382 w 96517"/>
                      <a:gd name="connsiteY16" fmla="*/ 31931 h 83598"/>
                      <a:gd name="connsiteX17" fmla="*/ 96486 w 96517"/>
                      <a:gd name="connsiteY17" fmla="*/ 41753 h 83598"/>
                      <a:gd name="connsiteX18" fmla="*/ 96486 w 96517"/>
                      <a:gd name="connsiteY18" fmla="*/ 41841 h 83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6517" h="83598">
                        <a:moveTo>
                          <a:pt x="96486" y="41841"/>
                        </a:moveTo>
                        <a:lnTo>
                          <a:pt x="65378" y="51668"/>
                        </a:lnTo>
                        <a:lnTo>
                          <a:pt x="72424" y="83539"/>
                        </a:lnTo>
                        <a:cubicBezTo>
                          <a:pt x="72433" y="83586"/>
                          <a:pt x="72382" y="83614"/>
                          <a:pt x="72345" y="83586"/>
                        </a:cubicBezTo>
                        <a:lnTo>
                          <a:pt x="48259" y="61555"/>
                        </a:lnTo>
                        <a:lnTo>
                          <a:pt x="24168" y="83586"/>
                        </a:lnTo>
                        <a:cubicBezTo>
                          <a:pt x="24136" y="83618"/>
                          <a:pt x="24080" y="83586"/>
                          <a:pt x="24089" y="83539"/>
                        </a:cubicBezTo>
                        <a:lnTo>
                          <a:pt x="31135" y="51668"/>
                        </a:lnTo>
                        <a:lnTo>
                          <a:pt x="31" y="41846"/>
                        </a:lnTo>
                        <a:cubicBezTo>
                          <a:pt x="-10" y="41832"/>
                          <a:pt x="-10" y="41771"/>
                          <a:pt x="31" y="41758"/>
                        </a:cubicBezTo>
                        <a:lnTo>
                          <a:pt x="31140" y="31931"/>
                        </a:lnTo>
                        <a:lnTo>
                          <a:pt x="24094" y="60"/>
                        </a:lnTo>
                        <a:cubicBezTo>
                          <a:pt x="24085" y="13"/>
                          <a:pt x="24136" y="-15"/>
                          <a:pt x="24173" y="13"/>
                        </a:cubicBezTo>
                        <a:lnTo>
                          <a:pt x="48259" y="22043"/>
                        </a:lnTo>
                        <a:lnTo>
                          <a:pt x="72349" y="13"/>
                        </a:lnTo>
                        <a:cubicBezTo>
                          <a:pt x="72382" y="-19"/>
                          <a:pt x="72438" y="13"/>
                          <a:pt x="72428" y="60"/>
                        </a:cubicBezTo>
                        <a:lnTo>
                          <a:pt x="65382" y="31931"/>
                        </a:lnTo>
                        <a:lnTo>
                          <a:pt x="96486" y="41753"/>
                        </a:lnTo>
                        <a:cubicBezTo>
                          <a:pt x="96528" y="41767"/>
                          <a:pt x="96528" y="41827"/>
                          <a:pt x="96486" y="41841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8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D7A93ADE-23EE-4139-828F-E56924C1E049}"/>
                    </a:ext>
                  </a:extLst>
                </p:cNvPr>
                <p:cNvGrpSpPr/>
                <p:nvPr/>
              </p:nvGrpSpPr>
              <p:grpSpPr>
                <a:xfrm>
                  <a:off x="2690757" y="3690133"/>
                  <a:ext cx="337250" cy="358721"/>
                  <a:chOff x="2690757" y="3690133"/>
                  <a:chExt cx="337250" cy="358721"/>
                </a:xfrm>
              </p:grpSpPr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11DD9652-1364-4E2A-AC11-4E98509192EE}"/>
                      </a:ext>
                    </a:extLst>
                  </p:cNvPr>
                  <p:cNvSpPr/>
                  <p:nvPr/>
                </p:nvSpPr>
                <p:spPr>
                  <a:xfrm>
                    <a:off x="2871070" y="3690133"/>
                    <a:ext cx="156937" cy="144140"/>
                  </a:xfrm>
                  <a:custGeom>
                    <a:avLst/>
                    <a:gdLst>
                      <a:gd name="connsiteX0" fmla="*/ 94496 w 156937"/>
                      <a:gd name="connsiteY0" fmla="*/ 108510 h 144140"/>
                      <a:gd name="connsiteX1" fmla="*/ 52529 w 156937"/>
                      <a:gd name="connsiteY1" fmla="*/ 119546 h 144140"/>
                      <a:gd name="connsiteX2" fmla="*/ 52477 w 156937"/>
                      <a:gd name="connsiteY2" fmla="*/ 119481 h 144140"/>
                      <a:gd name="connsiteX3" fmla="*/ 58765 w 156937"/>
                      <a:gd name="connsiteY3" fmla="*/ 107436 h 144140"/>
                      <a:gd name="connsiteX4" fmla="*/ 69029 w 156937"/>
                      <a:gd name="connsiteY4" fmla="*/ 77216 h 144140"/>
                      <a:gd name="connsiteX5" fmla="*/ 70727 w 156937"/>
                      <a:gd name="connsiteY5" fmla="*/ 60943 h 144140"/>
                      <a:gd name="connsiteX6" fmla="*/ 70080 w 156937"/>
                      <a:gd name="connsiteY6" fmla="*/ 44271 h 144140"/>
                      <a:gd name="connsiteX7" fmla="*/ 61583 w 156937"/>
                      <a:gd name="connsiteY7" fmla="*/ 10428 h 144140"/>
                      <a:gd name="connsiteX8" fmla="*/ 61142 w 156937"/>
                      <a:gd name="connsiteY8" fmla="*/ 9265 h 144140"/>
                      <a:gd name="connsiteX9" fmla="*/ 54096 w 156937"/>
                      <a:gd name="connsiteY9" fmla="*/ 1517 h 144140"/>
                      <a:gd name="connsiteX10" fmla="*/ 38079 w 156937"/>
                      <a:gd name="connsiteY10" fmla="*/ 3600 h 144140"/>
                      <a:gd name="connsiteX11" fmla="*/ 38716 w 156937"/>
                      <a:gd name="connsiteY11" fmla="*/ 25877 h 144140"/>
                      <a:gd name="connsiteX12" fmla="*/ 54938 w 156937"/>
                      <a:gd name="connsiteY12" fmla="*/ 48028 h 144140"/>
                      <a:gd name="connsiteX13" fmla="*/ 59979 w 156937"/>
                      <a:gd name="connsiteY13" fmla="*/ 76142 h 144140"/>
                      <a:gd name="connsiteX14" fmla="*/ 52705 w 156937"/>
                      <a:gd name="connsiteY14" fmla="*/ 104622 h 144140"/>
                      <a:gd name="connsiteX15" fmla="*/ 42976 w 156937"/>
                      <a:gd name="connsiteY15" fmla="*/ 121039 h 144140"/>
                      <a:gd name="connsiteX16" fmla="*/ 42892 w 156937"/>
                      <a:gd name="connsiteY16" fmla="*/ 121016 h 144140"/>
                      <a:gd name="connsiteX17" fmla="*/ 36535 w 156937"/>
                      <a:gd name="connsiteY17" fmla="*/ 75672 h 144140"/>
                      <a:gd name="connsiteX18" fmla="*/ 4287 w 156937"/>
                      <a:gd name="connsiteY18" fmla="*/ 21584 h 144140"/>
                      <a:gd name="connsiteX19" fmla="*/ 4250 w 156937"/>
                      <a:gd name="connsiteY19" fmla="*/ 21594 h 144140"/>
                      <a:gd name="connsiteX20" fmla="*/ 3780 w 156937"/>
                      <a:gd name="connsiteY20" fmla="*/ 84559 h 144140"/>
                      <a:gd name="connsiteX21" fmla="*/ 36051 w 156937"/>
                      <a:gd name="connsiteY21" fmla="*/ 138670 h 144140"/>
                      <a:gd name="connsiteX22" fmla="*/ 42181 w 156937"/>
                      <a:gd name="connsiteY22" fmla="*/ 139558 h 144140"/>
                      <a:gd name="connsiteX23" fmla="*/ 99254 w 156937"/>
                      <a:gd name="connsiteY23" fmla="*/ 142102 h 144140"/>
                      <a:gd name="connsiteX24" fmla="*/ 156917 w 156937"/>
                      <a:gd name="connsiteY24" fmla="*/ 116807 h 144140"/>
                      <a:gd name="connsiteX25" fmla="*/ 156913 w 156937"/>
                      <a:gd name="connsiteY25" fmla="*/ 116770 h 144140"/>
                      <a:gd name="connsiteX26" fmla="*/ 94496 w 156937"/>
                      <a:gd name="connsiteY26" fmla="*/ 108510 h 144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6937" h="144140">
                        <a:moveTo>
                          <a:pt x="94496" y="108510"/>
                        </a:moveTo>
                        <a:cubicBezTo>
                          <a:pt x="77800" y="110877"/>
                          <a:pt x="62979" y="114928"/>
                          <a:pt x="52529" y="119546"/>
                        </a:cubicBezTo>
                        <a:cubicBezTo>
                          <a:pt x="52487" y="119565"/>
                          <a:pt x="52454" y="119523"/>
                          <a:pt x="52477" y="119481"/>
                        </a:cubicBezTo>
                        <a:cubicBezTo>
                          <a:pt x="54733" y="115533"/>
                          <a:pt x="56807" y="111514"/>
                          <a:pt x="58765" y="107436"/>
                        </a:cubicBezTo>
                        <a:cubicBezTo>
                          <a:pt x="63169" y="97888"/>
                          <a:pt x="67057" y="87973"/>
                          <a:pt x="69029" y="77216"/>
                        </a:cubicBezTo>
                        <a:cubicBezTo>
                          <a:pt x="69955" y="71863"/>
                          <a:pt x="70713" y="66449"/>
                          <a:pt x="70727" y="60943"/>
                        </a:cubicBezTo>
                        <a:cubicBezTo>
                          <a:pt x="71001" y="55432"/>
                          <a:pt x="70689" y="49865"/>
                          <a:pt x="70080" y="44271"/>
                        </a:cubicBezTo>
                        <a:cubicBezTo>
                          <a:pt x="68732" y="33067"/>
                          <a:pt x="65978" y="21943"/>
                          <a:pt x="61583" y="10428"/>
                        </a:cubicBezTo>
                        <a:lnTo>
                          <a:pt x="61142" y="9265"/>
                        </a:lnTo>
                        <a:cubicBezTo>
                          <a:pt x="59914" y="6079"/>
                          <a:pt x="57537" y="3270"/>
                          <a:pt x="54096" y="1517"/>
                        </a:cubicBezTo>
                        <a:cubicBezTo>
                          <a:pt x="48934" y="-1115"/>
                          <a:pt x="42400" y="-260"/>
                          <a:pt x="38079" y="3600"/>
                        </a:cubicBezTo>
                        <a:cubicBezTo>
                          <a:pt x="31131" y="9809"/>
                          <a:pt x="31731" y="20413"/>
                          <a:pt x="38716" y="25877"/>
                        </a:cubicBezTo>
                        <a:cubicBezTo>
                          <a:pt x="45757" y="31388"/>
                          <a:pt x="51296" y="39355"/>
                          <a:pt x="54938" y="48028"/>
                        </a:cubicBezTo>
                        <a:cubicBezTo>
                          <a:pt x="58630" y="56739"/>
                          <a:pt x="60323" y="66436"/>
                          <a:pt x="59979" y="76142"/>
                        </a:cubicBezTo>
                        <a:cubicBezTo>
                          <a:pt x="59509" y="85773"/>
                          <a:pt x="56868" y="95577"/>
                          <a:pt x="52705" y="104622"/>
                        </a:cubicBezTo>
                        <a:cubicBezTo>
                          <a:pt x="50106" y="110468"/>
                          <a:pt x="46725" y="115988"/>
                          <a:pt x="42976" y="121039"/>
                        </a:cubicBezTo>
                        <a:cubicBezTo>
                          <a:pt x="42934" y="121025"/>
                          <a:pt x="42934" y="121025"/>
                          <a:pt x="42892" y="121016"/>
                        </a:cubicBezTo>
                        <a:cubicBezTo>
                          <a:pt x="43371" y="109366"/>
                          <a:pt x="41279" y="93144"/>
                          <a:pt x="36535" y="75672"/>
                        </a:cubicBezTo>
                        <a:cubicBezTo>
                          <a:pt x="27927" y="43954"/>
                          <a:pt x="5162" y="22403"/>
                          <a:pt x="4287" y="21584"/>
                        </a:cubicBezTo>
                        <a:cubicBezTo>
                          <a:pt x="4264" y="21561"/>
                          <a:pt x="4259" y="21561"/>
                          <a:pt x="4250" y="21594"/>
                        </a:cubicBezTo>
                        <a:cubicBezTo>
                          <a:pt x="3911" y="22738"/>
                          <a:pt x="-4828" y="52842"/>
                          <a:pt x="3780" y="84559"/>
                        </a:cubicBezTo>
                        <a:cubicBezTo>
                          <a:pt x="12561" y="116900"/>
                          <a:pt x="27006" y="141125"/>
                          <a:pt x="36051" y="138670"/>
                        </a:cubicBezTo>
                        <a:cubicBezTo>
                          <a:pt x="36981" y="138418"/>
                          <a:pt x="40660" y="138809"/>
                          <a:pt x="42181" y="139558"/>
                        </a:cubicBezTo>
                        <a:cubicBezTo>
                          <a:pt x="52026" y="144404"/>
                          <a:pt x="74145" y="145660"/>
                          <a:pt x="99254" y="142102"/>
                        </a:cubicBezTo>
                        <a:cubicBezTo>
                          <a:pt x="131794" y="137488"/>
                          <a:pt x="156001" y="117570"/>
                          <a:pt x="156917" y="116807"/>
                        </a:cubicBezTo>
                        <a:cubicBezTo>
                          <a:pt x="156945" y="116784"/>
                          <a:pt x="156945" y="116784"/>
                          <a:pt x="156913" y="116770"/>
                        </a:cubicBezTo>
                        <a:cubicBezTo>
                          <a:pt x="155829" y="116295"/>
                          <a:pt x="127037" y="103892"/>
                          <a:pt x="94496" y="108510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9ADBC72A-C2A5-412B-8D41-362C7F8B02E9}"/>
                      </a:ext>
                    </a:extLst>
                  </p:cNvPr>
                  <p:cNvSpPr/>
                  <p:nvPr/>
                </p:nvSpPr>
                <p:spPr>
                  <a:xfrm>
                    <a:off x="2690757" y="3770376"/>
                    <a:ext cx="278477" cy="278478"/>
                  </a:xfrm>
                  <a:custGeom>
                    <a:avLst/>
                    <a:gdLst>
                      <a:gd name="connsiteX0" fmla="*/ 82513 w 278477"/>
                      <a:gd name="connsiteY0" fmla="*/ 27053 h 278478"/>
                      <a:gd name="connsiteX1" fmla="*/ 17171 w 278477"/>
                      <a:gd name="connsiteY1" fmla="*/ 261307 h 278478"/>
                      <a:gd name="connsiteX2" fmla="*/ 251425 w 278477"/>
                      <a:gd name="connsiteY2" fmla="*/ 195965 h 278478"/>
                      <a:gd name="connsiteX3" fmla="*/ 223200 w 278477"/>
                      <a:gd name="connsiteY3" fmla="*/ 57975 h 278478"/>
                      <a:gd name="connsiteX4" fmla="*/ 217094 w 278477"/>
                      <a:gd name="connsiteY4" fmla="*/ 54538 h 278478"/>
                      <a:gd name="connsiteX5" fmla="*/ 214020 w 278477"/>
                      <a:gd name="connsiteY5" fmla="*/ 48823 h 278478"/>
                      <a:gd name="connsiteX6" fmla="*/ 210258 w 278477"/>
                      <a:gd name="connsiteY6" fmla="*/ 45107 h 278478"/>
                      <a:gd name="connsiteX7" fmla="*/ 82513 w 278477"/>
                      <a:gd name="connsiteY7" fmla="*/ 27053 h 278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77" h="278478">
                        <a:moveTo>
                          <a:pt x="82513" y="27053"/>
                        </a:moveTo>
                        <a:cubicBezTo>
                          <a:pt x="27863" y="81703"/>
                          <a:pt x="-29475" y="214665"/>
                          <a:pt x="17171" y="261307"/>
                        </a:cubicBezTo>
                        <a:cubicBezTo>
                          <a:pt x="63817" y="307953"/>
                          <a:pt x="196780" y="250615"/>
                          <a:pt x="251425" y="195965"/>
                        </a:cubicBezTo>
                        <a:cubicBezTo>
                          <a:pt x="305545" y="141841"/>
                          <a:pt x="269209" y="104008"/>
                          <a:pt x="223200" y="57975"/>
                        </a:cubicBezTo>
                        <a:cubicBezTo>
                          <a:pt x="222754" y="57524"/>
                          <a:pt x="220215" y="57473"/>
                          <a:pt x="217094" y="54538"/>
                        </a:cubicBezTo>
                        <a:cubicBezTo>
                          <a:pt x="214373" y="51985"/>
                          <a:pt x="214322" y="49111"/>
                          <a:pt x="214020" y="48823"/>
                        </a:cubicBezTo>
                        <a:cubicBezTo>
                          <a:pt x="212741" y="47590"/>
                          <a:pt x="211504" y="46335"/>
                          <a:pt x="210258" y="45107"/>
                        </a:cubicBezTo>
                        <a:cubicBezTo>
                          <a:pt x="168695" y="4321"/>
                          <a:pt x="132564" y="-23002"/>
                          <a:pt x="82513" y="2705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C2CF3B0A-E24C-407F-B238-C5B50B055899}"/>
                      </a:ext>
                    </a:extLst>
                  </p:cNvPr>
                  <p:cNvSpPr/>
                  <p:nvPr/>
                </p:nvSpPr>
                <p:spPr>
                  <a:xfrm>
                    <a:off x="2722663" y="3802326"/>
                    <a:ext cx="214651" cy="214595"/>
                  </a:xfrm>
                  <a:custGeom>
                    <a:avLst/>
                    <a:gdLst>
                      <a:gd name="connsiteX0" fmla="*/ 7839 w 214651"/>
                      <a:gd name="connsiteY0" fmla="*/ 206773 h 214595"/>
                      <a:gd name="connsiteX1" fmla="*/ 35911 w 214651"/>
                      <a:gd name="connsiteY1" fmla="*/ 214596 h 214595"/>
                      <a:gd name="connsiteX2" fmla="*/ 196959 w 214651"/>
                      <a:gd name="connsiteY2" fmla="*/ 141436 h 214595"/>
                      <a:gd name="connsiteX3" fmla="*/ 212859 w 214651"/>
                      <a:gd name="connsiteY3" fmla="*/ 102668 h 214595"/>
                      <a:gd name="connsiteX4" fmla="*/ 201739 w 214651"/>
                      <a:gd name="connsiteY4" fmla="*/ 87019 h 214595"/>
                      <a:gd name="connsiteX5" fmla="*/ 191308 w 214651"/>
                      <a:gd name="connsiteY5" fmla="*/ 26034 h 214595"/>
                      <a:gd name="connsiteX6" fmla="*/ 182123 w 214651"/>
                      <a:gd name="connsiteY6" fmla="*/ 16877 h 214595"/>
                      <a:gd name="connsiteX7" fmla="*/ 181760 w 214651"/>
                      <a:gd name="connsiteY7" fmla="*/ 17031 h 214595"/>
                      <a:gd name="connsiteX8" fmla="*/ 120837 w 214651"/>
                      <a:gd name="connsiteY8" fmla="*/ 9376 h 214595"/>
                      <a:gd name="connsiteX9" fmla="*/ 103262 w 214651"/>
                      <a:gd name="connsiteY9" fmla="*/ 0 h 214595"/>
                      <a:gd name="connsiteX10" fmla="*/ 73181 w 214651"/>
                      <a:gd name="connsiteY10" fmla="*/ 17691 h 214595"/>
                      <a:gd name="connsiteX11" fmla="*/ 10239 w 214651"/>
                      <a:gd name="connsiteY11" fmla="*/ 125340 h 214595"/>
                      <a:gd name="connsiteX12" fmla="*/ 7839 w 214651"/>
                      <a:gd name="connsiteY12" fmla="*/ 206773 h 214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14651" h="214595">
                        <a:moveTo>
                          <a:pt x="7839" y="206773"/>
                        </a:moveTo>
                        <a:cubicBezTo>
                          <a:pt x="14323" y="213224"/>
                          <a:pt x="26684" y="214596"/>
                          <a:pt x="35911" y="214596"/>
                        </a:cubicBezTo>
                        <a:cubicBezTo>
                          <a:pt x="86208" y="214596"/>
                          <a:pt x="162404" y="175953"/>
                          <a:pt x="196959" y="141436"/>
                        </a:cubicBezTo>
                        <a:cubicBezTo>
                          <a:pt x="219119" y="119243"/>
                          <a:pt x="215064" y="108449"/>
                          <a:pt x="212859" y="102668"/>
                        </a:cubicBezTo>
                        <a:cubicBezTo>
                          <a:pt x="211706" y="99636"/>
                          <a:pt x="207660" y="94060"/>
                          <a:pt x="201739" y="87019"/>
                        </a:cubicBezTo>
                        <a:cubicBezTo>
                          <a:pt x="187443" y="70011"/>
                          <a:pt x="183449" y="46818"/>
                          <a:pt x="191308" y="26034"/>
                        </a:cubicBezTo>
                        <a:lnTo>
                          <a:pt x="182123" y="16877"/>
                        </a:lnTo>
                        <a:lnTo>
                          <a:pt x="181760" y="17031"/>
                        </a:lnTo>
                        <a:cubicBezTo>
                          <a:pt x="161535" y="25439"/>
                          <a:pt x="138477" y="22360"/>
                          <a:pt x="120837" y="9376"/>
                        </a:cubicBezTo>
                        <a:cubicBezTo>
                          <a:pt x="112940" y="3562"/>
                          <a:pt x="106666" y="0"/>
                          <a:pt x="103262" y="0"/>
                        </a:cubicBezTo>
                        <a:cubicBezTo>
                          <a:pt x="95058" y="0"/>
                          <a:pt x="84933" y="5939"/>
                          <a:pt x="73181" y="17691"/>
                        </a:cubicBezTo>
                        <a:cubicBezTo>
                          <a:pt x="48975" y="41930"/>
                          <a:pt x="23652" y="85200"/>
                          <a:pt x="10239" y="125340"/>
                        </a:cubicBezTo>
                        <a:cubicBezTo>
                          <a:pt x="-5257" y="171740"/>
                          <a:pt x="-722" y="198211"/>
                          <a:pt x="7839" y="20677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2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2C0BD758-B578-497B-9F69-D82BB23A67FD}"/>
                    </a:ext>
                  </a:extLst>
                </p:cNvPr>
                <p:cNvGrpSpPr/>
                <p:nvPr/>
              </p:nvGrpSpPr>
              <p:grpSpPr>
                <a:xfrm>
                  <a:off x="2931844" y="3845545"/>
                  <a:ext cx="207745" cy="207745"/>
                  <a:chOff x="2931844" y="3845545"/>
                  <a:chExt cx="207745" cy="207745"/>
                </a:xfrm>
              </p:grpSpPr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F2F51620-EBDB-4FD2-AF16-511AE9800432}"/>
                      </a:ext>
                    </a:extLst>
                  </p:cNvPr>
                  <p:cNvSpPr/>
                  <p:nvPr/>
                </p:nvSpPr>
                <p:spPr>
                  <a:xfrm>
                    <a:off x="2931844" y="3845545"/>
                    <a:ext cx="207745" cy="207745"/>
                  </a:xfrm>
                  <a:custGeom>
                    <a:avLst/>
                    <a:gdLst>
                      <a:gd name="connsiteX0" fmla="*/ 207745 w 207745"/>
                      <a:gd name="connsiteY0" fmla="*/ 103872 h 207745"/>
                      <a:gd name="connsiteX1" fmla="*/ 103873 w 207745"/>
                      <a:gd name="connsiteY1" fmla="*/ 207745 h 207745"/>
                      <a:gd name="connsiteX2" fmla="*/ 0 w 207745"/>
                      <a:gd name="connsiteY2" fmla="*/ 103872 h 207745"/>
                      <a:gd name="connsiteX3" fmla="*/ 103873 w 207745"/>
                      <a:gd name="connsiteY3" fmla="*/ 0 h 207745"/>
                      <a:gd name="connsiteX4" fmla="*/ 207745 w 207745"/>
                      <a:gd name="connsiteY4" fmla="*/ 103872 h 207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745" h="207745">
                        <a:moveTo>
                          <a:pt x="207745" y="103872"/>
                        </a:moveTo>
                        <a:cubicBezTo>
                          <a:pt x="207745" y="161240"/>
                          <a:pt x="161240" y="207745"/>
                          <a:pt x="103873" y="207745"/>
                        </a:cubicBezTo>
                        <a:cubicBezTo>
                          <a:pt x="46505" y="207745"/>
                          <a:pt x="0" y="161240"/>
                          <a:pt x="0" y="103872"/>
                        </a:cubicBezTo>
                        <a:cubicBezTo>
                          <a:pt x="0" y="46505"/>
                          <a:pt x="46505" y="0"/>
                          <a:pt x="103873" y="0"/>
                        </a:cubicBezTo>
                        <a:cubicBezTo>
                          <a:pt x="161240" y="0"/>
                          <a:pt x="207745" y="46505"/>
                          <a:pt x="207745" y="103872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59EA0FA3-2643-4F51-A3E7-E1EEE794A670}"/>
                      </a:ext>
                    </a:extLst>
                  </p:cNvPr>
                  <p:cNvSpPr/>
                  <p:nvPr/>
                </p:nvSpPr>
                <p:spPr>
                  <a:xfrm>
                    <a:off x="2995894" y="3866641"/>
                    <a:ext cx="95089" cy="82366"/>
                  </a:xfrm>
                  <a:custGeom>
                    <a:avLst/>
                    <a:gdLst>
                      <a:gd name="connsiteX0" fmla="*/ 95058 w 95089"/>
                      <a:gd name="connsiteY0" fmla="*/ 41227 h 82366"/>
                      <a:gd name="connsiteX1" fmla="*/ 64415 w 95089"/>
                      <a:gd name="connsiteY1" fmla="*/ 50905 h 82366"/>
                      <a:gd name="connsiteX2" fmla="*/ 71354 w 95089"/>
                      <a:gd name="connsiteY2" fmla="*/ 82307 h 82366"/>
                      <a:gd name="connsiteX3" fmla="*/ 71275 w 95089"/>
                      <a:gd name="connsiteY3" fmla="*/ 82353 h 82366"/>
                      <a:gd name="connsiteX4" fmla="*/ 47543 w 95089"/>
                      <a:gd name="connsiteY4" fmla="*/ 60648 h 82366"/>
                      <a:gd name="connsiteX5" fmla="*/ 23810 w 95089"/>
                      <a:gd name="connsiteY5" fmla="*/ 82353 h 82366"/>
                      <a:gd name="connsiteX6" fmla="*/ 23731 w 95089"/>
                      <a:gd name="connsiteY6" fmla="*/ 82307 h 82366"/>
                      <a:gd name="connsiteX7" fmla="*/ 30675 w 95089"/>
                      <a:gd name="connsiteY7" fmla="*/ 50905 h 82366"/>
                      <a:gd name="connsiteX8" fmla="*/ 31 w 95089"/>
                      <a:gd name="connsiteY8" fmla="*/ 41227 h 82366"/>
                      <a:gd name="connsiteX9" fmla="*/ 31 w 95089"/>
                      <a:gd name="connsiteY9" fmla="*/ 41139 h 82366"/>
                      <a:gd name="connsiteX10" fmla="*/ 30675 w 95089"/>
                      <a:gd name="connsiteY10" fmla="*/ 31461 h 82366"/>
                      <a:gd name="connsiteX11" fmla="*/ 23736 w 95089"/>
                      <a:gd name="connsiteY11" fmla="*/ 60 h 82366"/>
                      <a:gd name="connsiteX12" fmla="*/ 23815 w 95089"/>
                      <a:gd name="connsiteY12" fmla="*/ 13 h 82366"/>
                      <a:gd name="connsiteX13" fmla="*/ 47547 w 95089"/>
                      <a:gd name="connsiteY13" fmla="*/ 21718 h 82366"/>
                      <a:gd name="connsiteX14" fmla="*/ 71280 w 95089"/>
                      <a:gd name="connsiteY14" fmla="*/ 13 h 82366"/>
                      <a:gd name="connsiteX15" fmla="*/ 71359 w 95089"/>
                      <a:gd name="connsiteY15" fmla="*/ 60 h 82366"/>
                      <a:gd name="connsiteX16" fmla="*/ 64415 w 95089"/>
                      <a:gd name="connsiteY16" fmla="*/ 31461 h 82366"/>
                      <a:gd name="connsiteX17" fmla="*/ 95058 w 95089"/>
                      <a:gd name="connsiteY17" fmla="*/ 41139 h 82366"/>
                      <a:gd name="connsiteX18" fmla="*/ 95058 w 95089"/>
                      <a:gd name="connsiteY18" fmla="*/ 41227 h 8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89" h="82366">
                        <a:moveTo>
                          <a:pt x="95058" y="41227"/>
                        </a:moveTo>
                        <a:lnTo>
                          <a:pt x="64415" y="50905"/>
                        </a:lnTo>
                        <a:lnTo>
                          <a:pt x="71354" y="82307"/>
                        </a:lnTo>
                        <a:cubicBezTo>
                          <a:pt x="71363" y="82353"/>
                          <a:pt x="71312" y="82381"/>
                          <a:pt x="71275" y="82353"/>
                        </a:cubicBezTo>
                        <a:lnTo>
                          <a:pt x="47543" y="60648"/>
                        </a:lnTo>
                        <a:lnTo>
                          <a:pt x="23810" y="82353"/>
                        </a:lnTo>
                        <a:cubicBezTo>
                          <a:pt x="23778" y="82386"/>
                          <a:pt x="23722" y="82353"/>
                          <a:pt x="23731" y="82307"/>
                        </a:cubicBezTo>
                        <a:lnTo>
                          <a:pt x="30675" y="50905"/>
                        </a:lnTo>
                        <a:lnTo>
                          <a:pt x="31" y="41227"/>
                        </a:lnTo>
                        <a:cubicBezTo>
                          <a:pt x="-10" y="41213"/>
                          <a:pt x="-10" y="41153"/>
                          <a:pt x="31" y="41139"/>
                        </a:cubicBezTo>
                        <a:lnTo>
                          <a:pt x="30675" y="31461"/>
                        </a:lnTo>
                        <a:lnTo>
                          <a:pt x="23736" y="60"/>
                        </a:lnTo>
                        <a:cubicBezTo>
                          <a:pt x="23727" y="13"/>
                          <a:pt x="23778" y="-15"/>
                          <a:pt x="23815" y="13"/>
                        </a:cubicBezTo>
                        <a:lnTo>
                          <a:pt x="47547" y="21718"/>
                        </a:lnTo>
                        <a:lnTo>
                          <a:pt x="71280" y="13"/>
                        </a:lnTo>
                        <a:cubicBezTo>
                          <a:pt x="71312" y="-19"/>
                          <a:pt x="71368" y="13"/>
                          <a:pt x="71359" y="60"/>
                        </a:cubicBezTo>
                        <a:lnTo>
                          <a:pt x="64415" y="31461"/>
                        </a:lnTo>
                        <a:lnTo>
                          <a:pt x="95058" y="41139"/>
                        </a:lnTo>
                        <a:cubicBezTo>
                          <a:pt x="95100" y="41153"/>
                          <a:pt x="95100" y="41213"/>
                          <a:pt x="95058" y="412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5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74F0B5B7-A758-4B0F-A453-DD772ABBD130}"/>
                    </a:ext>
                  </a:extLst>
                </p:cNvPr>
                <p:cNvGrpSpPr/>
                <p:nvPr/>
              </p:nvGrpSpPr>
              <p:grpSpPr>
                <a:xfrm>
                  <a:off x="3170409" y="3680246"/>
                  <a:ext cx="393222" cy="393218"/>
                  <a:chOff x="3170409" y="3680246"/>
                  <a:chExt cx="393222" cy="393218"/>
                </a:xfrm>
              </p:grpSpPr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id="{D0F66B22-73DD-48D3-90EC-22686BB7E044}"/>
                      </a:ext>
                    </a:extLst>
                  </p:cNvPr>
                  <p:cNvSpPr/>
                  <p:nvPr/>
                </p:nvSpPr>
                <p:spPr>
                  <a:xfrm>
                    <a:off x="3170409" y="3680246"/>
                    <a:ext cx="393222" cy="393218"/>
                  </a:xfrm>
                  <a:custGeom>
                    <a:avLst/>
                    <a:gdLst>
                      <a:gd name="connsiteX0" fmla="*/ 359278 w 393222"/>
                      <a:gd name="connsiteY0" fmla="*/ 157332 h 393218"/>
                      <a:gd name="connsiteX1" fmla="*/ 344744 w 393222"/>
                      <a:gd name="connsiteY1" fmla="*/ 139357 h 393218"/>
                      <a:gd name="connsiteX2" fmla="*/ 341838 w 393222"/>
                      <a:gd name="connsiteY2" fmla="*/ 132339 h 393218"/>
                      <a:gd name="connsiteX3" fmla="*/ 339405 w 393222"/>
                      <a:gd name="connsiteY3" fmla="*/ 109351 h 393218"/>
                      <a:gd name="connsiteX4" fmla="*/ 335634 w 393222"/>
                      <a:gd name="connsiteY4" fmla="*/ 57580 h 393218"/>
                      <a:gd name="connsiteX5" fmla="*/ 283862 w 393222"/>
                      <a:gd name="connsiteY5" fmla="*/ 53808 h 393218"/>
                      <a:gd name="connsiteX6" fmla="*/ 260874 w 393222"/>
                      <a:gd name="connsiteY6" fmla="*/ 51381 h 393218"/>
                      <a:gd name="connsiteX7" fmla="*/ 253857 w 393222"/>
                      <a:gd name="connsiteY7" fmla="*/ 48474 h 393218"/>
                      <a:gd name="connsiteX8" fmla="*/ 235886 w 393222"/>
                      <a:gd name="connsiteY8" fmla="*/ 33941 h 393218"/>
                      <a:gd name="connsiteX9" fmla="*/ 196611 w 393222"/>
                      <a:gd name="connsiteY9" fmla="*/ 0 h 393218"/>
                      <a:gd name="connsiteX10" fmla="*/ 157337 w 393222"/>
                      <a:gd name="connsiteY10" fmla="*/ 33941 h 393218"/>
                      <a:gd name="connsiteX11" fmla="*/ 139362 w 393222"/>
                      <a:gd name="connsiteY11" fmla="*/ 48474 h 393218"/>
                      <a:gd name="connsiteX12" fmla="*/ 132344 w 393222"/>
                      <a:gd name="connsiteY12" fmla="*/ 51381 h 393218"/>
                      <a:gd name="connsiteX13" fmla="*/ 109356 w 393222"/>
                      <a:gd name="connsiteY13" fmla="*/ 53808 h 393218"/>
                      <a:gd name="connsiteX14" fmla="*/ 57584 w 393222"/>
                      <a:gd name="connsiteY14" fmla="*/ 57580 h 393218"/>
                      <a:gd name="connsiteX15" fmla="*/ 53813 w 393222"/>
                      <a:gd name="connsiteY15" fmla="*/ 109351 h 393218"/>
                      <a:gd name="connsiteX16" fmla="*/ 51381 w 393222"/>
                      <a:gd name="connsiteY16" fmla="*/ 132339 h 393218"/>
                      <a:gd name="connsiteX17" fmla="*/ 48474 w 393222"/>
                      <a:gd name="connsiteY17" fmla="*/ 139357 h 393218"/>
                      <a:gd name="connsiteX18" fmla="*/ 33941 w 393222"/>
                      <a:gd name="connsiteY18" fmla="*/ 157332 h 393218"/>
                      <a:gd name="connsiteX19" fmla="*/ 0 w 393222"/>
                      <a:gd name="connsiteY19" fmla="*/ 196607 h 393218"/>
                      <a:gd name="connsiteX20" fmla="*/ 33941 w 393222"/>
                      <a:gd name="connsiteY20" fmla="*/ 235882 h 393218"/>
                      <a:gd name="connsiteX21" fmla="*/ 48474 w 393222"/>
                      <a:gd name="connsiteY21" fmla="*/ 253856 h 393218"/>
                      <a:gd name="connsiteX22" fmla="*/ 51381 w 393222"/>
                      <a:gd name="connsiteY22" fmla="*/ 260874 h 393218"/>
                      <a:gd name="connsiteX23" fmla="*/ 53813 w 393222"/>
                      <a:gd name="connsiteY23" fmla="*/ 283862 h 393218"/>
                      <a:gd name="connsiteX24" fmla="*/ 57584 w 393222"/>
                      <a:gd name="connsiteY24" fmla="*/ 335634 h 393218"/>
                      <a:gd name="connsiteX25" fmla="*/ 109356 w 393222"/>
                      <a:gd name="connsiteY25" fmla="*/ 339405 h 393218"/>
                      <a:gd name="connsiteX26" fmla="*/ 132344 w 393222"/>
                      <a:gd name="connsiteY26" fmla="*/ 341838 h 393218"/>
                      <a:gd name="connsiteX27" fmla="*/ 139362 w 393222"/>
                      <a:gd name="connsiteY27" fmla="*/ 344744 h 393218"/>
                      <a:gd name="connsiteX28" fmla="*/ 157337 w 393222"/>
                      <a:gd name="connsiteY28" fmla="*/ 359278 h 393218"/>
                      <a:gd name="connsiteX29" fmla="*/ 196611 w 393222"/>
                      <a:gd name="connsiteY29" fmla="*/ 393218 h 393218"/>
                      <a:gd name="connsiteX30" fmla="*/ 235886 w 393222"/>
                      <a:gd name="connsiteY30" fmla="*/ 359278 h 393218"/>
                      <a:gd name="connsiteX31" fmla="*/ 253861 w 393222"/>
                      <a:gd name="connsiteY31" fmla="*/ 344744 h 393218"/>
                      <a:gd name="connsiteX32" fmla="*/ 260879 w 393222"/>
                      <a:gd name="connsiteY32" fmla="*/ 341838 h 393218"/>
                      <a:gd name="connsiteX33" fmla="*/ 283867 w 393222"/>
                      <a:gd name="connsiteY33" fmla="*/ 339405 h 393218"/>
                      <a:gd name="connsiteX34" fmla="*/ 335638 w 393222"/>
                      <a:gd name="connsiteY34" fmla="*/ 335634 h 393218"/>
                      <a:gd name="connsiteX35" fmla="*/ 339410 w 393222"/>
                      <a:gd name="connsiteY35" fmla="*/ 283862 h 393218"/>
                      <a:gd name="connsiteX36" fmla="*/ 341842 w 393222"/>
                      <a:gd name="connsiteY36" fmla="*/ 260874 h 393218"/>
                      <a:gd name="connsiteX37" fmla="*/ 344749 w 393222"/>
                      <a:gd name="connsiteY37" fmla="*/ 253856 h 393218"/>
                      <a:gd name="connsiteX38" fmla="*/ 359282 w 393222"/>
                      <a:gd name="connsiteY38" fmla="*/ 235886 h 393218"/>
                      <a:gd name="connsiteX39" fmla="*/ 393223 w 393222"/>
                      <a:gd name="connsiteY39" fmla="*/ 196611 h 393218"/>
                      <a:gd name="connsiteX40" fmla="*/ 359278 w 393222"/>
                      <a:gd name="connsiteY40" fmla="*/ 157332 h 393218"/>
                      <a:gd name="connsiteX41" fmla="*/ 196611 w 393222"/>
                      <a:gd name="connsiteY41" fmla="*/ 246787 h 393218"/>
                      <a:gd name="connsiteX42" fmla="*/ 166243 w 393222"/>
                      <a:gd name="connsiteY42" fmla="*/ 270045 h 393218"/>
                      <a:gd name="connsiteX43" fmla="*/ 166159 w 393222"/>
                      <a:gd name="connsiteY43" fmla="*/ 270013 h 393218"/>
                      <a:gd name="connsiteX44" fmla="*/ 161132 w 393222"/>
                      <a:gd name="connsiteY44" fmla="*/ 232091 h 393218"/>
                      <a:gd name="connsiteX45" fmla="*/ 123215 w 393222"/>
                      <a:gd name="connsiteY45" fmla="*/ 227064 h 393218"/>
                      <a:gd name="connsiteX46" fmla="*/ 123182 w 393222"/>
                      <a:gd name="connsiteY46" fmla="*/ 226980 h 393218"/>
                      <a:gd name="connsiteX47" fmla="*/ 146440 w 393222"/>
                      <a:gd name="connsiteY47" fmla="*/ 196611 h 393218"/>
                      <a:gd name="connsiteX48" fmla="*/ 123182 w 393222"/>
                      <a:gd name="connsiteY48" fmla="*/ 166243 h 393218"/>
                      <a:gd name="connsiteX49" fmla="*/ 123215 w 393222"/>
                      <a:gd name="connsiteY49" fmla="*/ 166159 h 393218"/>
                      <a:gd name="connsiteX50" fmla="*/ 161132 w 393222"/>
                      <a:gd name="connsiteY50" fmla="*/ 161132 h 393218"/>
                      <a:gd name="connsiteX51" fmla="*/ 166159 w 393222"/>
                      <a:gd name="connsiteY51" fmla="*/ 123215 h 393218"/>
                      <a:gd name="connsiteX52" fmla="*/ 166243 w 393222"/>
                      <a:gd name="connsiteY52" fmla="*/ 123182 h 393218"/>
                      <a:gd name="connsiteX53" fmla="*/ 196611 w 393222"/>
                      <a:gd name="connsiteY53" fmla="*/ 146440 h 393218"/>
                      <a:gd name="connsiteX54" fmla="*/ 226980 w 393222"/>
                      <a:gd name="connsiteY54" fmla="*/ 123182 h 393218"/>
                      <a:gd name="connsiteX55" fmla="*/ 227064 w 393222"/>
                      <a:gd name="connsiteY55" fmla="*/ 123215 h 393218"/>
                      <a:gd name="connsiteX56" fmla="*/ 232091 w 393222"/>
                      <a:gd name="connsiteY56" fmla="*/ 161132 h 393218"/>
                      <a:gd name="connsiteX57" fmla="*/ 270013 w 393222"/>
                      <a:gd name="connsiteY57" fmla="*/ 166159 h 393218"/>
                      <a:gd name="connsiteX58" fmla="*/ 270045 w 393222"/>
                      <a:gd name="connsiteY58" fmla="*/ 166243 h 393218"/>
                      <a:gd name="connsiteX59" fmla="*/ 246787 w 393222"/>
                      <a:gd name="connsiteY59" fmla="*/ 196611 h 393218"/>
                      <a:gd name="connsiteX60" fmla="*/ 270045 w 393222"/>
                      <a:gd name="connsiteY60" fmla="*/ 226980 h 393218"/>
                      <a:gd name="connsiteX61" fmla="*/ 270013 w 393222"/>
                      <a:gd name="connsiteY61" fmla="*/ 227064 h 393218"/>
                      <a:gd name="connsiteX62" fmla="*/ 232091 w 393222"/>
                      <a:gd name="connsiteY62" fmla="*/ 232091 h 393218"/>
                      <a:gd name="connsiteX63" fmla="*/ 227064 w 393222"/>
                      <a:gd name="connsiteY63" fmla="*/ 270013 h 393218"/>
                      <a:gd name="connsiteX64" fmla="*/ 226980 w 393222"/>
                      <a:gd name="connsiteY64" fmla="*/ 270045 h 393218"/>
                      <a:gd name="connsiteX65" fmla="*/ 196611 w 393222"/>
                      <a:gd name="connsiteY65" fmla="*/ 246787 h 393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393222" h="393218">
                        <a:moveTo>
                          <a:pt x="359278" y="157332"/>
                        </a:moveTo>
                        <a:cubicBezTo>
                          <a:pt x="354357" y="152412"/>
                          <a:pt x="349753" y="145594"/>
                          <a:pt x="344744" y="139357"/>
                        </a:cubicBezTo>
                        <a:cubicBezTo>
                          <a:pt x="343126" y="137348"/>
                          <a:pt x="342117" y="134902"/>
                          <a:pt x="341838" y="132339"/>
                        </a:cubicBezTo>
                        <a:cubicBezTo>
                          <a:pt x="340973" y="124387"/>
                          <a:pt x="339405" y="116313"/>
                          <a:pt x="339405" y="109351"/>
                        </a:cubicBezTo>
                        <a:cubicBezTo>
                          <a:pt x="339405" y="92874"/>
                          <a:pt x="348204" y="70151"/>
                          <a:pt x="335634" y="57580"/>
                        </a:cubicBezTo>
                        <a:cubicBezTo>
                          <a:pt x="323063" y="45009"/>
                          <a:pt x="300340" y="53808"/>
                          <a:pt x="283862" y="53808"/>
                        </a:cubicBezTo>
                        <a:cubicBezTo>
                          <a:pt x="276900" y="53808"/>
                          <a:pt x="268827" y="52241"/>
                          <a:pt x="260874" y="51381"/>
                        </a:cubicBezTo>
                        <a:cubicBezTo>
                          <a:pt x="258307" y="51102"/>
                          <a:pt x="255866" y="50088"/>
                          <a:pt x="253857" y="48474"/>
                        </a:cubicBezTo>
                        <a:cubicBezTo>
                          <a:pt x="247620" y="43460"/>
                          <a:pt x="240807" y="38861"/>
                          <a:pt x="235886" y="33941"/>
                        </a:cubicBezTo>
                        <a:cubicBezTo>
                          <a:pt x="224236" y="22291"/>
                          <a:pt x="214391" y="0"/>
                          <a:pt x="196611" y="0"/>
                        </a:cubicBezTo>
                        <a:cubicBezTo>
                          <a:pt x="178832" y="0"/>
                          <a:pt x="168986" y="22291"/>
                          <a:pt x="157337" y="33941"/>
                        </a:cubicBezTo>
                        <a:cubicBezTo>
                          <a:pt x="152416" y="38861"/>
                          <a:pt x="145598" y="43465"/>
                          <a:pt x="139362" y="48474"/>
                        </a:cubicBezTo>
                        <a:cubicBezTo>
                          <a:pt x="137353" y="50092"/>
                          <a:pt x="134906" y="51102"/>
                          <a:pt x="132344" y="51381"/>
                        </a:cubicBezTo>
                        <a:cubicBezTo>
                          <a:pt x="124391" y="52246"/>
                          <a:pt x="116318" y="53808"/>
                          <a:pt x="109356" y="53808"/>
                        </a:cubicBezTo>
                        <a:cubicBezTo>
                          <a:pt x="92878" y="53808"/>
                          <a:pt x="70155" y="45009"/>
                          <a:pt x="57584" y="57580"/>
                        </a:cubicBezTo>
                        <a:cubicBezTo>
                          <a:pt x="45014" y="70151"/>
                          <a:pt x="53813" y="92874"/>
                          <a:pt x="53813" y="109351"/>
                        </a:cubicBezTo>
                        <a:cubicBezTo>
                          <a:pt x="53813" y="116313"/>
                          <a:pt x="52246" y="124382"/>
                          <a:pt x="51381" y="132339"/>
                        </a:cubicBezTo>
                        <a:cubicBezTo>
                          <a:pt x="51102" y="134906"/>
                          <a:pt x="50088" y="137348"/>
                          <a:pt x="48474" y="139357"/>
                        </a:cubicBezTo>
                        <a:cubicBezTo>
                          <a:pt x="43460" y="145594"/>
                          <a:pt x="38861" y="152407"/>
                          <a:pt x="33941" y="157332"/>
                        </a:cubicBezTo>
                        <a:cubicBezTo>
                          <a:pt x="22291" y="168982"/>
                          <a:pt x="0" y="178827"/>
                          <a:pt x="0" y="196607"/>
                        </a:cubicBezTo>
                        <a:cubicBezTo>
                          <a:pt x="0" y="214386"/>
                          <a:pt x="22291" y="224232"/>
                          <a:pt x="33941" y="235882"/>
                        </a:cubicBezTo>
                        <a:cubicBezTo>
                          <a:pt x="38861" y="240802"/>
                          <a:pt x="43465" y="247620"/>
                          <a:pt x="48474" y="253856"/>
                        </a:cubicBezTo>
                        <a:cubicBezTo>
                          <a:pt x="50092" y="255865"/>
                          <a:pt x="51102" y="258312"/>
                          <a:pt x="51381" y="260874"/>
                        </a:cubicBezTo>
                        <a:cubicBezTo>
                          <a:pt x="52246" y="268827"/>
                          <a:pt x="53813" y="276900"/>
                          <a:pt x="53813" y="283862"/>
                        </a:cubicBezTo>
                        <a:cubicBezTo>
                          <a:pt x="53813" y="300340"/>
                          <a:pt x="45014" y="323063"/>
                          <a:pt x="57584" y="335634"/>
                        </a:cubicBezTo>
                        <a:cubicBezTo>
                          <a:pt x="70155" y="348204"/>
                          <a:pt x="92878" y="339405"/>
                          <a:pt x="109356" y="339405"/>
                        </a:cubicBezTo>
                        <a:cubicBezTo>
                          <a:pt x="116318" y="339405"/>
                          <a:pt x="124387" y="340973"/>
                          <a:pt x="132344" y="341838"/>
                        </a:cubicBezTo>
                        <a:cubicBezTo>
                          <a:pt x="134911" y="342117"/>
                          <a:pt x="137353" y="343131"/>
                          <a:pt x="139362" y="344744"/>
                        </a:cubicBezTo>
                        <a:cubicBezTo>
                          <a:pt x="145598" y="349758"/>
                          <a:pt x="152412" y="354357"/>
                          <a:pt x="157337" y="359278"/>
                        </a:cubicBezTo>
                        <a:cubicBezTo>
                          <a:pt x="168986" y="370928"/>
                          <a:pt x="178832" y="393218"/>
                          <a:pt x="196611" y="393218"/>
                        </a:cubicBezTo>
                        <a:cubicBezTo>
                          <a:pt x="214391" y="393218"/>
                          <a:pt x="224236" y="370928"/>
                          <a:pt x="235886" y="359278"/>
                        </a:cubicBezTo>
                        <a:cubicBezTo>
                          <a:pt x="240807" y="354357"/>
                          <a:pt x="247625" y="349753"/>
                          <a:pt x="253861" y="344744"/>
                        </a:cubicBezTo>
                        <a:cubicBezTo>
                          <a:pt x="255870" y="343126"/>
                          <a:pt x="258316" y="342117"/>
                          <a:pt x="260879" y="341838"/>
                        </a:cubicBezTo>
                        <a:cubicBezTo>
                          <a:pt x="268832" y="340973"/>
                          <a:pt x="276905" y="339405"/>
                          <a:pt x="283867" y="339405"/>
                        </a:cubicBezTo>
                        <a:cubicBezTo>
                          <a:pt x="300344" y="339405"/>
                          <a:pt x="323067" y="348204"/>
                          <a:pt x="335638" y="335634"/>
                        </a:cubicBezTo>
                        <a:cubicBezTo>
                          <a:pt x="348209" y="323063"/>
                          <a:pt x="339410" y="300340"/>
                          <a:pt x="339410" y="283862"/>
                        </a:cubicBezTo>
                        <a:cubicBezTo>
                          <a:pt x="339410" y="276900"/>
                          <a:pt x="340977" y="268827"/>
                          <a:pt x="341842" y="260874"/>
                        </a:cubicBezTo>
                        <a:cubicBezTo>
                          <a:pt x="342121" y="258307"/>
                          <a:pt x="343135" y="255865"/>
                          <a:pt x="344749" y="253856"/>
                        </a:cubicBezTo>
                        <a:cubicBezTo>
                          <a:pt x="349763" y="247620"/>
                          <a:pt x="354362" y="240807"/>
                          <a:pt x="359282" y="235886"/>
                        </a:cubicBezTo>
                        <a:cubicBezTo>
                          <a:pt x="370932" y="224236"/>
                          <a:pt x="393223" y="214391"/>
                          <a:pt x="393223" y="196611"/>
                        </a:cubicBezTo>
                        <a:cubicBezTo>
                          <a:pt x="393218" y="178832"/>
                          <a:pt x="370928" y="168982"/>
                          <a:pt x="359278" y="157332"/>
                        </a:cubicBezTo>
                        <a:close/>
                        <a:moveTo>
                          <a:pt x="196611" y="246787"/>
                        </a:moveTo>
                        <a:cubicBezTo>
                          <a:pt x="183464" y="246787"/>
                          <a:pt x="174651" y="258982"/>
                          <a:pt x="166243" y="270045"/>
                        </a:cubicBezTo>
                        <a:cubicBezTo>
                          <a:pt x="166215" y="270083"/>
                          <a:pt x="166154" y="270059"/>
                          <a:pt x="166159" y="270013"/>
                        </a:cubicBezTo>
                        <a:cubicBezTo>
                          <a:pt x="168033" y="256242"/>
                          <a:pt x="170428" y="241393"/>
                          <a:pt x="161132" y="232091"/>
                        </a:cubicBezTo>
                        <a:cubicBezTo>
                          <a:pt x="151835" y="222790"/>
                          <a:pt x="136981" y="225185"/>
                          <a:pt x="123215" y="227064"/>
                        </a:cubicBezTo>
                        <a:cubicBezTo>
                          <a:pt x="123168" y="227069"/>
                          <a:pt x="123140" y="227008"/>
                          <a:pt x="123182" y="226980"/>
                        </a:cubicBezTo>
                        <a:cubicBezTo>
                          <a:pt x="134246" y="218572"/>
                          <a:pt x="146440" y="209759"/>
                          <a:pt x="146440" y="196611"/>
                        </a:cubicBezTo>
                        <a:cubicBezTo>
                          <a:pt x="146440" y="183464"/>
                          <a:pt x="134246" y="174651"/>
                          <a:pt x="123182" y="166243"/>
                        </a:cubicBezTo>
                        <a:cubicBezTo>
                          <a:pt x="123145" y="166215"/>
                          <a:pt x="123168" y="166154"/>
                          <a:pt x="123215" y="166159"/>
                        </a:cubicBezTo>
                        <a:cubicBezTo>
                          <a:pt x="136985" y="168033"/>
                          <a:pt x="151835" y="170428"/>
                          <a:pt x="161132" y="161132"/>
                        </a:cubicBezTo>
                        <a:cubicBezTo>
                          <a:pt x="170428" y="151835"/>
                          <a:pt x="168038" y="136981"/>
                          <a:pt x="166159" y="123215"/>
                        </a:cubicBezTo>
                        <a:cubicBezTo>
                          <a:pt x="166154" y="123168"/>
                          <a:pt x="166215" y="123140"/>
                          <a:pt x="166243" y="123182"/>
                        </a:cubicBezTo>
                        <a:cubicBezTo>
                          <a:pt x="174651" y="134246"/>
                          <a:pt x="183464" y="146440"/>
                          <a:pt x="196611" y="146440"/>
                        </a:cubicBezTo>
                        <a:cubicBezTo>
                          <a:pt x="209759" y="146440"/>
                          <a:pt x="218572" y="134246"/>
                          <a:pt x="226980" y="123182"/>
                        </a:cubicBezTo>
                        <a:cubicBezTo>
                          <a:pt x="227008" y="123145"/>
                          <a:pt x="227069" y="123168"/>
                          <a:pt x="227064" y="123215"/>
                        </a:cubicBezTo>
                        <a:cubicBezTo>
                          <a:pt x="225190" y="136985"/>
                          <a:pt x="222795" y="151835"/>
                          <a:pt x="232091" y="161132"/>
                        </a:cubicBezTo>
                        <a:cubicBezTo>
                          <a:pt x="241388" y="170428"/>
                          <a:pt x="256242" y="168038"/>
                          <a:pt x="270013" y="166159"/>
                        </a:cubicBezTo>
                        <a:cubicBezTo>
                          <a:pt x="270059" y="166154"/>
                          <a:pt x="270087" y="166215"/>
                          <a:pt x="270045" y="166243"/>
                        </a:cubicBezTo>
                        <a:cubicBezTo>
                          <a:pt x="258982" y="174651"/>
                          <a:pt x="246787" y="183464"/>
                          <a:pt x="246787" y="196611"/>
                        </a:cubicBezTo>
                        <a:cubicBezTo>
                          <a:pt x="246787" y="209759"/>
                          <a:pt x="258982" y="218572"/>
                          <a:pt x="270045" y="226980"/>
                        </a:cubicBezTo>
                        <a:cubicBezTo>
                          <a:pt x="270082" y="227008"/>
                          <a:pt x="270059" y="227069"/>
                          <a:pt x="270013" y="227064"/>
                        </a:cubicBezTo>
                        <a:cubicBezTo>
                          <a:pt x="256242" y="225190"/>
                          <a:pt x="241393" y="222795"/>
                          <a:pt x="232091" y="232091"/>
                        </a:cubicBezTo>
                        <a:cubicBezTo>
                          <a:pt x="222790" y="241388"/>
                          <a:pt x="225185" y="256242"/>
                          <a:pt x="227064" y="270013"/>
                        </a:cubicBezTo>
                        <a:cubicBezTo>
                          <a:pt x="227069" y="270059"/>
                          <a:pt x="227008" y="270087"/>
                          <a:pt x="226980" y="270045"/>
                        </a:cubicBezTo>
                        <a:cubicBezTo>
                          <a:pt x="218567" y="258977"/>
                          <a:pt x="209759" y="246787"/>
                          <a:pt x="196611" y="24678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id="{5100AEFE-1707-4708-9FC3-54B8ECAF0670}"/>
                      </a:ext>
                    </a:extLst>
                  </p:cNvPr>
                  <p:cNvSpPr/>
                  <p:nvPr/>
                </p:nvSpPr>
                <p:spPr>
                  <a:xfrm>
                    <a:off x="3317314" y="3827147"/>
                    <a:ext cx="99412" cy="99412"/>
                  </a:xfrm>
                  <a:custGeom>
                    <a:avLst/>
                    <a:gdLst>
                      <a:gd name="connsiteX0" fmla="*/ 99413 w 99412"/>
                      <a:gd name="connsiteY0" fmla="*/ 49706 h 99412"/>
                      <a:gd name="connsiteX1" fmla="*/ 49706 w 99412"/>
                      <a:gd name="connsiteY1" fmla="*/ 99412 h 99412"/>
                      <a:gd name="connsiteX2" fmla="*/ 0 w 99412"/>
                      <a:gd name="connsiteY2" fmla="*/ 49706 h 99412"/>
                      <a:gd name="connsiteX3" fmla="*/ 49706 w 99412"/>
                      <a:gd name="connsiteY3" fmla="*/ 0 h 99412"/>
                      <a:gd name="connsiteX4" fmla="*/ 99413 w 99412"/>
                      <a:gd name="connsiteY4" fmla="*/ 49706 h 99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412" h="99412">
                        <a:moveTo>
                          <a:pt x="99413" y="49706"/>
                        </a:moveTo>
                        <a:cubicBezTo>
                          <a:pt x="99413" y="77158"/>
                          <a:pt x="77158" y="99412"/>
                          <a:pt x="49706" y="99412"/>
                        </a:cubicBezTo>
                        <a:cubicBezTo>
                          <a:pt x="22254" y="99412"/>
                          <a:pt x="0" y="77158"/>
                          <a:pt x="0" y="49706"/>
                        </a:cubicBezTo>
                        <a:cubicBezTo>
                          <a:pt x="0" y="22254"/>
                          <a:pt x="22254" y="0"/>
                          <a:pt x="49706" y="0"/>
                        </a:cubicBezTo>
                        <a:cubicBezTo>
                          <a:pt x="77158" y="0"/>
                          <a:pt x="99413" y="22254"/>
                          <a:pt x="99413" y="497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8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37B488FA-0EC2-49D4-BC3B-507CD3CAD724}"/>
                    </a:ext>
                  </a:extLst>
                </p:cNvPr>
                <p:cNvGrpSpPr/>
                <p:nvPr/>
              </p:nvGrpSpPr>
              <p:grpSpPr>
                <a:xfrm>
                  <a:off x="3328899" y="3896707"/>
                  <a:ext cx="341237" cy="341237"/>
                  <a:chOff x="3328899" y="3896707"/>
                  <a:chExt cx="341237" cy="341237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5C20D20F-2EF4-449A-B779-B3002894281D}"/>
                      </a:ext>
                    </a:extLst>
                  </p:cNvPr>
                  <p:cNvSpPr/>
                  <p:nvPr/>
                </p:nvSpPr>
                <p:spPr>
                  <a:xfrm>
                    <a:off x="3328899" y="3896707"/>
                    <a:ext cx="341237" cy="341237"/>
                  </a:xfrm>
                  <a:custGeom>
                    <a:avLst/>
                    <a:gdLst>
                      <a:gd name="connsiteX0" fmla="*/ 341238 w 341237"/>
                      <a:gd name="connsiteY0" fmla="*/ 170619 h 341237"/>
                      <a:gd name="connsiteX1" fmla="*/ 302981 w 341237"/>
                      <a:gd name="connsiteY1" fmla="*/ 115792 h 341237"/>
                      <a:gd name="connsiteX2" fmla="*/ 291266 w 341237"/>
                      <a:gd name="connsiteY2" fmla="*/ 49971 h 341237"/>
                      <a:gd name="connsiteX3" fmla="*/ 225445 w 341237"/>
                      <a:gd name="connsiteY3" fmla="*/ 38256 h 341237"/>
                      <a:gd name="connsiteX4" fmla="*/ 170619 w 341237"/>
                      <a:gd name="connsiteY4" fmla="*/ 0 h 341237"/>
                      <a:gd name="connsiteX5" fmla="*/ 115792 w 341237"/>
                      <a:gd name="connsiteY5" fmla="*/ 38256 h 341237"/>
                      <a:gd name="connsiteX6" fmla="*/ 49971 w 341237"/>
                      <a:gd name="connsiteY6" fmla="*/ 49971 h 341237"/>
                      <a:gd name="connsiteX7" fmla="*/ 38256 w 341237"/>
                      <a:gd name="connsiteY7" fmla="*/ 115792 h 341237"/>
                      <a:gd name="connsiteX8" fmla="*/ 0 w 341237"/>
                      <a:gd name="connsiteY8" fmla="*/ 170619 h 341237"/>
                      <a:gd name="connsiteX9" fmla="*/ 38256 w 341237"/>
                      <a:gd name="connsiteY9" fmla="*/ 225446 h 341237"/>
                      <a:gd name="connsiteX10" fmla="*/ 49971 w 341237"/>
                      <a:gd name="connsiteY10" fmla="*/ 291266 h 341237"/>
                      <a:gd name="connsiteX11" fmla="*/ 115792 w 341237"/>
                      <a:gd name="connsiteY11" fmla="*/ 302981 h 341237"/>
                      <a:gd name="connsiteX12" fmla="*/ 170619 w 341237"/>
                      <a:gd name="connsiteY12" fmla="*/ 341238 h 341237"/>
                      <a:gd name="connsiteX13" fmla="*/ 225445 w 341237"/>
                      <a:gd name="connsiteY13" fmla="*/ 302981 h 341237"/>
                      <a:gd name="connsiteX14" fmla="*/ 291266 w 341237"/>
                      <a:gd name="connsiteY14" fmla="*/ 291266 h 341237"/>
                      <a:gd name="connsiteX15" fmla="*/ 302981 w 341237"/>
                      <a:gd name="connsiteY15" fmla="*/ 225446 h 341237"/>
                      <a:gd name="connsiteX16" fmla="*/ 341238 w 341237"/>
                      <a:gd name="connsiteY16" fmla="*/ 170619 h 341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1237" h="341237">
                        <a:moveTo>
                          <a:pt x="341238" y="170619"/>
                        </a:moveTo>
                        <a:cubicBezTo>
                          <a:pt x="341238" y="145440"/>
                          <a:pt x="325295" y="124038"/>
                          <a:pt x="302981" y="115792"/>
                        </a:cubicBezTo>
                        <a:cubicBezTo>
                          <a:pt x="312934" y="94180"/>
                          <a:pt x="309069" y="67779"/>
                          <a:pt x="291266" y="49971"/>
                        </a:cubicBezTo>
                        <a:cubicBezTo>
                          <a:pt x="273464" y="32164"/>
                          <a:pt x="247057" y="28304"/>
                          <a:pt x="225445" y="38256"/>
                        </a:cubicBezTo>
                        <a:cubicBezTo>
                          <a:pt x="217200" y="15938"/>
                          <a:pt x="195797" y="0"/>
                          <a:pt x="170619" y="0"/>
                        </a:cubicBezTo>
                        <a:cubicBezTo>
                          <a:pt x="145440" y="0"/>
                          <a:pt x="124038" y="15943"/>
                          <a:pt x="115792" y="38256"/>
                        </a:cubicBezTo>
                        <a:cubicBezTo>
                          <a:pt x="94181" y="28304"/>
                          <a:pt x="67779" y="32169"/>
                          <a:pt x="49971" y="49971"/>
                        </a:cubicBezTo>
                        <a:cubicBezTo>
                          <a:pt x="32164" y="67774"/>
                          <a:pt x="28304" y="94180"/>
                          <a:pt x="38256" y="115792"/>
                        </a:cubicBezTo>
                        <a:cubicBezTo>
                          <a:pt x="15942" y="124038"/>
                          <a:pt x="0" y="145440"/>
                          <a:pt x="0" y="170619"/>
                        </a:cubicBezTo>
                        <a:cubicBezTo>
                          <a:pt x="0" y="195798"/>
                          <a:pt x="15942" y="217200"/>
                          <a:pt x="38256" y="225446"/>
                        </a:cubicBezTo>
                        <a:cubicBezTo>
                          <a:pt x="28309" y="247057"/>
                          <a:pt x="32169" y="273459"/>
                          <a:pt x="49971" y="291266"/>
                        </a:cubicBezTo>
                        <a:cubicBezTo>
                          <a:pt x="67779" y="309074"/>
                          <a:pt x="94181" y="312934"/>
                          <a:pt x="115792" y="302981"/>
                        </a:cubicBezTo>
                        <a:cubicBezTo>
                          <a:pt x="124038" y="325300"/>
                          <a:pt x="145440" y="341238"/>
                          <a:pt x="170619" y="341238"/>
                        </a:cubicBezTo>
                        <a:cubicBezTo>
                          <a:pt x="195797" y="341238"/>
                          <a:pt x="217200" y="325295"/>
                          <a:pt x="225445" y="302981"/>
                        </a:cubicBezTo>
                        <a:cubicBezTo>
                          <a:pt x="247057" y="312934"/>
                          <a:pt x="273459" y="309069"/>
                          <a:pt x="291266" y="291266"/>
                        </a:cubicBezTo>
                        <a:cubicBezTo>
                          <a:pt x="309074" y="273459"/>
                          <a:pt x="312934" y="247057"/>
                          <a:pt x="302981" y="225446"/>
                        </a:cubicBezTo>
                        <a:cubicBezTo>
                          <a:pt x="325295" y="217204"/>
                          <a:pt x="341238" y="195802"/>
                          <a:pt x="341238" y="1706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FBCD4223-887E-4EE4-AB9A-DA8091540E97}"/>
                      </a:ext>
                    </a:extLst>
                  </p:cNvPr>
                  <p:cNvSpPr/>
                  <p:nvPr/>
                </p:nvSpPr>
                <p:spPr>
                  <a:xfrm>
                    <a:off x="3431269" y="3999077"/>
                    <a:ext cx="136496" cy="136496"/>
                  </a:xfrm>
                  <a:custGeom>
                    <a:avLst/>
                    <a:gdLst>
                      <a:gd name="connsiteX0" fmla="*/ 136497 w 136496"/>
                      <a:gd name="connsiteY0" fmla="*/ 68249 h 136496"/>
                      <a:gd name="connsiteX1" fmla="*/ 68248 w 136496"/>
                      <a:gd name="connsiteY1" fmla="*/ 136497 h 136496"/>
                      <a:gd name="connsiteX2" fmla="*/ 0 w 136496"/>
                      <a:gd name="connsiteY2" fmla="*/ 68249 h 136496"/>
                      <a:gd name="connsiteX3" fmla="*/ 68248 w 136496"/>
                      <a:gd name="connsiteY3" fmla="*/ 0 h 136496"/>
                      <a:gd name="connsiteX4" fmla="*/ 136497 w 136496"/>
                      <a:gd name="connsiteY4" fmla="*/ 68249 h 136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496" h="136496">
                        <a:moveTo>
                          <a:pt x="136497" y="68249"/>
                        </a:moveTo>
                        <a:cubicBezTo>
                          <a:pt x="136497" y="105941"/>
                          <a:pt x="105941" y="136497"/>
                          <a:pt x="68248" y="136497"/>
                        </a:cubicBezTo>
                        <a:cubicBezTo>
                          <a:pt x="30556" y="136497"/>
                          <a:pt x="0" y="105941"/>
                          <a:pt x="0" y="68249"/>
                        </a:cubicBezTo>
                        <a:cubicBezTo>
                          <a:pt x="0" y="30556"/>
                          <a:pt x="30556" y="0"/>
                          <a:pt x="68248" y="0"/>
                        </a:cubicBezTo>
                        <a:cubicBezTo>
                          <a:pt x="105941" y="0"/>
                          <a:pt x="136497" y="30556"/>
                          <a:pt x="136497" y="6824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1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27CFD605-495F-451C-BCAE-13F171D61609}"/>
                    </a:ext>
                  </a:extLst>
                </p:cNvPr>
                <p:cNvGrpSpPr/>
                <p:nvPr/>
              </p:nvGrpSpPr>
              <p:grpSpPr>
                <a:xfrm>
                  <a:off x="3122521" y="3889005"/>
                  <a:ext cx="175125" cy="175125"/>
                  <a:chOff x="3122521" y="3889005"/>
                  <a:chExt cx="175125" cy="175125"/>
                </a:xfrm>
              </p:grpSpPr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0EE7E3A4-DCC5-4DCC-8944-DF0410ED5AFD}"/>
                      </a:ext>
                    </a:extLst>
                  </p:cNvPr>
                  <p:cNvSpPr/>
                  <p:nvPr/>
                </p:nvSpPr>
                <p:spPr>
                  <a:xfrm>
                    <a:off x="3122521" y="3889005"/>
                    <a:ext cx="175125" cy="175125"/>
                  </a:xfrm>
                  <a:custGeom>
                    <a:avLst/>
                    <a:gdLst>
                      <a:gd name="connsiteX0" fmla="*/ 175125 w 175125"/>
                      <a:gd name="connsiteY0" fmla="*/ 87563 h 175125"/>
                      <a:gd name="connsiteX1" fmla="*/ 87563 w 175125"/>
                      <a:gd name="connsiteY1" fmla="*/ 175125 h 175125"/>
                      <a:gd name="connsiteX2" fmla="*/ 0 w 175125"/>
                      <a:gd name="connsiteY2" fmla="*/ 87563 h 175125"/>
                      <a:gd name="connsiteX3" fmla="*/ 87563 w 175125"/>
                      <a:gd name="connsiteY3" fmla="*/ 0 h 175125"/>
                      <a:gd name="connsiteX4" fmla="*/ 175125 w 175125"/>
                      <a:gd name="connsiteY4" fmla="*/ 87563 h 175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125" h="175125">
                        <a:moveTo>
                          <a:pt x="175125" y="87563"/>
                        </a:moveTo>
                        <a:cubicBezTo>
                          <a:pt x="175125" y="135922"/>
                          <a:pt x="135922" y="175125"/>
                          <a:pt x="87563" y="175125"/>
                        </a:cubicBezTo>
                        <a:cubicBezTo>
                          <a:pt x="39203" y="175125"/>
                          <a:pt x="0" y="135922"/>
                          <a:pt x="0" y="87563"/>
                        </a:cubicBezTo>
                        <a:cubicBezTo>
                          <a:pt x="0" y="39203"/>
                          <a:pt x="39203" y="0"/>
                          <a:pt x="87563" y="0"/>
                        </a:cubicBezTo>
                        <a:cubicBezTo>
                          <a:pt x="135922" y="0"/>
                          <a:pt x="175125" y="39203"/>
                          <a:pt x="175125" y="87563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id="{0C2B0065-BAFB-4B9A-8D34-59CD99AA8F75}"/>
                      </a:ext>
                    </a:extLst>
                  </p:cNvPr>
                  <p:cNvSpPr/>
                  <p:nvPr/>
                </p:nvSpPr>
                <p:spPr>
                  <a:xfrm>
                    <a:off x="3162332" y="3914980"/>
                    <a:ext cx="95093" cy="82366"/>
                  </a:xfrm>
                  <a:custGeom>
                    <a:avLst/>
                    <a:gdLst>
                      <a:gd name="connsiteX0" fmla="*/ 95058 w 95093"/>
                      <a:gd name="connsiteY0" fmla="*/ 41227 h 82366"/>
                      <a:gd name="connsiteX1" fmla="*/ 64415 w 95093"/>
                      <a:gd name="connsiteY1" fmla="*/ 50905 h 82366"/>
                      <a:gd name="connsiteX2" fmla="*/ 71354 w 95093"/>
                      <a:gd name="connsiteY2" fmla="*/ 82307 h 82366"/>
                      <a:gd name="connsiteX3" fmla="*/ 71275 w 95093"/>
                      <a:gd name="connsiteY3" fmla="*/ 82353 h 82366"/>
                      <a:gd name="connsiteX4" fmla="*/ 47542 w 95093"/>
                      <a:gd name="connsiteY4" fmla="*/ 60648 h 82366"/>
                      <a:gd name="connsiteX5" fmla="*/ 23810 w 95093"/>
                      <a:gd name="connsiteY5" fmla="*/ 82353 h 82366"/>
                      <a:gd name="connsiteX6" fmla="*/ 23731 w 95093"/>
                      <a:gd name="connsiteY6" fmla="*/ 82307 h 82366"/>
                      <a:gd name="connsiteX7" fmla="*/ 30675 w 95093"/>
                      <a:gd name="connsiteY7" fmla="*/ 50905 h 82366"/>
                      <a:gd name="connsiteX8" fmla="*/ 31 w 95093"/>
                      <a:gd name="connsiteY8" fmla="*/ 41227 h 82366"/>
                      <a:gd name="connsiteX9" fmla="*/ 31 w 95093"/>
                      <a:gd name="connsiteY9" fmla="*/ 41139 h 82366"/>
                      <a:gd name="connsiteX10" fmla="*/ 30675 w 95093"/>
                      <a:gd name="connsiteY10" fmla="*/ 31461 h 82366"/>
                      <a:gd name="connsiteX11" fmla="*/ 23736 w 95093"/>
                      <a:gd name="connsiteY11" fmla="*/ 60 h 82366"/>
                      <a:gd name="connsiteX12" fmla="*/ 23815 w 95093"/>
                      <a:gd name="connsiteY12" fmla="*/ 13 h 82366"/>
                      <a:gd name="connsiteX13" fmla="*/ 47547 w 95093"/>
                      <a:gd name="connsiteY13" fmla="*/ 21718 h 82366"/>
                      <a:gd name="connsiteX14" fmla="*/ 71279 w 95093"/>
                      <a:gd name="connsiteY14" fmla="*/ 13 h 82366"/>
                      <a:gd name="connsiteX15" fmla="*/ 71359 w 95093"/>
                      <a:gd name="connsiteY15" fmla="*/ 60 h 82366"/>
                      <a:gd name="connsiteX16" fmla="*/ 64415 w 95093"/>
                      <a:gd name="connsiteY16" fmla="*/ 31461 h 82366"/>
                      <a:gd name="connsiteX17" fmla="*/ 95058 w 95093"/>
                      <a:gd name="connsiteY17" fmla="*/ 41139 h 82366"/>
                      <a:gd name="connsiteX18" fmla="*/ 95058 w 95093"/>
                      <a:gd name="connsiteY18" fmla="*/ 41227 h 8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93" h="82366">
                        <a:moveTo>
                          <a:pt x="95058" y="41227"/>
                        </a:moveTo>
                        <a:lnTo>
                          <a:pt x="64415" y="50905"/>
                        </a:lnTo>
                        <a:lnTo>
                          <a:pt x="71354" y="82307"/>
                        </a:lnTo>
                        <a:cubicBezTo>
                          <a:pt x="71363" y="82353"/>
                          <a:pt x="71312" y="82381"/>
                          <a:pt x="71275" y="82353"/>
                        </a:cubicBezTo>
                        <a:lnTo>
                          <a:pt x="47542" y="60648"/>
                        </a:lnTo>
                        <a:lnTo>
                          <a:pt x="23810" y="82353"/>
                        </a:lnTo>
                        <a:cubicBezTo>
                          <a:pt x="23778" y="82386"/>
                          <a:pt x="23722" y="82353"/>
                          <a:pt x="23731" y="82307"/>
                        </a:cubicBezTo>
                        <a:lnTo>
                          <a:pt x="30675" y="50905"/>
                        </a:lnTo>
                        <a:lnTo>
                          <a:pt x="31" y="41227"/>
                        </a:lnTo>
                        <a:cubicBezTo>
                          <a:pt x="-10" y="41213"/>
                          <a:pt x="-10" y="41153"/>
                          <a:pt x="31" y="41139"/>
                        </a:cubicBezTo>
                        <a:lnTo>
                          <a:pt x="30675" y="31461"/>
                        </a:lnTo>
                        <a:lnTo>
                          <a:pt x="23736" y="60"/>
                        </a:lnTo>
                        <a:cubicBezTo>
                          <a:pt x="23726" y="13"/>
                          <a:pt x="23778" y="-15"/>
                          <a:pt x="23815" y="13"/>
                        </a:cubicBezTo>
                        <a:lnTo>
                          <a:pt x="47547" y="21718"/>
                        </a:lnTo>
                        <a:lnTo>
                          <a:pt x="71279" y="13"/>
                        </a:lnTo>
                        <a:cubicBezTo>
                          <a:pt x="71312" y="-19"/>
                          <a:pt x="71368" y="13"/>
                          <a:pt x="71359" y="60"/>
                        </a:cubicBezTo>
                        <a:lnTo>
                          <a:pt x="64415" y="31461"/>
                        </a:lnTo>
                        <a:lnTo>
                          <a:pt x="95058" y="41139"/>
                        </a:lnTo>
                        <a:cubicBezTo>
                          <a:pt x="95105" y="41153"/>
                          <a:pt x="95105" y="41213"/>
                          <a:pt x="95058" y="412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4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9CBEE553-5479-4523-9E97-64D9CFA3F365}"/>
                    </a:ext>
                  </a:extLst>
                </p:cNvPr>
                <p:cNvGrpSpPr/>
                <p:nvPr/>
              </p:nvGrpSpPr>
              <p:grpSpPr>
                <a:xfrm>
                  <a:off x="3652825" y="3771139"/>
                  <a:ext cx="221159" cy="229758"/>
                  <a:chOff x="3652825" y="3771139"/>
                  <a:chExt cx="221159" cy="229758"/>
                </a:xfrm>
              </p:grpSpPr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03F53F15-DED9-4494-AB01-7115A0F10DD4}"/>
                      </a:ext>
                    </a:extLst>
                  </p:cNvPr>
                  <p:cNvSpPr/>
                  <p:nvPr/>
                </p:nvSpPr>
                <p:spPr>
                  <a:xfrm>
                    <a:off x="3703662" y="3780304"/>
                    <a:ext cx="143656" cy="151730"/>
                  </a:xfrm>
                  <a:custGeom>
                    <a:avLst/>
                    <a:gdLst>
                      <a:gd name="connsiteX0" fmla="*/ 141093 w 143656"/>
                      <a:gd name="connsiteY0" fmla="*/ 39732 h 151730"/>
                      <a:gd name="connsiteX1" fmla="*/ 114072 w 143656"/>
                      <a:gd name="connsiteY1" fmla="*/ 48038 h 151730"/>
                      <a:gd name="connsiteX2" fmla="*/ 111603 w 143656"/>
                      <a:gd name="connsiteY2" fmla="*/ 19878 h 151730"/>
                      <a:gd name="connsiteX3" fmla="*/ 111589 w 143656"/>
                      <a:gd name="connsiteY3" fmla="*/ 19869 h 151730"/>
                      <a:gd name="connsiteX4" fmla="*/ 84568 w 143656"/>
                      <a:gd name="connsiteY4" fmla="*/ 28175 h 151730"/>
                      <a:gd name="connsiteX5" fmla="*/ 82099 w 143656"/>
                      <a:gd name="connsiteY5" fmla="*/ 15 h 151730"/>
                      <a:gd name="connsiteX6" fmla="*/ 82085 w 143656"/>
                      <a:gd name="connsiteY6" fmla="*/ 6 h 151730"/>
                      <a:gd name="connsiteX7" fmla="*/ 18752 w 143656"/>
                      <a:gd name="connsiteY7" fmla="*/ 36644 h 151730"/>
                      <a:gd name="connsiteX8" fmla="*/ 8614 w 143656"/>
                      <a:gd name="connsiteY8" fmla="*/ 109106 h 151730"/>
                      <a:gd name="connsiteX9" fmla="*/ 67645 w 143656"/>
                      <a:gd name="connsiteY9" fmla="*/ 148850 h 151730"/>
                      <a:gd name="connsiteX10" fmla="*/ 130987 w 143656"/>
                      <a:gd name="connsiteY10" fmla="*/ 112208 h 151730"/>
                      <a:gd name="connsiteX11" fmla="*/ 141111 w 143656"/>
                      <a:gd name="connsiteY11" fmla="*/ 39746 h 151730"/>
                      <a:gd name="connsiteX12" fmla="*/ 141093 w 143656"/>
                      <a:gd name="connsiteY12" fmla="*/ 39732 h 151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3656" h="151730">
                        <a:moveTo>
                          <a:pt x="141093" y="39732"/>
                        </a:moveTo>
                        <a:cubicBezTo>
                          <a:pt x="140641" y="39802"/>
                          <a:pt x="128415" y="41769"/>
                          <a:pt x="114072" y="48038"/>
                        </a:cubicBezTo>
                        <a:cubicBezTo>
                          <a:pt x="114486" y="32388"/>
                          <a:pt x="111710" y="20325"/>
                          <a:pt x="111603" y="19878"/>
                        </a:cubicBezTo>
                        <a:cubicBezTo>
                          <a:pt x="111598" y="19855"/>
                          <a:pt x="111612" y="19864"/>
                          <a:pt x="111589" y="19869"/>
                        </a:cubicBezTo>
                        <a:cubicBezTo>
                          <a:pt x="111133" y="19939"/>
                          <a:pt x="98911" y="21906"/>
                          <a:pt x="84568" y="28175"/>
                        </a:cubicBezTo>
                        <a:cubicBezTo>
                          <a:pt x="84982" y="12525"/>
                          <a:pt x="82201" y="462"/>
                          <a:pt x="82099" y="15"/>
                        </a:cubicBezTo>
                        <a:cubicBezTo>
                          <a:pt x="82094" y="-8"/>
                          <a:pt x="82108" y="1"/>
                          <a:pt x="82085" y="6"/>
                        </a:cubicBezTo>
                        <a:cubicBezTo>
                          <a:pt x="81285" y="131"/>
                          <a:pt x="38848" y="6801"/>
                          <a:pt x="18752" y="36644"/>
                        </a:cubicBezTo>
                        <a:cubicBezTo>
                          <a:pt x="-1529" y="66766"/>
                          <a:pt x="-6064" y="99200"/>
                          <a:pt x="8614" y="109106"/>
                        </a:cubicBezTo>
                        <a:cubicBezTo>
                          <a:pt x="24854" y="120039"/>
                          <a:pt x="51409" y="137917"/>
                          <a:pt x="67645" y="148850"/>
                        </a:cubicBezTo>
                        <a:cubicBezTo>
                          <a:pt x="82341" y="158742"/>
                          <a:pt x="110701" y="142335"/>
                          <a:pt x="130987" y="112208"/>
                        </a:cubicBezTo>
                        <a:cubicBezTo>
                          <a:pt x="151082" y="82364"/>
                          <a:pt x="141302" y="40536"/>
                          <a:pt x="141111" y="39746"/>
                        </a:cubicBezTo>
                        <a:cubicBezTo>
                          <a:pt x="141102" y="39713"/>
                          <a:pt x="141116" y="39727"/>
                          <a:pt x="141093" y="397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0C0DAC8E-083B-4AE8-9FB1-0B814CFE9DBD}"/>
                      </a:ext>
                    </a:extLst>
                  </p:cNvPr>
                  <p:cNvSpPr/>
                  <p:nvPr/>
                </p:nvSpPr>
                <p:spPr>
                  <a:xfrm>
                    <a:off x="3652825" y="3771139"/>
                    <a:ext cx="114364" cy="213542"/>
                  </a:xfrm>
                  <a:custGeom>
                    <a:avLst/>
                    <a:gdLst>
                      <a:gd name="connsiteX0" fmla="*/ 25813 w 114364"/>
                      <a:gd name="connsiteY0" fmla="*/ 211675 h 213542"/>
                      <a:gd name="connsiteX1" fmla="*/ 81258 w 114364"/>
                      <a:gd name="connsiteY1" fmla="*/ 186491 h 213542"/>
                      <a:gd name="connsiteX2" fmla="*/ 112739 w 114364"/>
                      <a:gd name="connsiteY2" fmla="*/ 100473 h 213542"/>
                      <a:gd name="connsiteX3" fmla="*/ 80705 w 114364"/>
                      <a:gd name="connsiteY3" fmla="*/ 4967 h 213542"/>
                      <a:gd name="connsiteX4" fmla="*/ 71990 w 114364"/>
                      <a:gd name="connsiteY4" fmla="*/ 0 h 213542"/>
                      <a:gd name="connsiteX5" fmla="*/ 33449 w 114364"/>
                      <a:gd name="connsiteY5" fmla="*/ 43028 h 213542"/>
                      <a:gd name="connsiteX6" fmla="*/ 25813 w 114364"/>
                      <a:gd name="connsiteY6" fmla="*/ 211675 h 213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364" h="213542">
                        <a:moveTo>
                          <a:pt x="25813" y="211675"/>
                        </a:moveTo>
                        <a:cubicBezTo>
                          <a:pt x="44053" y="219046"/>
                          <a:pt x="69906" y="203350"/>
                          <a:pt x="81258" y="186491"/>
                        </a:cubicBezTo>
                        <a:cubicBezTo>
                          <a:pt x="98647" y="160662"/>
                          <a:pt x="108232" y="133939"/>
                          <a:pt x="112739" y="100473"/>
                        </a:cubicBezTo>
                        <a:cubicBezTo>
                          <a:pt x="118752" y="59807"/>
                          <a:pt x="108088" y="23407"/>
                          <a:pt x="80705" y="4967"/>
                        </a:cubicBezTo>
                        <a:cubicBezTo>
                          <a:pt x="77905" y="3083"/>
                          <a:pt x="74994" y="1428"/>
                          <a:pt x="71990" y="0"/>
                        </a:cubicBezTo>
                        <a:cubicBezTo>
                          <a:pt x="57954" y="11715"/>
                          <a:pt x="44802" y="26169"/>
                          <a:pt x="33449" y="43028"/>
                        </a:cubicBezTo>
                        <a:cubicBezTo>
                          <a:pt x="-8453" y="105263"/>
                          <a:pt x="-10974" y="177962"/>
                          <a:pt x="25813" y="21167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id="{8CF90E3F-200E-4E38-AE9A-F2DCA76F6871}"/>
                      </a:ext>
                    </a:extLst>
                  </p:cNvPr>
                  <p:cNvSpPr/>
                  <p:nvPr/>
                </p:nvSpPr>
                <p:spPr>
                  <a:xfrm>
                    <a:off x="3678638" y="3853511"/>
                    <a:ext cx="195346" cy="147386"/>
                  </a:xfrm>
                  <a:custGeom>
                    <a:avLst/>
                    <a:gdLst>
                      <a:gd name="connsiteX0" fmla="*/ 187468 w 195346"/>
                      <a:gd name="connsiteY0" fmla="*/ 11859 h 147386"/>
                      <a:gd name="connsiteX1" fmla="*/ 86925 w 195346"/>
                      <a:gd name="connsiteY1" fmla="*/ 18101 h 147386"/>
                      <a:gd name="connsiteX2" fmla="*/ 25369 w 195346"/>
                      <a:gd name="connsiteY2" fmla="*/ 77411 h 147386"/>
                      <a:gd name="connsiteX3" fmla="*/ 0 w 195346"/>
                      <a:gd name="connsiteY3" fmla="*/ 129303 h 147386"/>
                      <a:gd name="connsiteX4" fmla="*/ 7878 w 195346"/>
                      <a:gd name="connsiteY4" fmla="*/ 135511 h 147386"/>
                      <a:gd name="connsiteX5" fmla="*/ 16594 w 195346"/>
                      <a:gd name="connsiteY5" fmla="*/ 140478 h 147386"/>
                      <a:gd name="connsiteX6" fmla="*/ 169977 w 195346"/>
                      <a:gd name="connsiteY6" fmla="*/ 69960 h 147386"/>
                      <a:gd name="connsiteX7" fmla="*/ 195346 w 195346"/>
                      <a:gd name="connsiteY7" fmla="*/ 18068 h 147386"/>
                      <a:gd name="connsiteX8" fmla="*/ 187468 w 195346"/>
                      <a:gd name="connsiteY8" fmla="*/ 11859 h 147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5346" h="147386">
                        <a:moveTo>
                          <a:pt x="187468" y="11859"/>
                        </a:moveTo>
                        <a:cubicBezTo>
                          <a:pt x="160081" y="-6580"/>
                          <a:pt x="122345" y="-2767"/>
                          <a:pt x="86925" y="18101"/>
                        </a:cubicBezTo>
                        <a:cubicBezTo>
                          <a:pt x="64374" y="31392"/>
                          <a:pt x="42758" y="51581"/>
                          <a:pt x="25369" y="77411"/>
                        </a:cubicBezTo>
                        <a:cubicBezTo>
                          <a:pt x="14017" y="94269"/>
                          <a:pt x="5571" y="111895"/>
                          <a:pt x="0" y="129303"/>
                        </a:cubicBezTo>
                        <a:cubicBezTo>
                          <a:pt x="2451" y="131549"/>
                          <a:pt x="5078" y="133623"/>
                          <a:pt x="7878" y="135511"/>
                        </a:cubicBezTo>
                        <a:cubicBezTo>
                          <a:pt x="10678" y="137395"/>
                          <a:pt x="13589" y="139051"/>
                          <a:pt x="16594" y="140478"/>
                        </a:cubicBezTo>
                        <a:cubicBezTo>
                          <a:pt x="61668" y="161885"/>
                          <a:pt x="128075" y="132200"/>
                          <a:pt x="169977" y="69960"/>
                        </a:cubicBezTo>
                        <a:cubicBezTo>
                          <a:pt x="181329" y="53102"/>
                          <a:pt x="189775" y="35476"/>
                          <a:pt x="195346" y="18068"/>
                        </a:cubicBezTo>
                        <a:cubicBezTo>
                          <a:pt x="192895" y="15817"/>
                          <a:pt x="190268" y="13743"/>
                          <a:pt x="187468" y="11859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E8D973A4-7058-4D74-B460-B3F0E78F164B}"/>
                    </a:ext>
                  </a:extLst>
                </p:cNvPr>
                <p:cNvGrpSpPr/>
                <p:nvPr/>
              </p:nvGrpSpPr>
              <p:grpSpPr>
                <a:xfrm>
                  <a:off x="2367060" y="3687925"/>
                  <a:ext cx="355094" cy="360197"/>
                  <a:chOff x="2367060" y="3687925"/>
                  <a:chExt cx="355094" cy="360197"/>
                </a:xfrm>
              </p:grpSpPr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18DB991A-3217-484B-B19B-491E2A75DD6E}"/>
                      </a:ext>
                    </a:extLst>
                  </p:cNvPr>
                  <p:cNvSpPr/>
                  <p:nvPr/>
                </p:nvSpPr>
                <p:spPr>
                  <a:xfrm>
                    <a:off x="2432083" y="3758042"/>
                    <a:ext cx="290070" cy="290080"/>
                  </a:xfrm>
                  <a:custGeom>
                    <a:avLst/>
                    <a:gdLst>
                      <a:gd name="connsiteX0" fmla="*/ 204127 w 290070"/>
                      <a:gd name="connsiteY0" fmla="*/ 28179 h 290080"/>
                      <a:gd name="connsiteX1" fmla="*/ 272185 w 290070"/>
                      <a:gd name="connsiteY1" fmla="*/ 272195 h 290080"/>
                      <a:gd name="connsiteX2" fmla="*/ 28179 w 290070"/>
                      <a:gd name="connsiteY2" fmla="*/ 204128 h 290080"/>
                      <a:gd name="connsiteX3" fmla="*/ 58989 w 290070"/>
                      <a:gd name="connsiteY3" fmla="*/ 58985 h 290080"/>
                      <a:gd name="connsiteX4" fmla="*/ 204127 w 290070"/>
                      <a:gd name="connsiteY4" fmla="*/ 28179 h 29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0070" h="290080">
                        <a:moveTo>
                          <a:pt x="204127" y="28179"/>
                        </a:moveTo>
                        <a:cubicBezTo>
                          <a:pt x="261051" y="85108"/>
                          <a:pt x="320771" y="223604"/>
                          <a:pt x="272185" y="272195"/>
                        </a:cubicBezTo>
                        <a:cubicBezTo>
                          <a:pt x="223600" y="320785"/>
                          <a:pt x="85098" y="261052"/>
                          <a:pt x="28179" y="204128"/>
                        </a:cubicBezTo>
                        <a:cubicBezTo>
                          <a:pt x="-28745" y="147203"/>
                          <a:pt x="10404" y="107571"/>
                          <a:pt x="58989" y="58985"/>
                        </a:cubicBezTo>
                        <a:cubicBezTo>
                          <a:pt x="107575" y="10404"/>
                          <a:pt x="147208" y="-28745"/>
                          <a:pt x="204127" y="2817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5F7C119E-5B6B-4F22-B498-92A690A24488}"/>
                      </a:ext>
                    </a:extLst>
                  </p:cNvPr>
                  <p:cNvSpPr/>
                  <p:nvPr/>
                </p:nvSpPr>
                <p:spPr>
                  <a:xfrm>
                    <a:off x="2367060" y="3687925"/>
                    <a:ext cx="211498" cy="216596"/>
                  </a:xfrm>
                  <a:custGeom>
                    <a:avLst/>
                    <a:gdLst>
                      <a:gd name="connsiteX0" fmla="*/ 154317 w 211498"/>
                      <a:gd name="connsiteY0" fmla="*/ 73257 h 216596"/>
                      <a:gd name="connsiteX1" fmla="*/ 122046 w 211498"/>
                      <a:gd name="connsiteY1" fmla="*/ 117773 h 216596"/>
                      <a:gd name="connsiteX2" fmla="*/ 121967 w 211498"/>
                      <a:gd name="connsiteY2" fmla="*/ 117782 h 216596"/>
                      <a:gd name="connsiteX3" fmla="*/ 107349 w 211498"/>
                      <a:gd name="connsiteY3" fmla="*/ 93799 h 216596"/>
                      <a:gd name="connsiteX4" fmla="*/ 101173 w 211498"/>
                      <a:gd name="connsiteY4" fmla="*/ 64895 h 216596"/>
                      <a:gd name="connsiteX5" fmla="*/ 105322 w 211498"/>
                      <a:gd name="connsiteY5" fmla="*/ 35759 h 216596"/>
                      <a:gd name="connsiteX6" fmla="*/ 119046 w 211498"/>
                      <a:gd name="connsiteY6" fmla="*/ 9813 h 216596"/>
                      <a:gd name="connsiteX7" fmla="*/ 119078 w 211498"/>
                      <a:gd name="connsiteY7" fmla="*/ 9771 h 216596"/>
                      <a:gd name="connsiteX8" fmla="*/ 119144 w 211498"/>
                      <a:gd name="connsiteY8" fmla="*/ 9682 h 216596"/>
                      <a:gd name="connsiteX9" fmla="*/ 117869 w 211498"/>
                      <a:gd name="connsiteY9" fmla="*/ 1190 h 216596"/>
                      <a:gd name="connsiteX10" fmla="*/ 109377 w 211498"/>
                      <a:gd name="connsiteY10" fmla="*/ 2464 h 216596"/>
                      <a:gd name="connsiteX11" fmla="*/ 94411 w 211498"/>
                      <a:gd name="connsiteY11" fmla="*/ 32326 h 216596"/>
                      <a:gd name="connsiteX12" fmla="*/ 90454 w 211498"/>
                      <a:gd name="connsiteY12" fmla="*/ 65393 h 216596"/>
                      <a:gd name="connsiteX13" fmla="*/ 98109 w 211498"/>
                      <a:gd name="connsiteY13" fmla="*/ 97673 h 216596"/>
                      <a:gd name="connsiteX14" fmla="*/ 107043 w 211498"/>
                      <a:gd name="connsiteY14" fmla="*/ 113806 h 216596"/>
                      <a:gd name="connsiteX15" fmla="*/ 106996 w 211498"/>
                      <a:gd name="connsiteY15" fmla="*/ 113871 h 216596"/>
                      <a:gd name="connsiteX16" fmla="*/ 65061 w 211498"/>
                      <a:gd name="connsiteY16" fmla="*/ 103124 h 216596"/>
                      <a:gd name="connsiteX17" fmla="*/ 12 w 211498"/>
                      <a:gd name="connsiteY17" fmla="*/ 111746 h 216596"/>
                      <a:gd name="connsiteX18" fmla="*/ 12 w 211498"/>
                      <a:gd name="connsiteY18" fmla="*/ 111755 h 216596"/>
                      <a:gd name="connsiteX19" fmla="*/ 60099 w 211498"/>
                      <a:gd name="connsiteY19" fmla="*/ 138124 h 216596"/>
                      <a:gd name="connsiteX20" fmla="*/ 90012 w 211498"/>
                      <a:gd name="connsiteY20" fmla="*/ 140240 h 216596"/>
                      <a:gd name="connsiteX21" fmla="*/ 90035 w 211498"/>
                      <a:gd name="connsiteY21" fmla="*/ 140315 h 216596"/>
                      <a:gd name="connsiteX22" fmla="*/ 68149 w 211498"/>
                      <a:gd name="connsiteY22" fmla="*/ 159406 h 216596"/>
                      <a:gd name="connsiteX23" fmla="*/ 35957 w 211498"/>
                      <a:gd name="connsiteY23" fmla="*/ 216586 h 216596"/>
                      <a:gd name="connsiteX24" fmla="*/ 35962 w 211498"/>
                      <a:gd name="connsiteY24" fmla="*/ 216590 h 216596"/>
                      <a:gd name="connsiteX25" fmla="*/ 93146 w 211498"/>
                      <a:gd name="connsiteY25" fmla="*/ 184398 h 216596"/>
                      <a:gd name="connsiteX26" fmla="*/ 127012 w 211498"/>
                      <a:gd name="connsiteY26" fmla="*/ 132153 h 216596"/>
                      <a:gd name="connsiteX27" fmla="*/ 127050 w 211498"/>
                      <a:gd name="connsiteY27" fmla="*/ 132116 h 216596"/>
                      <a:gd name="connsiteX28" fmla="*/ 179300 w 211498"/>
                      <a:gd name="connsiteY28" fmla="*/ 98250 h 216596"/>
                      <a:gd name="connsiteX29" fmla="*/ 211492 w 211498"/>
                      <a:gd name="connsiteY29" fmla="*/ 41070 h 216596"/>
                      <a:gd name="connsiteX30" fmla="*/ 211487 w 211498"/>
                      <a:gd name="connsiteY30" fmla="*/ 41065 h 216596"/>
                      <a:gd name="connsiteX31" fmla="*/ 154317 w 211498"/>
                      <a:gd name="connsiteY31" fmla="*/ 73257 h 21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11498" h="216596">
                        <a:moveTo>
                          <a:pt x="154317" y="73257"/>
                        </a:moveTo>
                        <a:cubicBezTo>
                          <a:pt x="137970" y="89599"/>
                          <a:pt x="126175" y="106318"/>
                          <a:pt x="122046" y="117773"/>
                        </a:cubicBezTo>
                        <a:cubicBezTo>
                          <a:pt x="122032" y="117806"/>
                          <a:pt x="121990" y="117810"/>
                          <a:pt x="121967" y="117782"/>
                        </a:cubicBezTo>
                        <a:cubicBezTo>
                          <a:pt x="115874" y="110658"/>
                          <a:pt x="110889" y="102486"/>
                          <a:pt x="107349" y="93799"/>
                        </a:cubicBezTo>
                        <a:cubicBezTo>
                          <a:pt x="103615" y="84581"/>
                          <a:pt x="101532" y="74778"/>
                          <a:pt x="101173" y="64895"/>
                        </a:cubicBezTo>
                        <a:cubicBezTo>
                          <a:pt x="100852" y="55012"/>
                          <a:pt x="102276" y="45134"/>
                          <a:pt x="105322" y="35759"/>
                        </a:cubicBezTo>
                        <a:cubicBezTo>
                          <a:pt x="108419" y="26415"/>
                          <a:pt x="113075" y="17509"/>
                          <a:pt x="119046" y="9813"/>
                        </a:cubicBezTo>
                        <a:lnTo>
                          <a:pt x="119078" y="9771"/>
                        </a:lnTo>
                        <a:cubicBezTo>
                          <a:pt x="119102" y="9743"/>
                          <a:pt x="119125" y="9710"/>
                          <a:pt x="119144" y="9682"/>
                        </a:cubicBezTo>
                        <a:cubicBezTo>
                          <a:pt x="121139" y="6985"/>
                          <a:pt x="120567" y="3185"/>
                          <a:pt x="117869" y="1190"/>
                        </a:cubicBezTo>
                        <a:cubicBezTo>
                          <a:pt x="115172" y="-805"/>
                          <a:pt x="111372" y="-233"/>
                          <a:pt x="109377" y="2464"/>
                        </a:cubicBezTo>
                        <a:cubicBezTo>
                          <a:pt x="102666" y="11538"/>
                          <a:pt x="97695" y="21648"/>
                          <a:pt x="94411" y="32326"/>
                        </a:cubicBezTo>
                        <a:cubicBezTo>
                          <a:pt x="91193" y="43018"/>
                          <a:pt x="89835" y="54273"/>
                          <a:pt x="90454" y="65393"/>
                        </a:cubicBezTo>
                        <a:cubicBezTo>
                          <a:pt x="91105" y="76517"/>
                          <a:pt x="93714" y="87497"/>
                          <a:pt x="98109" y="97673"/>
                        </a:cubicBezTo>
                        <a:cubicBezTo>
                          <a:pt x="100569" y="103333"/>
                          <a:pt x="103587" y="108714"/>
                          <a:pt x="107043" y="113806"/>
                        </a:cubicBezTo>
                        <a:cubicBezTo>
                          <a:pt x="107066" y="113843"/>
                          <a:pt x="107038" y="113890"/>
                          <a:pt x="106996" y="113871"/>
                        </a:cubicBezTo>
                        <a:cubicBezTo>
                          <a:pt x="96234" y="109374"/>
                          <a:pt x="81543" y="105463"/>
                          <a:pt x="65061" y="103124"/>
                        </a:cubicBezTo>
                        <a:cubicBezTo>
                          <a:pt x="30786" y="98263"/>
                          <a:pt x="505" y="111527"/>
                          <a:pt x="12" y="111746"/>
                        </a:cubicBezTo>
                        <a:cubicBezTo>
                          <a:pt x="-6" y="111755"/>
                          <a:pt x="-2" y="111741"/>
                          <a:pt x="12" y="111755"/>
                        </a:cubicBezTo>
                        <a:cubicBezTo>
                          <a:pt x="431" y="112104"/>
                          <a:pt x="25828" y="133264"/>
                          <a:pt x="60099" y="138124"/>
                        </a:cubicBezTo>
                        <a:cubicBezTo>
                          <a:pt x="70814" y="139645"/>
                          <a:pt x="81008" y="140319"/>
                          <a:pt x="90012" y="140240"/>
                        </a:cubicBezTo>
                        <a:cubicBezTo>
                          <a:pt x="90054" y="140240"/>
                          <a:pt x="90072" y="140292"/>
                          <a:pt x="90035" y="140315"/>
                        </a:cubicBezTo>
                        <a:cubicBezTo>
                          <a:pt x="83003" y="145565"/>
                          <a:pt x="75539" y="152016"/>
                          <a:pt x="68149" y="159406"/>
                        </a:cubicBezTo>
                        <a:cubicBezTo>
                          <a:pt x="43668" y="183882"/>
                          <a:pt x="36078" y="216060"/>
                          <a:pt x="35957" y="216586"/>
                        </a:cubicBezTo>
                        <a:cubicBezTo>
                          <a:pt x="35953" y="216604"/>
                          <a:pt x="35943" y="216595"/>
                          <a:pt x="35962" y="216590"/>
                        </a:cubicBezTo>
                        <a:cubicBezTo>
                          <a:pt x="36492" y="216465"/>
                          <a:pt x="68665" y="208880"/>
                          <a:pt x="93146" y="184398"/>
                        </a:cubicBezTo>
                        <a:cubicBezTo>
                          <a:pt x="113730" y="163819"/>
                          <a:pt x="127119" y="142636"/>
                          <a:pt x="127012" y="132153"/>
                        </a:cubicBezTo>
                        <a:cubicBezTo>
                          <a:pt x="127012" y="132130"/>
                          <a:pt x="127027" y="132116"/>
                          <a:pt x="127050" y="132116"/>
                        </a:cubicBezTo>
                        <a:cubicBezTo>
                          <a:pt x="137537" y="132218"/>
                          <a:pt x="158716" y="118833"/>
                          <a:pt x="179300" y="98250"/>
                        </a:cubicBezTo>
                        <a:cubicBezTo>
                          <a:pt x="203781" y="73773"/>
                          <a:pt x="211371" y="41595"/>
                          <a:pt x="211492" y="41070"/>
                        </a:cubicBezTo>
                        <a:cubicBezTo>
                          <a:pt x="211496" y="41051"/>
                          <a:pt x="211506" y="41060"/>
                          <a:pt x="211487" y="41065"/>
                        </a:cubicBezTo>
                        <a:cubicBezTo>
                          <a:pt x="210971" y="41191"/>
                          <a:pt x="178798" y="48781"/>
                          <a:pt x="154317" y="73257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41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1CD4ED45-43AF-4ACD-9907-BFBF3EE66E0D}"/>
                      </a:ext>
                    </a:extLst>
                  </p:cNvPr>
                  <p:cNvGrpSpPr/>
                  <p:nvPr/>
                </p:nvGrpSpPr>
                <p:grpSpPr>
                  <a:xfrm>
                    <a:off x="2482535" y="3781811"/>
                    <a:ext cx="184126" cy="251471"/>
                    <a:chOff x="2482535" y="3781811"/>
                    <a:chExt cx="184126" cy="251471"/>
                  </a:xfrm>
                  <a:solidFill>
                    <a:srgbClr val="FFFFFF"/>
                  </a:solidFill>
                </p:grpSpPr>
                <p:sp>
                  <p:nvSpPr>
                    <p:cNvPr id="342" name="Freeform: Shape 341">
                      <a:extLst>
                        <a:ext uri="{FF2B5EF4-FFF2-40B4-BE49-F238E27FC236}">
                          <a16:creationId xmlns:a16="http://schemas.microsoft.com/office/drawing/2014/main" id="{37C4C85C-E467-4832-A74D-545CB3B4E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14081" y="3857010"/>
                      <a:ext cx="20389" cy="26912"/>
                    </a:xfrm>
                    <a:custGeom>
                      <a:avLst/>
                      <a:gdLst>
                        <a:gd name="connsiteX0" fmla="*/ 15397 w 20389"/>
                        <a:gd name="connsiteY0" fmla="*/ 26912 h 26912"/>
                        <a:gd name="connsiteX1" fmla="*/ 11137 w 20389"/>
                        <a:gd name="connsiteY1" fmla="*/ 24531 h 26912"/>
                        <a:gd name="connsiteX2" fmla="*/ 738 w 20389"/>
                        <a:gd name="connsiteY2" fmla="*/ 7612 h 26912"/>
                        <a:gd name="connsiteX3" fmla="*/ 2380 w 20389"/>
                        <a:gd name="connsiteY3" fmla="*/ 738 h 26912"/>
                        <a:gd name="connsiteX4" fmla="*/ 9249 w 20389"/>
                        <a:gd name="connsiteY4" fmla="*/ 2380 h 26912"/>
                        <a:gd name="connsiteX5" fmla="*/ 19648 w 20389"/>
                        <a:gd name="connsiteY5" fmla="*/ 19299 h 26912"/>
                        <a:gd name="connsiteX6" fmla="*/ 18011 w 20389"/>
                        <a:gd name="connsiteY6" fmla="*/ 26173 h 26912"/>
                        <a:gd name="connsiteX7" fmla="*/ 15397 w 20389"/>
                        <a:gd name="connsiteY7" fmla="*/ 26912 h 269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2">
                          <a:moveTo>
                            <a:pt x="15397" y="26912"/>
                          </a:moveTo>
                          <a:cubicBezTo>
                            <a:pt x="13718" y="26912"/>
                            <a:pt x="12081" y="26066"/>
                            <a:pt x="11137" y="24531"/>
                          </a:cubicBezTo>
                          <a:lnTo>
                            <a:pt x="738" y="7612"/>
                          </a:lnTo>
                          <a:cubicBezTo>
                            <a:pt x="-704" y="5259"/>
                            <a:pt x="31" y="2184"/>
                            <a:pt x="2380" y="738"/>
                          </a:cubicBezTo>
                          <a:cubicBezTo>
                            <a:pt x="4738" y="-704"/>
                            <a:pt x="7807" y="31"/>
                            <a:pt x="9249" y="2380"/>
                          </a:cubicBezTo>
                          <a:lnTo>
                            <a:pt x="19648" y="19299"/>
                          </a:lnTo>
                          <a:cubicBezTo>
                            <a:pt x="21094" y="21652"/>
                            <a:pt x="20359" y="24726"/>
                            <a:pt x="18011" y="26173"/>
                          </a:cubicBezTo>
                          <a:cubicBezTo>
                            <a:pt x="17192" y="26670"/>
                            <a:pt x="16290" y="26912"/>
                            <a:pt x="15397" y="2691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" name="Freeform: Shape 342">
                      <a:extLst>
                        <a:ext uri="{FF2B5EF4-FFF2-40B4-BE49-F238E27FC236}">
                          <a16:creationId xmlns:a16="http://schemas.microsoft.com/office/drawing/2014/main" id="{BD99D798-D9E5-4246-8620-4789DE502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1681" y="3819408"/>
                      <a:ext cx="20389" cy="26913"/>
                    </a:xfrm>
                    <a:custGeom>
                      <a:avLst/>
                      <a:gdLst>
                        <a:gd name="connsiteX0" fmla="*/ 15397 w 20389"/>
                        <a:gd name="connsiteY0" fmla="*/ 26913 h 26913"/>
                        <a:gd name="connsiteX1" fmla="*/ 11137 w 20389"/>
                        <a:gd name="connsiteY1" fmla="*/ 24532 h 26913"/>
                        <a:gd name="connsiteX2" fmla="*/ 738 w 20389"/>
                        <a:gd name="connsiteY2" fmla="*/ 7613 h 26913"/>
                        <a:gd name="connsiteX3" fmla="*/ 2380 w 20389"/>
                        <a:gd name="connsiteY3" fmla="*/ 739 h 26913"/>
                        <a:gd name="connsiteX4" fmla="*/ 9249 w 20389"/>
                        <a:gd name="connsiteY4" fmla="*/ 2381 h 26913"/>
                        <a:gd name="connsiteX5" fmla="*/ 19648 w 20389"/>
                        <a:gd name="connsiteY5" fmla="*/ 19300 h 26913"/>
                        <a:gd name="connsiteX6" fmla="*/ 18011 w 20389"/>
                        <a:gd name="connsiteY6" fmla="*/ 26174 h 26913"/>
                        <a:gd name="connsiteX7" fmla="*/ 15397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397" y="26913"/>
                          </a:moveTo>
                          <a:cubicBezTo>
                            <a:pt x="13718" y="26913"/>
                            <a:pt x="12081" y="26067"/>
                            <a:pt x="11137" y="24532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33" y="-703"/>
                            <a:pt x="7802" y="28"/>
                            <a:pt x="9249" y="2381"/>
                          </a:cubicBezTo>
                          <a:lnTo>
                            <a:pt x="19648" y="19300"/>
                          </a:lnTo>
                          <a:cubicBezTo>
                            <a:pt x="21094" y="21653"/>
                            <a:pt x="20359" y="24727"/>
                            <a:pt x="18011" y="26174"/>
                          </a:cubicBezTo>
                          <a:cubicBezTo>
                            <a:pt x="17192" y="26671"/>
                            <a:pt x="16290" y="26913"/>
                            <a:pt x="15397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" name="Freeform: Shape 343">
                      <a:extLst>
                        <a:ext uri="{FF2B5EF4-FFF2-40B4-BE49-F238E27FC236}">
                          <a16:creationId xmlns:a16="http://schemas.microsoft.com/office/drawing/2014/main" id="{2B875748-7277-44CD-A793-C279FAC34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9282" y="3781811"/>
                      <a:ext cx="20389" cy="26909"/>
                    </a:xfrm>
                    <a:custGeom>
                      <a:avLst/>
                      <a:gdLst>
                        <a:gd name="connsiteX0" fmla="*/ 15397 w 20389"/>
                        <a:gd name="connsiteY0" fmla="*/ 26910 h 26909"/>
                        <a:gd name="connsiteX1" fmla="*/ 11137 w 20389"/>
                        <a:gd name="connsiteY1" fmla="*/ 24528 h 26909"/>
                        <a:gd name="connsiteX2" fmla="*/ 738 w 20389"/>
                        <a:gd name="connsiteY2" fmla="*/ 7609 h 26909"/>
                        <a:gd name="connsiteX3" fmla="*/ 2380 w 20389"/>
                        <a:gd name="connsiteY3" fmla="*/ 740 h 26909"/>
                        <a:gd name="connsiteX4" fmla="*/ 9249 w 20389"/>
                        <a:gd name="connsiteY4" fmla="*/ 2377 h 26909"/>
                        <a:gd name="connsiteX5" fmla="*/ 19648 w 20389"/>
                        <a:gd name="connsiteY5" fmla="*/ 19296 h 26909"/>
                        <a:gd name="connsiteX6" fmla="*/ 18011 w 20389"/>
                        <a:gd name="connsiteY6" fmla="*/ 26170 h 26909"/>
                        <a:gd name="connsiteX7" fmla="*/ 15397 w 20389"/>
                        <a:gd name="connsiteY7" fmla="*/ 26910 h 2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09">
                          <a:moveTo>
                            <a:pt x="15397" y="26910"/>
                          </a:moveTo>
                          <a:cubicBezTo>
                            <a:pt x="13718" y="26910"/>
                            <a:pt x="12081" y="26063"/>
                            <a:pt x="11137" y="24528"/>
                          </a:cubicBezTo>
                          <a:lnTo>
                            <a:pt x="738" y="7609"/>
                          </a:lnTo>
                          <a:cubicBezTo>
                            <a:pt x="-704" y="5261"/>
                            <a:pt x="31" y="2182"/>
                            <a:pt x="2380" y="740"/>
                          </a:cubicBezTo>
                          <a:cubicBezTo>
                            <a:pt x="4738" y="-706"/>
                            <a:pt x="7807" y="33"/>
                            <a:pt x="9249" y="2377"/>
                          </a:cubicBezTo>
                          <a:lnTo>
                            <a:pt x="19648" y="19296"/>
                          </a:lnTo>
                          <a:cubicBezTo>
                            <a:pt x="21094" y="21650"/>
                            <a:pt x="20359" y="24724"/>
                            <a:pt x="18011" y="26170"/>
                          </a:cubicBezTo>
                          <a:cubicBezTo>
                            <a:pt x="17192" y="26668"/>
                            <a:pt x="16290" y="26910"/>
                            <a:pt x="15397" y="2691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" name="Freeform: Shape 344">
                      <a:extLst>
                        <a:ext uri="{FF2B5EF4-FFF2-40B4-BE49-F238E27FC236}">
                          <a16:creationId xmlns:a16="http://schemas.microsoft.com/office/drawing/2014/main" id="{166B66CB-7B45-475A-A32B-CEB6EB262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9572" y="3897912"/>
                      <a:ext cx="20716" cy="27452"/>
                    </a:xfrm>
                    <a:custGeom>
                      <a:avLst/>
                      <a:gdLst>
                        <a:gd name="connsiteX0" fmla="*/ 15727 w 20716"/>
                        <a:gd name="connsiteY0" fmla="*/ 27453 h 27452"/>
                        <a:gd name="connsiteX1" fmla="*/ 11467 w 20716"/>
                        <a:gd name="connsiteY1" fmla="*/ 25071 h 27452"/>
                        <a:gd name="connsiteX2" fmla="*/ 738 w 20716"/>
                        <a:gd name="connsiteY2" fmla="*/ 7613 h 27452"/>
                        <a:gd name="connsiteX3" fmla="*/ 2380 w 20716"/>
                        <a:gd name="connsiteY3" fmla="*/ 739 h 27452"/>
                        <a:gd name="connsiteX4" fmla="*/ 9249 w 20716"/>
                        <a:gd name="connsiteY4" fmla="*/ 2381 h 27452"/>
                        <a:gd name="connsiteX5" fmla="*/ 19978 w 20716"/>
                        <a:gd name="connsiteY5" fmla="*/ 19839 h 27452"/>
                        <a:gd name="connsiteX6" fmla="*/ 18336 w 20716"/>
                        <a:gd name="connsiteY6" fmla="*/ 26713 h 27452"/>
                        <a:gd name="connsiteX7" fmla="*/ 15727 w 20716"/>
                        <a:gd name="connsiteY7" fmla="*/ 27453 h 27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6" h="27452">
                          <a:moveTo>
                            <a:pt x="15727" y="27453"/>
                          </a:moveTo>
                          <a:cubicBezTo>
                            <a:pt x="14048" y="27453"/>
                            <a:pt x="12411" y="26606"/>
                            <a:pt x="11467" y="25071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28" y="-703"/>
                            <a:pt x="7803" y="28"/>
                            <a:pt x="9249" y="2381"/>
                          </a:cubicBezTo>
                          <a:lnTo>
                            <a:pt x="19978" y="19839"/>
                          </a:lnTo>
                          <a:cubicBezTo>
                            <a:pt x="21420" y="22193"/>
                            <a:pt x="20685" y="25267"/>
                            <a:pt x="18336" y="26713"/>
                          </a:cubicBezTo>
                          <a:cubicBezTo>
                            <a:pt x="17522" y="27211"/>
                            <a:pt x="16620" y="27453"/>
                            <a:pt x="15727" y="2745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" name="Freeform: Shape 345">
                      <a:extLst>
                        <a:ext uri="{FF2B5EF4-FFF2-40B4-BE49-F238E27FC236}">
                          <a16:creationId xmlns:a16="http://schemas.microsoft.com/office/drawing/2014/main" id="{66D96061-5C09-4C5C-A6F8-A283B8558F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45946" y="4005830"/>
                      <a:ext cx="20716" cy="27452"/>
                    </a:xfrm>
                    <a:custGeom>
                      <a:avLst/>
                      <a:gdLst>
                        <a:gd name="connsiteX0" fmla="*/ 15727 w 20716"/>
                        <a:gd name="connsiteY0" fmla="*/ 27453 h 27452"/>
                        <a:gd name="connsiteX1" fmla="*/ 11467 w 20716"/>
                        <a:gd name="connsiteY1" fmla="*/ 25071 h 27452"/>
                        <a:gd name="connsiteX2" fmla="*/ 738 w 20716"/>
                        <a:gd name="connsiteY2" fmla="*/ 7613 h 27452"/>
                        <a:gd name="connsiteX3" fmla="*/ 2380 w 20716"/>
                        <a:gd name="connsiteY3" fmla="*/ 739 h 27452"/>
                        <a:gd name="connsiteX4" fmla="*/ 9249 w 20716"/>
                        <a:gd name="connsiteY4" fmla="*/ 2381 h 27452"/>
                        <a:gd name="connsiteX5" fmla="*/ 19978 w 20716"/>
                        <a:gd name="connsiteY5" fmla="*/ 19839 h 27452"/>
                        <a:gd name="connsiteX6" fmla="*/ 18336 w 20716"/>
                        <a:gd name="connsiteY6" fmla="*/ 26713 h 27452"/>
                        <a:gd name="connsiteX7" fmla="*/ 15727 w 20716"/>
                        <a:gd name="connsiteY7" fmla="*/ 27453 h 27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6" h="27452">
                          <a:moveTo>
                            <a:pt x="15727" y="27453"/>
                          </a:moveTo>
                          <a:cubicBezTo>
                            <a:pt x="14048" y="27453"/>
                            <a:pt x="12411" y="26606"/>
                            <a:pt x="11467" y="25071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28" y="-702"/>
                            <a:pt x="7802" y="28"/>
                            <a:pt x="9249" y="2381"/>
                          </a:cubicBezTo>
                          <a:lnTo>
                            <a:pt x="19978" y="19839"/>
                          </a:lnTo>
                          <a:cubicBezTo>
                            <a:pt x="21420" y="22193"/>
                            <a:pt x="20685" y="25267"/>
                            <a:pt x="18336" y="26713"/>
                          </a:cubicBezTo>
                          <a:cubicBezTo>
                            <a:pt x="17518" y="27211"/>
                            <a:pt x="16620" y="27453"/>
                            <a:pt x="15727" y="2745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" name="Freeform: Shape 346">
                      <a:extLst>
                        <a:ext uri="{FF2B5EF4-FFF2-40B4-BE49-F238E27FC236}">
                          <a16:creationId xmlns:a16="http://schemas.microsoft.com/office/drawing/2014/main" id="{5450615C-B57E-48B0-B3D9-CD0DE2E9D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535" y="3888556"/>
                      <a:ext cx="20389" cy="26911"/>
                    </a:xfrm>
                    <a:custGeom>
                      <a:avLst/>
                      <a:gdLst>
                        <a:gd name="connsiteX0" fmla="*/ 15397 w 20389"/>
                        <a:gd name="connsiteY0" fmla="*/ 26911 h 26911"/>
                        <a:gd name="connsiteX1" fmla="*/ 11137 w 20389"/>
                        <a:gd name="connsiteY1" fmla="*/ 24530 h 26911"/>
                        <a:gd name="connsiteX2" fmla="*/ 738 w 20389"/>
                        <a:gd name="connsiteY2" fmla="*/ 7611 h 26911"/>
                        <a:gd name="connsiteX3" fmla="*/ 2380 w 20389"/>
                        <a:gd name="connsiteY3" fmla="*/ 737 h 26911"/>
                        <a:gd name="connsiteX4" fmla="*/ 9249 w 20389"/>
                        <a:gd name="connsiteY4" fmla="*/ 2379 h 26911"/>
                        <a:gd name="connsiteX5" fmla="*/ 19648 w 20389"/>
                        <a:gd name="connsiteY5" fmla="*/ 19298 h 26911"/>
                        <a:gd name="connsiteX6" fmla="*/ 18011 w 20389"/>
                        <a:gd name="connsiteY6" fmla="*/ 26172 h 26911"/>
                        <a:gd name="connsiteX7" fmla="*/ 15397 w 20389"/>
                        <a:gd name="connsiteY7" fmla="*/ 26911 h 26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1">
                          <a:moveTo>
                            <a:pt x="15397" y="26911"/>
                          </a:moveTo>
                          <a:cubicBezTo>
                            <a:pt x="13718" y="26911"/>
                            <a:pt x="12081" y="26065"/>
                            <a:pt x="11137" y="24530"/>
                          </a:cubicBezTo>
                          <a:lnTo>
                            <a:pt x="738" y="7611"/>
                          </a:lnTo>
                          <a:cubicBezTo>
                            <a:pt x="-704" y="5258"/>
                            <a:pt x="31" y="2184"/>
                            <a:pt x="2380" y="737"/>
                          </a:cubicBezTo>
                          <a:cubicBezTo>
                            <a:pt x="4733" y="-700"/>
                            <a:pt x="7807" y="26"/>
                            <a:pt x="9249" y="2379"/>
                          </a:cubicBezTo>
                          <a:lnTo>
                            <a:pt x="19648" y="19298"/>
                          </a:lnTo>
                          <a:cubicBezTo>
                            <a:pt x="21094" y="21651"/>
                            <a:pt x="20359" y="24725"/>
                            <a:pt x="18011" y="26172"/>
                          </a:cubicBezTo>
                          <a:cubicBezTo>
                            <a:pt x="17188" y="26669"/>
                            <a:pt x="16290" y="26911"/>
                            <a:pt x="15397" y="2691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" name="Freeform: Shape 347">
                      <a:extLst>
                        <a:ext uri="{FF2B5EF4-FFF2-40B4-BE49-F238E27FC236}">
                          <a16:creationId xmlns:a16="http://schemas.microsoft.com/office/drawing/2014/main" id="{59898788-A4FC-4554-80E9-8ABA743A58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8027" y="3929458"/>
                      <a:ext cx="20715" cy="27451"/>
                    </a:xfrm>
                    <a:custGeom>
                      <a:avLst/>
                      <a:gdLst>
                        <a:gd name="connsiteX0" fmla="*/ 15727 w 20715"/>
                        <a:gd name="connsiteY0" fmla="*/ 27452 h 27451"/>
                        <a:gd name="connsiteX1" fmla="*/ 11467 w 20715"/>
                        <a:gd name="connsiteY1" fmla="*/ 25070 h 27451"/>
                        <a:gd name="connsiteX2" fmla="*/ 738 w 20715"/>
                        <a:gd name="connsiteY2" fmla="*/ 7612 h 27451"/>
                        <a:gd name="connsiteX3" fmla="*/ 2380 w 20715"/>
                        <a:gd name="connsiteY3" fmla="*/ 738 h 27451"/>
                        <a:gd name="connsiteX4" fmla="*/ 9249 w 20715"/>
                        <a:gd name="connsiteY4" fmla="*/ 2380 h 27451"/>
                        <a:gd name="connsiteX5" fmla="*/ 19978 w 20715"/>
                        <a:gd name="connsiteY5" fmla="*/ 19838 h 27451"/>
                        <a:gd name="connsiteX6" fmla="*/ 18336 w 20715"/>
                        <a:gd name="connsiteY6" fmla="*/ 26712 h 27451"/>
                        <a:gd name="connsiteX7" fmla="*/ 15727 w 20715"/>
                        <a:gd name="connsiteY7" fmla="*/ 27452 h 274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5" h="27451">
                          <a:moveTo>
                            <a:pt x="15727" y="27452"/>
                          </a:moveTo>
                          <a:cubicBezTo>
                            <a:pt x="14048" y="27452"/>
                            <a:pt x="12411" y="26605"/>
                            <a:pt x="11467" y="25070"/>
                          </a:cubicBezTo>
                          <a:lnTo>
                            <a:pt x="738" y="7612"/>
                          </a:lnTo>
                          <a:cubicBezTo>
                            <a:pt x="-704" y="5259"/>
                            <a:pt x="31" y="2184"/>
                            <a:pt x="2380" y="738"/>
                          </a:cubicBezTo>
                          <a:cubicBezTo>
                            <a:pt x="4728" y="-704"/>
                            <a:pt x="7802" y="31"/>
                            <a:pt x="9249" y="2380"/>
                          </a:cubicBezTo>
                          <a:lnTo>
                            <a:pt x="19978" y="19838"/>
                          </a:lnTo>
                          <a:cubicBezTo>
                            <a:pt x="21420" y="22192"/>
                            <a:pt x="20685" y="25266"/>
                            <a:pt x="18336" y="26712"/>
                          </a:cubicBezTo>
                          <a:cubicBezTo>
                            <a:pt x="17522" y="27214"/>
                            <a:pt x="16620" y="27452"/>
                            <a:pt x="15727" y="2745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" name="Freeform: Shape 348">
                      <a:extLst>
                        <a:ext uri="{FF2B5EF4-FFF2-40B4-BE49-F238E27FC236}">
                          <a16:creationId xmlns:a16="http://schemas.microsoft.com/office/drawing/2014/main" id="{0A0ADEFC-38C9-4312-B131-697E89B29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07173" y="3860313"/>
                      <a:ext cx="20716" cy="27450"/>
                    </a:xfrm>
                    <a:custGeom>
                      <a:avLst/>
                      <a:gdLst>
                        <a:gd name="connsiteX0" fmla="*/ 15727 w 20716"/>
                        <a:gd name="connsiteY0" fmla="*/ 27451 h 27450"/>
                        <a:gd name="connsiteX1" fmla="*/ 11467 w 20716"/>
                        <a:gd name="connsiteY1" fmla="*/ 25069 h 27450"/>
                        <a:gd name="connsiteX2" fmla="*/ 738 w 20716"/>
                        <a:gd name="connsiteY2" fmla="*/ 7611 h 27450"/>
                        <a:gd name="connsiteX3" fmla="*/ 2380 w 20716"/>
                        <a:gd name="connsiteY3" fmla="*/ 737 h 27450"/>
                        <a:gd name="connsiteX4" fmla="*/ 9249 w 20716"/>
                        <a:gd name="connsiteY4" fmla="*/ 2379 h 27450"/>
                        <a:gd name="connsiteX5" fmla="*/ 19978 w 20716"/>
                        <a:gd name="connsiteY5" fmla="*/ 19837 h 27450"/>
                        <a:gd name="connsiteX6" fmla="*/ 18336 w 20716"/>
                        <a:gd name="connsiteY6" fmla="*/ 26711 h 27450"/>
                        <a:gd name="connsiteX7" fmla="*/ 15727 w 20716"/>
                        <a:gd name="connsiteY7" fmla="*/ 27451 h 27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6" h="27450">
                          <a:moveTo>
                            <a:pt x="15727" y="27451"/>
                          </a:moveTo>
                          <a:cubicBezTo>
                            <a:pt x="14048" y="27451"/>
                            <a:pt x="12411" y="26604"/>
                            <a:pt x="11467" y="25069"/>
                          </a:cubicBezTo>
                          <a:lnTo>
                            <a:pt x="738" y="7611"/>
                          </a:lnTo>
                          <a:cubicBezTo>
                            <a:pt x="-704" y="5258"/>
                            <a:pt x="31" y="2184"/>
                            <a:pt x="2380" y="737"/>
                          </a:cubicBezTo>
                          <a:cubicBezTo>
                            <a:pt x="4724" y="-700"/>
                            <a:pt x="7807" y="26"/>
                            <a:pt x="9249" y="2379"/>
                          </a:cubicBezTo>
                          <a:lnTo>
                            <a:pt x="19978" y="19837"/>
                          </a:lnTo>
                          <a:cubicBezTo>
                            <a:pt x="21420" y="22191"/>
                            <a:pt x="20685" y="25265"/>
                            <a:pt x="18336" y="26711"/>
                          </a:cubicBezTo>
                          <a:cubicBezTo>
                            <a:pt x="17522" y="27209"/>
                            <a:pt x="16620" y="27451"/>
                            <a:pt x="15727" y="2745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" name="Freeform: Shape 349">
                      <a:extLst>
                        <a:ext uri="{FF2B5EF4-FFF2-40B4-BE49-F238E27FC236}">
                          <a16:creationId xmlns:a16="http://schemas.microsoft.com/office/drawing/2014/main" id="{15998D33-1BC8-44CB-B9E5-2EC3468FF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27949" y="3936796"/>
                      <a:ext cx="20389" cy="26913"/>
                    </a:xfrm>
                    <a:custGeom>
                      <a:avLst/>
                      <a:gdLst>
                        <a:gd name="connsiteX0" fmla="*/ 15400 w 20389"/>
                        <a:gd name="connsiteY0" fmla="*/ 26913 h 26913"/>
                        <a:gd name="connsiteX1" fmla="*/ 11140 w 20389"/>
                        <a:gd name="connsiteY1" fmla="*/ 24532 h 26913"/>
                        <a:gd name="connsiteX2" fmla="*/ 741 w 20389"/>
                        <a:gd name="connsiteY2" fmla="*/ 7613 h 26913"/>
                        <a:gd name="connsiteX3" fmla="*/ 2378 w 20389"/>
                        <a:gd name="connsiteY3" fmla="*/ 739 h 26913"/>
                        <a:gd name="connsiteX4" fmla="*/ 9252 w 20389"/>
                        <a:gd name="connsiteY4" fmla="*/ 2381 h 26913"/>
                        <a:gd name="connsiteX5" fmla="*/ 19651 w 20389"/>
                        <a:gd name="connsiteY5" fmla="*/ 19300 h 26913"/>
                        <a:gd name="connsiteX6" fmla="*/ 18009 w 20389"/>
                        <a:gd name="connsiteY6" fmla="*/ 26174 h 26913"/>
                        <a:gd name="connsiteX7" fmla="*/ 15400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400" y="26913"/>
                          </a:moveTo>
                          <a:cubicBezTo>
                            <a:pt x="13721" y="26913"/>
                            <a:pt x="12084" y="26067"/>
                            <a:pt x="11140" y="24532"/>
                          </a:cubicBezTo>
                          <a:lnTo>
                            <a:pt x="741" y="7613"/>
                          </a:lnTo>
                          <a:cubicBezTo>
                            <a:pt x="-705" y="5260"/>
                            <a:pt x="30" y="2186"/>
                            <a:pt x="2378" y="739"/>
                          </a:cubicBezTo>
                          <a:cubicBezTo>
                            <a:pt x="4736" y="-703"/>
                            <a:pt x="7801" y="28"/>
                            <a:pt x="9252" y="2381"/>
                          </a:cubicBezTo>
                          <a:lnTo>
                            <a:pt x="19651" y="19300"/>
                          </a:lnTo>
                          <a:cubicBezTo>
                            <a:pt x="21093" y="21653"/>
                            <a:pt x="20358" y="24727"/>
                            <a:pt x="18009" y="26174"/>
                          </a:cubicBezTo>
                          <a:cubicBezTo>
                            <a:pt x="17196" y="26671"/>
                            <a:pt x="16293" y="26913"/>
                            <a:pt x="15400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" name="Freeform: Shape 350">
                      <a:extLst>
                        <a:ext uri="{FF2B5EF4-FFF2-40B4-BE49-F238E27FC236}">
                          <a16:creationId xmlns:a16="http://schemas.microsoft.com/office/drawing/2014/main" id="{31965F05-6A28-4D4C-8CA7-9F2DE501A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4746" y="3969999"/>
                      <a:ext cx="20385" cy="26919"/>
                    </a:xfrm>
                    <a:custGeom>
                      <a:avLst/>
                      <a:gdLst>
                        <a:gd name="connsiteX0" fmla="*/ 15397 w 20385"/>
                        <a:gd name="connsiteY0" fmla="*/ 26920 h 26919"/>
                        <a:gd name="connsiteX1" fmla="*/ 11137 w 20385"/>
                        <a:gd name="connsiteY1" fmla="*/ 24539 h 26919"/>
                        <a:gd name="connsiteX2" fmla="*/ 738 w 20385"/>
                        <a:gd name="connsiteY2" fmla="*/ 7615 h 26919"/>
                        <a:gd name="connsiteX3" fmla="*/ 2380 w 20385"/>
                        <a:gd name="connsiteY3" fmla="*/ 741 h 26919"/>
                        <a:gd name="connsiteX4" fmla="*/ 9249 w 20385"/>
                        <a:gd name="connsiteY4" fmla="*/ 2383 h 26919"/>
                        <a:gd name="connsiteX5" fmla="*/ 19648 w 20385"/>
                        <a:gd name="connsiteY5" fmla="*/ 19307 h 26919"/>
                        <a:gd name="connsiteX6" fmla="*/ 18006 w 20385"/>
                        <a:gd name="connsiteY6" fmla="*/ 26180 h 26919"/>
                        <a:gd name="connsiteX7" fmla="*/ 15397 w 20385"/>
                        <a:gd name="connsiteY7" fmla="*/ 26920 h 26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5" h="26919">
                          <a:moveTo>
                            <a:pt x="15397" y="26920"/>
                          </a:moveTo>
                          <a:cubicBezTo>
                            <a:pt x="13718" y="26920"/>
                            <a:pt x="12081" y="26074"/>
                            <a:pt x="11137" y="24539"/>
                          </a:cubicBezTo>
                          <a:lnTo>
                            <a:pt x="738" y="7615"/>
                          </a:lnTo>
                          <a:cubicBezTo>
                            <a:pt x="-704" y="5262"/>
                            <a:pt x="31" y="2188"/>
                            <a:pt x="2380" y="741"/>
                          </a:cubicBezTo>
                          <a:cubicBezTo>
                            <a:pt x="4724" y="-705"/>
                            <a:pt x="7802" y="30"/>
                            <a:pt x="9249" y="2383"/>
                          </a:cubicBezTo>
                          <a:lnTo>
                            <a:pt x="19648" y="19307"/>
                          </a:lnTo>
                          <a:cubicBezTo>
                            <a:pt x="21089" y="21660"/>
                            <a:pt x="20355" y="24734"/>
                            <a:pt x="18006" y="26180"/>
                          </a:cubicBezTo>
                          <a:cubicBezTo>
                            <a:pt x="17188" y="26678"/>
                            <a:pt x="16290" y="26920"/>
                            <a:pt x="15397" y="269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52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C13787AB-3C87-40DD-BEF4-FEFFB6E89F84}"/>
                  </a:ext>
                </a:extLst>
              </p:cNvPr>
              <p:cNvGrpSpPr/>
              <p:nvPr/>
            </p:nvGrpSpPr>
            <p:grpSpPr>
              <a:xfrm>
                <a:off x="2099375" y="2957273"/>
                <a:ext cx="1548678" cy="495941"/>
                <a:chOff x="2099375" y="2957273"/>
                <a:chExt cx="1548678" cy="495941"/>
              </a:xfrm>
            </p:grpSpPr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BDB53075-CBDD-4B1F-8268-9691F7513AB2}"/>
                    </a:ext>
                  </a:extLst>
                </p:cNvPr>
                <p:cNvSpPr/>
                <p:nvPr/>
              </p:nvSpPr>
              <p:spPr>
                <a:xfrm>
                  <a:off x="3043804" y="3188406"/>
                  <a:ext cx="203373" cy="264808"/>
                </a:xfrm>
                <a:custGeom>
                  <a:avLst/>
                  <a:gdLst>
                    <a:gd name="connsiteX0" fmla="*/ 4577 w 203373"/>
                    <a:gd name="connsiteY0" fmla="*/ 28 h 264808"/>
                    <a:gd name="connsiteX1" fmla="*/ 58092 w 203373"/>
                    <a:gd name="connsiteY1" fmla="*/ 4758 h 264808"/>
                    <a:gd name="connsiteX2" fmla="*/ 111760 w 203373"/>
                    <a:gd name="connsiteY2" fmla="*/ 7190 h 264808"/>
                    <a:gd name="connsiteX3" fmla="*/ 112481 w 203373"/>
                    <a:gd name="connsiteY3" fmla="*/ 7306 h 264808"/>
                    <a:gd name="connsiteX4" fmla="*/ 112997 w 203373"/>
                    <a:gd name="connsiteY4" fmla="*/ 7464 h 264808"/>
                    <a:gd name="connsiteX5" fmla="*/ 146426 w 203373"/>
                    <a:gd name="connsiteY5" fmla="*/ 23346 h 264808"/>
                    <a:gd name="connsiteX6" fmla="*/ 161095 w 203373"/>
                    <a:gd name="connsiteY6" fmla="*/ 36229 h 264808"/>
                    <a:gd name="connsiteX7" fmla="*/ 173019 w 203373"/>
                    <a:gd name="connsiteY7" fmla="*/ 52106 h 264808"/>
                    <a:gd name="connsiteX8" fmla="*/ 188143 w 203373"/>
                    <a:gd name="connsiteY8" fmla="*/ 87847 h 264808"/>
                    <a:gd name="connsiteX9" fmla="*/ 195021 w 203373"/>
                    <a:gd name="connsiteY9" fmla="*/ 123829 h 264808"/>
                    <a:gd name="connsiteX10" fmla="*/ 199444 w 203373"/>
                    <a:gd name="connsiteY10" fmla="*/ 192026 h 264808"/>
                    <a:gd name="connsiteX11" fmla="*/ 201151 w 203373"/>
                    <a:gd name="connsiteY11" fmla="*/ 225413 h 264808"/>
                    <a:gd name="connsiteX12" fmla="*/ 203364 w 203373"/>
                    <a:gd name="connsiteY12" fmla="*/ 260214 h 264808"/>
                    <a:gd name="connsiteX13" fmla="*/ 203369 w 203373"/>
                    <a:gd name="connsiteY13" fmla="*/ 260293 h 264808"/>
                    <a:gd name="connsiteX14" fmla="*/ 199239 w 203373"/>
                    <a:gd name="connsiteY14" fmla="*/ 264804 h 264808"/>
                    <a:gd name="connsiteX15" fmla="*/ 195905 w 203373"/>
                    <a:gd name="connsiteY15" fmla="*/ 263456 h 264808"/>
                    <a:gd name="connsiteX16" fmla="*/ 175191 w 203373"/>
                    <a:gd name="connsiteY16" fmla="*/ 232459 h 264808"/>
                    <a:gd name="connsiteX17" fmla="*/ 162741 w 203373"/>
                    <a:gd name="connsiteY17" fmla="*/ 197598 h 264808"/>
                    <a:gd name="connsiteX18" fmla="*/ 154258 w 203373"/>
                    <a:gd name="connsiteY18" fmla="*/ 126959 h 264808"/>
                    <a:gd name="connsiteX19" fmla="*/ 153421 w 203373"/>
                    <a:gd name="connsiteY19" fmla="*/ 93655 h 264808"/>
                    <a:gd name="connsiteX20" fmla="*/ 149686 w 203373"/>
                    <a:gd name="connsiteY20" fmla="*/ 62449 h 264808"/>
                    <a:gd name="connsiteX21" fmla="*/ 135995 w 203373"/>
                    <a:gd name="connsiteY21" fmla="*/ 34936 h 264808"/>
                    <a:gd name="connsiteX22" fmla="*/ 109984 w 203373"/>
                    <a:gd name="connsiteY22" fmla="*/ 15059 h 264808"/>
                    <a:gd name="connsiteX23" fmla="*/ 111216 w 203373"/>
                    <a:gd name="connsiteY23" fmla="*/ 15338 h 264808"/>
                    <a:gd name="connsiteX24" fmla="*/ 57701 w 203373"/>
                    <a:gd name="connsiteY24" fmla="*/ 10590 h 264808"/>
                    <a:gd name="connsiteX25" fmla="*/ 4032 w 203373"/>
                    <a:gd name="connsiteY25" fmla="*/ 8144 h 264808"/>
                    <a:gd name="connsiteX26" fmla="*/ 0 w 203373"/>
                    <a:gd name="connsiteY26" fmla="*/ 4032 h 264808"/>
                    <a:gd name="connsiteX27" fmla="*/ 4111 w 203373"/>
                    <a:gd name="connsiteY27" fmla="*/ 0 h 264808"/>
                    <a:gd name="connsiteX28" fmla="*/ 4577 w 203373"/>
                    <a:gd name="connsiteY28" fmla="*/ 28 h 264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3373" h="264808">
                      <a:moveTo>
                        <a:pt x="4577" y="28"/>
                      </a:moveTo>
                      <a:cubicBezTo>
                        <a:pt x="22370" y="2247"/>
                        <a:pt x="40219" y="3646"/>
                        <a:pt x="58092" y="4758"/>
                      </a:cubicBezTo>
                      <a:cubicBezTo>
                        <a:pt x="75960" y="5920"/>
                        <a:pt x="93855" y="6604"/>
                        <a:pt x="111760" y="7190"/>
                      </a:cubicBezTo>
                      <a:cubicBezTo>
                        <a:pt x="112011" y="7199"/>
                        <a:pt x="112249" y="7241"/>
                        <a:pt x="112481" y="7306"/>
                      </a:cubicBezTo>
                      <a:lnTo>
                        <a:pt x="112997" y="7464"/>
                      </a:lnTo>
                      <a:cubicBezTo>
                        <a:pt x="124461" y="11018"/>
                        <a:pt x="135911" y="15929"/>
                        <a:pt x="146426" y="23346"/>
                      </a:cubicBezTo>
                      <a:cubicBezTo>
                        <a:pt x="151616" y="27095"/>
                        <a:pt x="156579" y="31401"/>
                        <a:pt x="161095" y="36229"/>
                      </a:cubicBezTo>
                      <a:cubicBezTo>
                        <a:pt x="165564" y="41089"/>
                        <a:pt x="169536" y="46465"/>
                        <a:pt x="173019" y="52106"/>
                      </a:cubicBezTo>
                      <a:cubicBezTo>
                        <a:pt x="179948" y="63426"/>
                        <a:pt x="184701" y="75741"/>
                        <a:pt x="188143" y="87847"/>
                      </a:cubicBezTo>
                      <a:cubicBezTo>
                        <a:pt x="191528" y="100003"/>
                        <a:pt x="193575" y="112063"/>
                        <a:pt x="195021" y="123829"/>
                      </a:cubicBezTo>
                      <a:cubicBezTo>
                        <a:pt x="197746" y="147417"/>
                        <a:pt x="198416" y="169861"/>
                        <a:pt x="199444" y="192026"/>
                      </a:cubicBezTo>
                      <a:cubicBezTo>
                        <a:pt x="199909" y="203132"/>
                        <a:pt x="200462" y="214177"/>
                        <a:pt x="201151" y="225413"/>
                      </a:cubicBezTo>
                      <a:cubicBezTo>
                        <a:pt x="201765" y="236691"/>
                        <a:pt x="202825" y="248015"/>
                        <a:pt x="203364" y="260214"/>
                      </a:cubicBezTo>
                      <a:lnTo>
                        <a:pt x="203369" y="260293"/>
                      </a:lnTo>
                      <a:cubicBezTo>
                        <a:pt x="203476" y="262679"/>
                        <a:pt x="201625" y="264702"/>
                        <a:pt x="199239" y="264804"/>
                      </a:cubicBezTo>
                      <a:cubicBezTo>
                        <a:pt x="197942" y="264860"/>
                        <a:pt x="196737" y="264330"/>
                        <a:pt x="195905" y="263456"/>
                      </a:cubicBezTo>
                      <a:cubicBezTo>
                        <a:pt x="187245" y="254308"/>
                        <a:pt x="180609" y="243634"/>
                        <a:pt x="175191" y="232459"/>
                      </a:cubicBezTo>
                      <a:cubicBezTo>
                        <a:pt x="169773" y="221265"/>
                        <a:pt x="165741" y="209480"/>
                        <a:pt x="162741" y="197598"/>
                      </a:cubicBezTo>
                      <a:cubicBezTo>
                        <a:pt x="156709" y="173777"/>
                        <a:pt x="155021" y="149714"/>
                        <a:pt x="154258" y="126959"/>
                      </a:cubicBezTo>
                      <a:cubicBezTo>
                        <a:pt x="153919" y="115555"/>
                        <a:pt x="153844" y="104440"/>
                        <a:pt x="153421" y="93655"/>
                      </a:cubicBezTo>
                      <a:cubicBezTo>
                        <a:pt x="153039" y="82861"/>
                        <a:pt x="152137" y="72430"/>
                        <a:pt x="149686" y="62449"/>
                      </a:cubicBezTo>
                      <a:cubicBezTo>
                        <a:pt x="147170" y="52557"/>
                        <a:pt x="142943" y="42991"/>
                        <a:pt x="135995" y="34936"/>
                      </a:cubicBezTo>
                      <a:cubicBezTo>
                        <a:pt x="129256" y="26704"/>
                        <a:pt x="120080" y="20086"/>
                        <a:pt x="109984" y="15059"/>
                      </a:cubicBezTo>
                      <a:lnTo>
                        <a:pt x="111216" y="15338"/>
                      </a:lnTo>
                      <a:cubicBezTo>
                        <a:pt x="93395" y="13529"/>
                        <a:pt x="75564" y="11822"/>
                        <a:pt x="57701" y="10590"/>
                      </a:cubicBezTo>
                      <a:cubicBezTo>
                        <a:pt x="39842" y="9311"/>
                        <a:pt x="21965" y="8320"/>
                        <a:pt x="4032" y="8144"/>
                      </a:cubicBezTo>
                      <a:cubicBezTo>
                        <a:pt x="1781" y="8120"/>
                        <a:pt x="-23" y="6279"/>
                        <a:pt x="0" y="4032"/>
                      </a:cubicBezTo>
                      <a:cubicBezTo>
                        <a:pt x="23" y="1781"/>
                        <a:pt x="1865" y="-23"/>
                        <a:pt x="4111" y="0"/>
                      </a:cubicBezTo>
                      <a:cubicBezTo>
                        <a:pt x="4270" y="0"/>
                        <a:pt x="4428" y="9"/>
                        <a:pt x="4577" y="28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E559B938-35E8-403C-A73D-BF2CAFB0DCC7}"/>
                    </a:ext>
                  </a:extLst>
                </p:cNvPr>
                <p:cNvSpPr/>
                <p:nvPr/>
              </p:nvSpPr>
              <p:spPr>
                <a:xfrm>
                  <a:off x="3127196" y="3108657"/>
                  <a:ext cx="520857" cy="197433"/>
                </a:xfrm>
                <a:custGeom>
                  <a:avLst/>
                  <a:gdLst>
                    <a:gd name="connsiteX0" fmla="*/ 4733 w 520857"/>
                    <a:gd name="connsiteY0" fmla="*/ 91781 h 197433"/>
                    <a:gd name="connsiteX1" fmla="*/ 4915 w 520857"/>
                    <a:gd name="connsiteY1" fmla="*/ 91785 h 197433"/>
                    <a:gd name="connsiteX2" fmla="*/ 4915 w 520857"/>
                    <a:gd name="connsiteY2" fmla="*/ 91785 h 197433"/>
                    <a:gd name="connsiteX3" fmla="*/ 77735 w 520857"/>
                    <a:gd name="connsiteY3" fmla="*/ 92892 h 197433"/>
                    <a:gd name="connsiteX4" fmla="*/ 110657 w 520857"/>
                    <a:gd name="connsiteY4" fmla="*/ 93050 h 197433"/>
                    <a:gd name="connsiteX5" fmla="*/ 133459 w 520857"/>
                    <a:gd name="connsiteY5" fmla="*/ 76847 h 197433"/>
                    <a:gd name="connsiteX6" fmla="*/ 156015 w 520857"/>
                    <a:gd name="connsiteY6" fmla="*/ 58668 h 197433"/>
                    <a:gd name="connsiteX7" fmla="*/ 203549 w 520857"/>
                    <a:gd name="connsiteY7" fmla="*/ 23402 h 197433"/>
                    <a:gd name="connsiteX8" fmla="*/ 260920 w 520857"/>
                    <a:gd name="connsiteY8" fmla="*/ 2176 h 197433"/>
                    <a:gd name="connsiteX9" fmla="*/ 292130 w 520857"/>
                    <a:gd name="connsiteY9" fmla="*/ 153 h 197433"/>
                    <a:gd name="connsiteX10" fmla="*/ 323257 w 520857"/>
                    <a:gd name="connsiteY10" fmla="*/ 6269 h 197433"/>
                    <a:gd name="connsiteX11" fmla="*/ 325717 w 520857"/>
                    <a:gd name="connsiteY11" fmla="*/ 8283 h 197433"/>
                    <a:gd name="connsiteX12" fmla="*/ 324168 w 520857"/>
                    <a:gd name="connsiteY12" fmla="*/ 15352 h 197433"/>
                    <a:gd name="connsiteX13" fmla="*/ 324085 w 520857"/>
                    <a:gd name="connsiteY13" fmla="*/ 15407 h 197433"/>
                    <a:gd name="connsiteX14" fmla="*/ 298111 w 520857"/>
                    <a:gd name="connsiteY14" fmla="*/ 29894 h 197433"/>
                    <a:gd name="connsiteX15" fmla="*/ 273407 w 520857"/>
                    <a:gd name="connsiteY15" fmla="*/ 42186 h 197433"/>
                    <a:gd name="connsiteX16" fmla="*/ 224035 w 520857"/>
                    <a:gd name="connsiteY16" fmla="*/ 64709 h 197433"/>
                    <a:gd name="connsiteX17" fmla="*/ 169776 w 520857"/>
                    <a:gd name="connsiteY17" fmla="*/ 83953 h 197433"/>
                    <a:gd name="connsiteX18" fmla="*/ 139244 w 520857"/>
                    <a:gd name="connsiteY18" fmla="*/ 92994 h 197433"/>
                    <a:gd name="connsiteX19" fmla="*/ 139258 w 520857"/>
                    <a:gd name="connsiteY19" fmla="*/ 93083 h 197433"/>
                    <a:gd name="connsiteX20" fmla="*/ 150745 w 520857"/>
                    <a:gd name="connsiteY20" fmla="*/ 93083 h 197433"/>
                    <a:gd name="connsiteX21" fmla="*/ 223747 w 520857"/>
                    <a:gd name="connsiteY21" fmla="*/ 92692 h 197433"/>
                    <a:gd name="connsiteX22" fmla="*/ 295637 w 520857"/>
                    <a:gd name="connsiteY22" fmla="*/ 91790 h 197433"/>
                    <a:gd name="connsiteX23" fmla="*/ 320332 w 520857"/>
                    <a:gd name="connsiteY23" fmla="*/ 76833 h 197433"/>
                    <a:gd name="connsiteX24" fmla="*/ 344371 w 520857"/>
                    <a:gd name="connsiteY24" fmla="*/ 59072 h 197433"/>
                    <a:gd name="connsiteX25" fmla="*/ 368764 w 520857"/>
                    <a:gd name="connsiteY25" fmla="*/ 41149 h 197433"/>
                    <a:gd name="connsiteX26" fmla="*/ 395054 w 520857"/>
                    <a:gd name="connsiteY26" fmla="*/ 25588 h 197433"/>
                    <a:gd name="connsiteX27" fmla="*/ 454173 w 520857"/>
                    <a:gd name="connsiteY27" fmla="*/ 6413 h 197433"/>
                    <a:gd name="connsiteX28" fmla="*/ 485863 w 520857"/>
                    <a:gd name="connsiteY28" fmla="*/ 4888 h 197433"/>
                    <a:gd name="connsiteX29" fmla="*/ 517557 w 520857"/>
                    <a:gd name="connsiteY29" fmla="*/ 11110 h 197433"/>
                    <a:gd name="connsiteX30" fmla="*/ 520082 w 520857"/>
                    <a:gd name="connsiteY30" fmla="*/ 13180 h 197433"/>
                    <a:gd name="connsiteX31" fmla="*/ 518459 w 520857"/>
                    <a:gd name="connsiteY31" fmla="*/ 20198 h 197433"/>
                    <a:gd name="connsiteX32" fmla="*/ 518385 w 520857"/>
                    <a:gd name="connsiteY32" fmla="*/ 20244 h 197433"/>
                    <a:gd name="connsiteX33" fmla="*/ 491467 w 520857"/>
                    <a:gd name="connsiteY33" fmla="*/ 34694 h 197433"/>
                    <a:gd name="connsiteX34" fmla="*/ 465530 w 520857"/>
                    <a:gd name="connsiteY34" fmla="*/ 46706 h 197433"/>
                    <a:gd name="connsiteX35" fmla="*/ 413410 w 520857"/>
                    <a:gd name="connsiteY35" fmla="*/ 67876 h 197433"/>
                    <a:gd name="connsiteX36" fmla="*/ 385869 w 520857"/>
                    <a:gd name="connsiteY36" fmla="*/ 76973 h 197433"/>
                    <a:gd name="connsiteX37" fmla="*/ 357002 w 520857"/>
                    <a:gd name="connsiteY37" fmla="*/ 84935 h 197433"/>
                    <a:gd name="connsiteX38" fmla="*/ 327619 w 520857"/>
                    <a:gd name="connsiteY38" fmla="*/ 92692 h 197433"/>
                    <a:gd name="connsiteX39" fmla="*/ 297725 w 520857"/>
                    <a:gd name="connsiteY39" fmla="*/ 100868 h 197433"/>
                    <a:gd name="connsiteX40" fmla="*/ 296748 w 520857"/>
                    <a:gd name="connsiteY40" fmla="*/ 100989 h 197433"/>
                    <a:gd name="connsiteX41" fmla="*/ 241829 w 520857"/>
                    <a:gd name="connsiteY41" fmla="*/ 100538 h 197433"/>
                    <a:gd name="connsiteX42" fmla="*/ 241815 w 520857"/>
                    <a:gd name="connsiteY42" fmla="*/ 100631 h 197433"/>
                    <a:gd name="connsiteX43" fmla="*/ 253367 w 520857"/>
                    <a:gd name="connsiteY43" fmla="*/ 103454 h 197433"/>
                    <a:gd name="connsiteX44" fmla="*/ 276801 w 520857"/>
                    <a:gd name="connsiteY44" fmla="*/ 110416 h 197433"/>
                    <a:gd name="connsiteX45" fmla="*/ 306817 w 520857"/>
                    <a:gd name="connsiteY45" fmla="*/ 119661 h 197433"/>
                    <a:gd name="connsiteX46" fmla="*/ 335535 w 520857"/>
                    <a:gd name="connsiteY46" fmla="*/ 130065 h 197433"/>
                    <a:gd name="connsiteX47" fmla="*/ 389915 w 520857"/>
                    <a:gd name="connsiteY47" fmla="*/ 153909 h 197433"/>
                    <a:gd name="connsiteX48" fmla="*/ 416833 w 520857"/>
                    <a:gd name="connsiteY48" fmla="*/ 167131 h 197433"/>
                    <a:gd name="connsiteX49" fmla="*/ 444728 w 520857"/>
                    <a:gd name="connsiteY49" fmla="*/ 182496 h 197433"/>
                    <a:gd name="connsiteX50" fmla="*/ 444802 w 520857"/>
                    <a:gd name="connsiteY50" fmla="*/ 182543 h 197433"/>
                    <a:gd name="connsiteX51" fmla="*/ 446909 w 520857"/>
                    <a:gd name="connsiteY51" fmla="*/ 185222 h 197433"/>
                    <a:gd name="connsiteX52" fmla="*/ 443718 w 520857"/>
                    <a:gd name="connsiteY52" fmla="*/ 191607 h 197433"/>
                    <a:gd name="connsiteX53" fmla="*/ 410322 w 520857"/>
                    <a:gd name="connsiteY53" fmla="*/ 196751 h 197433"/>
                    <a:gd name="connsiteX54" fmla="*/ 377242 w 520857"/>
                    <a:gd name="connsiteY54" fmla="*/ 193802 h 197433"/>
                    <a:gd name="connsiteX55" fmla="*/ 316127 w 520857"/>
                    <a:gd name="connsiteY55" fmla="*/ 171874 h 197433"/>
                    <a:gd name="connsiteX56" fmla="*/ 288940 w 520857"/>
                    <a:gd name="connsiteY56" fmla="*/ 155099 h 197433"/>
                    <a:gd name="connsiteX57" fmla="*/ 263626 w 520857"/>
                    <a:gd name="connsiteY57" fmla="*/ 135999 h 197433"/>
                    <a:gd name="connsiteX58" fmla="*/ 238643 w 520857"/>
                    <a:gd name="connsiteY58" fmla="*/ 117048 h 197433"/>
                    <a:gd name="connsiteX59" fmla="*/ 212985 w 520857"/>
                    <a:gd name="connsiteY59" fmla="*/ 100966 h 197433"/>
                    <a:gd name="connsiteX60" fmla="*/ 161800 w 520857"/>
                    <a:gd name="connsiteY60" fmla="*/ 100068 h 197433"/>
                    <a:gd name="connsiteX61" fmla="*/ 109447 w 520857"/>
                    <a:gd name="connsiteY61" fmla="*/ 99677 h 197433"/>
                    <a:gd name="connsiteX62" fmla="*/ 75609 w 520857"/>
                    <a:gd name="connsiteY62" fmla="*/ 99733 h 197433"/>
                    <a:gd name="connsiteX63" fmla="*/ 75595 w 520857"/>
                    <a:gd name="connsiteY63" fmla="*/ 99826 h 197433"/>
                    <a:gd name="connsiteX64" fmla="*/ 126850 w 520857"/>
                    <a:gd name="connsiteY64" fmla="*/ 114862 h 197433"/>
                    <a:gd name="connsiteX65" fmla="*/ 181472 w 520857"/>
                    <a:gd name="connsiteY65" fmla="*/ 133185 h 197433"/>
                    <a:gd name="connsiteX66" fmla="*/ 231565 w 520857"/>
                    <a:gd name="connsiteY66" fmla="*/ 155234 h 197433"/>
                    <a:gd name="connsiteX67" fmla="*/ 256534 w 520857"/>
                    <a:gd name="connsiteY67" fmla="*/ 167628 h 197433"/>
                    <a:gd name="connsiteX68" fmla="*/ 282508 w 520857"/>
                    <a:gd name="connsiteY68" fmla="*/ 182496 h 197433"/>
                    <a:gd name="connsiteX69" fmla="*/ 282582 w 520857"/>
                    <a:gd name="connsiteY69" fmla="*/ 182543 h 197433"/>
                    <a:gd name="connsiteX70" fmla="*/ 284554 w 520857"/>
                    <a:gd name="connsiteY70" fmla="*/ 185050 h 197433"/>
                    <a:gd name="connsiteX71" fmla="*/ 281503 w 520857"/>
                    <a:gd name="connsiteY71" fmla="*/ 191607 h 197433"/>
                    <a:gd name="connsiteX72" fmla="*/ 250339 w 520857"/>
                    <a:gd name="connsiteY72" fmla="*/ 197313 h 197433"/>
                    <a:gd name="connsiteX73" fmla="*/ 219268 w 520857"/>
                    <a:gd name="connsiteY73" fmla="*/ 195286 h 197433"/>
                    <a:gd name="connsiteX74" fmla="*/ 161767 w 520857"/>
                    <a:gd name="connsiteY74" fmla="*/ 174851 h 197433"/>
                    <a:gd name="connsiteX75" fmla="*/ 113410 w 520857"/>
                    <a:gd name="connsiteY75" fmla="*/ 140296 h 197433"/>
                    <a:gd name="connsiteX76" fmla="*/ 90547 w 520857"/>
                    <a:gd name="connsiteY76" fmla="*/ 122168 h 197433"/>
                    <a:gd name="connsiteX77" fmla="*/ 60062 w 520857"/>
                    <a:gd name="connsiteY77" fmla="*/ 100622 h 197433"/>
                    <a:gd name="connsiteX78" fmla="*/ 57188 w 520857"/>
                    <a:gd name="connsiteY78" fmla="*/ 99854 h 197433"/>
                    <a:gd name="connsiteX79" fmla="*/ 4752 w 520857"/>
                    <a:gd name="connsiteY79" fmla="*/ 100966 h 197433"/>
                    <a:gd name="connsiteX80" fmla="*/ 4417 w 520857"/>
                    <a:gd name="connsiteY80" fmla="*/ 100966 h 197433"/>
                    <a:gd name="connsiteX81" fmla="*/ 3 w 520857"/>
                    <a:gd name="connsiteY81" fmla="*/ 96213 h 197433"/>
                    <a:gd name="connsiteX82" fmla="*/ 4733 w 520857"/>
                    <a:gd name="connsiteY82" fmla="*/ 91781 h 197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20857" h="197433">
                      <a:moveTo>
                        <a:pt x="4733" y="91781"/>
                      </a:moveTo>
                      <a:cubicBezTo>
                        <a:pt x="4794" y="91781"/>
                        <a:pt x="4854" y="91785"/>
                        <a:pt x="4915" y="91785"/>
                      </a:cubicBezTo>
                      <a:lnTo>
                        <a:pt x="4915" y="91785"/>
                      </a:lnTo>
                      <a:cubicBezTo>
                        <a:pt x="29186" y="92427"/>
                        <a:pt x="53463" y="92646"/>
                        <a:pt x="77735" y="92892"/>
                      </a:cubicBezTo>
                      <a:cubicBezTo>
                        <a:pt x="88710" y="92957"/>
                        <a:pt x="99681" y="93013"/>
                        <a:pt x="110657" y="93050"/>
                      </a:cubicBezTo>
                      <a:cubicBezTo>
                        <a:pt x="118326" y="88200"/>
                        <a:pt x="127320" y="81354"/>
                        <a:pt x="133459" y="76847"/>
                      </a:cubicBezTo>
                      <a:cubicBezTo>
                        <a:pt x="141184" y="71174"/>
                        <a:pt x="148573" y="64928"/>
                        <a:pt x="156015" y="58668"/>
                      </a:cubicBezTo>
                      <a:cubicBezTo>
                        <a:pt x="170771" y="45976"/>
                        <a:pt x="186021" y="33326"/>
                        <a:pt x="203549" y="23402"/>
                      </a:cubicBezTo>
                      <a:cubicBezTo>
                        <a:pt x="221017" y="13538"/>
                        <a:pt x="240382" y="5748"/>
                        <a:pt x="260920" y="2176"/>
                      </a:cubicBezTo>
                      <a:cubicBezTo>
                        <a:pt x="271160" y="362"/>
                        <a:pt x="281661" y="-340"/>
                        <a:pt x="292130" y="153"/>
                      </a:cubicBezTo>
                      <a:cubicBezTo>
                        <a:pt x="302608" y="730"/>
                        <a:pt x="313058" y="2325"/>
                        <a:pt x="323257" y="6269"/>
                      </a:cubicBezTo>
                      <a:cubicBezTo>
                        <a:pt x="324238" y="6646"/>
                        <a:pt x="325108" y="7329"/>
                        <a:pt x="325717" y="8283"/>
                      </a:cubicBezTo>
                      <a:cubicBezTo>
                        <a:pt x="327243" y="10664"/>
                        <a:pt x="326550" y="13826"/>
                        <a:pt x="324168" y="15352"/>
                      </a:cubicBezTo>
                      <a:lnTo>
                        <a:pt x="324085" y="15407"/>
                      </a:lnTo>
                      <a:cubicBezTo>
                        <a:pt x="315114" y="21151"/>
                        <a:pt x="306501" y="25523"/>
                        <a:pt x="298111" y="29894"/>
                      </a:cubicBezTo>
                      <a:cubicBezTo>
                        <a:pt x="289707" y="34173"/>
                        <a:pt x="281545" y="38275"/>
                        <a:pt x="273407" y="42186"/>
                      </a:cubicBezTo>
                      <a:cubicBezTo>
                        <a:pt x="257162" y="50032"/>
                        <a:pt x="241029" y="57463"/>
                        <a:pt x="224035" y="64709"/>
                      </a:cubicBezTo>
                      <a:cubicBezTo>
                        <a:pt x="207060" y="71871"/>
                        <a:pt x="188820" y="78233"/>
                        <a:pt x="169776" y="83953"/>
                      </a:cubicBezTo>
                      <a:cubicBezTo>
                        <a:pt x="160981" y="86688"/>
                        <a:pt x="141900" y="92222"/>
                        <a:pt x="139244" y="92994"/>
                      </a:cubicBezTo>
                      <a:cubicBezTo>
                        <a:pt x="139193" y="93008"/>
                        <a:pt x="139202" y="93083"/>
                        <a:pt x="139258" y="93083"/>
                      </a:cubicBezTo>
                      <a:cubicBezTo>
                        <a:pt x="140774" y="93087"/>
                        <a:pt x="147281" y="93097"/>
                        <a:pt x="150745" y="93083"/>
                      </a:cubicBezTo>
                      <a:cubicBezTo>
                        <a:pt x="175078" y="93125"/>
                        <a:pt x="199415" y="92822"/>
                        <a:pt x="223747" y="92692"/>
                      </a:cubicBezTo>
                      <a:lnTo>
                        <a:pt x="295637" y="91790"/>
                      </a:lnTo>
                      <a:cubicBezTo>
                        <a:pt x="304138" y="87344"/>
                        <a:pt x="312351" y="82312"/>
                        <a:pt x="320332" y="76833"/>
                      </a:cubicBezTo>
                      <a:cubicBezTo>
                        <a:pt x="328484" y="71234"/>
                        <a:pt x="336386" y="65132"/>
                        <a:pt x="344371" y="59072"/>
                      </a:cubicBezTo>
                      <a:cubicBezTo>
                        <a:pt x="352333" y="52957"/>
                        <a:pt x="360397" y="46892"/>
                        <a:pt x="368764" y="41149"/>
                      </a:cubicBezTo>
                      <a:cubicBezTo>
                        <a:pt x="377149" y="35456"/>
                        <a:pt x="385901" y="30220"/>
                        <a:pt x="395054" y="25588"/>
                      </a:cubicBezTo>
                      <a:cubicBezTo>
                        <a:pt x="413378" y="16445"/>
                        <a:pt x="433301" y="9515"/>
                        <a:pt x="454173" y="6413"/>
                      </a:cubicBezTo>
                      <a:cubicBezTo>
                        <a:pt x="464600" y="4883"/>
                        <a:pt x="475222" y="4264"/>
                        <a:pt x="485863" y="4888"/>
                      </a:cubicBezTo>
                      <a:cubicBezTo>
                        <a:pt x="496499" y="5567"/>
                        <a:pt x="507130" y="7180"/>
                        <a:pt x="517557" y="11110"/>
                      </a:cubicBezTo>
                      <a:cubicBezTo>
                        <a:pt x="518566" y="11492"/>
                        <a:pt x="519468" y="12194"/>
                        <a:pt x="520082" y="13180"/>
                      </a:cubicBezTo>
                      <a:cubicBezTo>
                        <a:pt x="521575" y="15566"/>
                        <a:pt x="520845" y="18709"/>
                        <a:pt x="518459" y="20198"/>
                      </a:cubicBezTo>
                      <a:lnTo>
                        <a:pt x="518385" y="20244"/>
                      </a:lnTo>
                      <a:cubicBezTo>
                        <a:pt x="509158" y="26006"/>
                        <a:pt x="500224" y="30369"/>
                        <a:pt x="491467" y="34694"/>
                      </a:cubicBezTo>
                      <a:cubicBezTo>
                        <a:pt x="482710" y="38963"/>
                        <a:pt x="474101" y="42888"/>
                        <a:pt x="465530" y="46706"/>
                      </a:cubicBezTo>
                      <a:cubicBezTo>
                        <a:pt x="448388" y="54282"/>
                        <a:pt x="431278" y="61286"/>
                        <a:pt x="413410" y="67876"/>
                      </a:cubicBezTo>
                      <a:cubicBezTo>
                        <a:pt x="404453" y="71104"/>
                        <a:pt x="395291" y="74155"/>
                        <a:pt x="385869" y="76973"/>
                      </a:cubicBezTo>
                      <a:cubicBezTo>
                        <a:pt x="376423" y="79731"/>
                        <a:pt x="366778" y="82386"/>
                        <a:pt x="357002" y="84935"/>
                      </a:cubicBezTo>
                      <a:lnTo>
                        <a:pt x="327619" y="92692"/>
                      </a:lnTo>
                      <a:lnTo>
                        <a:pt x="297725" y="100868"/>
                      </a:lnTo>
                      <a:cubicBezTo>
                        <a:pt x="297413" y="100952"/>
                        <a:pt x="297083" y="100994"/>
                        <a:pt x="296748" y="100989"/>
                      </a:cubicBezTo>
                      <a:lnTo>
                        <a:pt x="241829" y="100538"/>
                      </a:lnTo>
                      <a:cubicBezTo>
                        <a:pt x="241773" y="100538"/>
                        <a:pt x="241763" y="100617"/>
                        <a:pt x="241815" y="100631"/>
                      </a:cubicBezTo>
                      <a:lnTo>
                        <a:pt x="253367" y="103454"/>
                      </a:lnTo>
                      <a:lnTo>
                        <a:pt x="276801" y="110416"/>
                      </a:lnTo>
                      <a:cubicBezTo>
                        <a:pt x="286954" y="113392"/>
                        <a:pt x="296976" y="116471"/>
                        <a:pt x="306817" y="119661"/>
                      </a:cubicBezTo>
                      <a:cubicBezTo>
                        <a:pt x="316625" y="122903"/>
                        <a:pt x="326187" y="126395"/>
                        <a:pt x="335535" y="130065"/>
                      </a:cubicBezTo>
                      <a:cubicBezTo>
                        <a:pt x="354193" y="137534"/>
                        <a:pt x="372084" y="145463"/>
                        <a:pt x="389915" y="153909"/>
                      </a:cubicBezTo>
                      <a:cubicBezTo>
                        <a:pt x="398835" y="158155"/>
                        <a:pt x="407764" y="162494"/>
                        <a:pt x="416833" y="167131"/>
                      </a:cubicBezTo>
                      <a:cubicBezTo>
                        <a:pt x="425911" y="171823"/>
                        <a:pt x="435147" y="176506"/>
                        <a:pt x="444728" y="182496"/>
                      </a:cubicBezTo>
                      <a:lnTo>
                        <a:pt x="444802" y="182543"/>
                      </a:lnTo>
                      <a:cubicBezTo>
                        <a:pt x="445760" y="183143"/>
                        <a:pt x="446523" y="184068"/>
                        <a:pt x="446909" y="185222"/>
                      </a:cubicBezTo>
                      <a:cubicBezTo>
                        <a:pt x="447793" y="187868"/>
                        <a:pt x="446360" y="190728"/>
                        <a:pt x="443718" y="191607"/>
                      </a:cubicBezTo>
                      <a:cubicBezTo>
                        <a:pt x="432706" y="195281"/>
                        <a:pt x="421484" y="196513"/>
                        <a:pt x="410322" y="196751"/>
                      </a:cubicBezTo>
                      <a:cubicBezTo>
                        <a:pt x="399156" y="196932"/>
                        <a:pt x="388073" y="195821"/>
                        <a:pt x="377242" y="193802"/>
                      </a:cubicBezTo>
                      <a:cubicBezTo>
                        <a:pt x="355565" y="189714"/>
                        <a:pt x="335051" y="181850"/>
                        <a:pt x="316127" y="171874"/>
                      </a:cubicBezTo>
                      <a:cubicBezTo>
                        <a:pt x="306682" y="166824"/>
                        <a:pt x="297632" y="161187"/>
                        <a:pt x="288940" y="155099"/>
                      </a:cubicBezTo>
                      <a:cubicBezTo>
                        <a:pt x="280276" y="148960"/>
                        <a:pt x="271900" y="142505"/>
                        <a:pt x="263626" y="135999"/>
                      </a:cubicBezTo>
                      <a:cubicBezTo>
                        <a:pt x="255329" y="129544"/>
                        <a:pt x="247116" y="123047"/>
                        <a:pt x="238643" y="117048"/>
                      </a:cubicBezTo>
                      <a:cubicBezTo>
                        <a:pt x="230351" y="111183"/>
                        <a:pt x="221826" y="105760"/>
                        <a:pt x="212985" y="100966"/>
                      </a:cubicBezTo>
                      <a:lnTo>
                        <a:pt x="161800" y="100068"/>
                      </a:lnTo>
                      <a:cubicBezTo>
                        <a:pt x="144346" y="99938"/>
                        <a:pt x="126897" y="99636"/>
                        <a:pt x="109447" y="99677"/>
                      </a:cubicBezTo>
                      <a:cubicBezTo>
                        <a:pt x="98170" y="99626"/>
                        <a:pt x="86887" y="99668"/>
                        <a:pt x="75609" y="99733"/>
                      </a:cubicBezTo>
                      <a:cubicBezTo>
                        <a:pt x="75553" y="99733"/>
                        <a:pt x="75544" y="99808"/>
                        <a:pt x="75595" y="99826"/>
                      </a:cubicBezTo>
                      <a:lnTo>
                        <a:pt x="126850" y="114862"/>
                      </a:lnTo>
                      <a:cubicBezTo>
                        <a:pt x="145927" y="120331"/>
                        <a:pt x="164288" y="126303"/>
                        <a:pt x="181472" y="133185"/>
                      </a:cubicBezTo>
                      <a:cubicBezTo>
                        <a:pt x="198675" y="140147"/>
                        <a:pt x="215092" y="147398"/>
                        <a:pt x="231565" y="155234"/>
                      </a:cubicBezTo>
                      <a:cubicBezTo>
                        <a:pt x="239815" y="159141"/>
                        <a:pt x="248074" y="163271"/>
                        <a:pt x="256534" y="167628"/>
                      </a:cubicBezTo>
                      <a:cubicBezTo>
                        <a:pt x="264980" y="172079"/>
                        <a:pt x="273611" y="176576"/>
                        <a:pt x="282508" y="182496"/>
                      </a:cubicBezTo>
                      <a:lnTo>
                        <a:pt x="282582" y="182543"/>
                      </a:lnTo>
                      <a:cubicBezTo>
                        <a:pt x="283457" y="183124"/>
                        <a:pt x="284164" y="183985"/>
                        <a:pt x="284554" y="185050"/>
                      </a:cubicBezTo>
                      <a:cubicBezTo>
                        <a:pt x="285521" y="187705"/>
                        <a:pt x="284154" y="190640"/>
                        <a:pt x="281503" y="191607"/>
                      </a:cubicBezTo>
                      <a:cubicBezTo>
                        <a:pt x="271225" y="195351"/>
                        <a:pt x="260785" y="196802"/>
                        <a:pt x="250339" y="197313"/>
                      </a:cubicBezTo>
                      <a:cubicBezTo>
                        <a:pt x="239908" y="197737"/>
                        <a:pt x="229467" y="197034"/>
                        <a:pt x="219268" y="195286"/>
                      </a:cubicBezTo>
                      <a:cubicBezTo>
                        <a:pt x="198824" y="191835"/>
                        <a:pt x="179440" y="184394"/>
                        <a:pt x="161767" y="174851"/>
                      </a:cubicBezTo>
                      <a:cubicBezTo>
                        <a:pt x="144053" y="165247"/>
                        <a:pt x="128441" y="152872"/>
                        <a:pt x="113410" y="140296"/>
                      </a:cubicBezTo>
                      <a:cubicBezTo>
                        <a:pt x="105829" y="134097"/>
                        <a:pt x="98332" y="127874"/>
                        <a:pt x="90547" y="122168"/>
                      </a:cubicBezTo>
                      <a:cubicBezTo>
                        <a:pt x="83390" y="116927"/>
                        <a:pt x="68884" y="105937"/>
                        <a:pt x="60062" y="100622"/>
                      </a:cubicBezTo>
                      <a:cubicBezTo>
                        <a:pt x="59239" y="100403"/>
                        <a:pt x="58011" y="100073"/>
                        <a:pt x="57188" y="99854"/>
                      </a:cubicBezTo>
                      <a:cubicBezTo>
                        <a:pt x="39706" y="100105"/>
                        <a:pt x="22229" y="100324"/>
                        <a:pt x="4752" y="100966"/>
                      </a:cubicBezTo>
                      <a:cubicBezTo>
                        <a:pt x="4640" y="100970"/>
                        <a:pt x="4524" y="100970"/>
                        <a:pt x="4417" y="100966"/>
                      </a:cubicBezTo>
                      <a:cubicBezTo>
                        <a:pt x="1887" y="100873"/>
                        <a:pt x="-94" y="98743"/>
                        <a:pt x="3" y="96213"/>
                      </a:cubicBezTo>
                      <a:cubicBezTo>
                        <a:pt x="73" y="93664"/>
                        <a:pt x="2199" y="91688"/>
                        <a:pt x="4733" y="9178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5" name="Freeform: Shape 354">
                  <a:extLst>
                    <a:ext uri="{FF2B5EF4-FFF2-40B4-BE49-F238E27FC236}">
                      <a16:creationId xmlns:a16="http://schemas.microsoft.com/office/drawing/2014/main" id="{B7C50812-4804-4C31-B46E-AD3191C54F24}"/>
                    </a:ext>
                  </a:extLst>
                </p:cNvPr>
                <p:cNvSpPr/>
                <p:nvPr/>
              </p:nvSpPr>
              <p:spPr>
                <a:xfrm>
                  <a:off x="2110594" y="3055255"/>
                  <a:ext cx="821259" cy="311278"/>
                </a:xfrm>
                <a:custGeom>
                  <a:avLst/>
                  <a:gdLst>
                    <a:gd name="connsiteX0" fmla="*/ 813753 w 821259"/>
                    <a:gd name="connsiteY0" fmla="*/ 144712 h 311278"/>
                    <a:gd name="connsiteX1" fmla="*/ 813465 w 821259"/>
                    <a:gd name="connsiteY1" fmla="*/ 144722 h 311278"/>
                    <a:gd name="connsiteX2" fmla="*/ 813465 w 821259"/>
                    <a:gd name="connsiteY2" fmla="*/ 144722 h 311278"/>
                    <a:gd name="connsiteX3" fmla="*/ 698649 w 821259"/>
                    <a:gd name="connsiteY3" fmla="*/ 146470 h 311278"/>
                    <a:gd name="connsiteX4" fmla="*/ 646743 w 821259"/>
                    <a:gd name="connsiteY4" fmla="*/ 146717 h 311278"/>
                    <a:gd name="connsiteX5" fmla="*/ 610794 w 821259"/>
                    <a:gd name="connsiteY5" fmla="*/ 121171 h 311278"/>
                    <a:gd name="connsiteX6" fmla="*/ 575235 w 821259"/>
                    <a:gd name="connsiteY6" fmla="*/ 92509 h 311278"/>
                    <a:gd name="connsiteX7" fmla="*/ 500285 w 821259"/>
                    <a:gd name="connsiteY7" fmla="*/ 36901 h 311278"/>
                    <a:gd name="connsiteX8" fmla="*/ 409829 w 821259"/>
                    <a:gd name="connsiteY8" fmla="*/ 3430 h 311278"/>
                    <a:gd name="connsiteX9" fmla="*/ 360621 w 821259"/>
                    <a:gd name="connsiteY9" fmla="*/ 239 h 311278"/>
                    <a:gd name="connsiteX10" fmla="*/ 311542 w 821259"/>
                    <a:gd name="connsiteY10" fmla="*/ 9880 h 311278"/>
                    <a:gd name="connsiteX11" fmla="*/ 307663 w 821259"/>
                    <a:gd name="connsiteY11" fmla="*/ 13052 h 311278"/>
                    <a:gd name="connsiteX12" fmla="*/ 310100 w 821259"/>
                    <a:gd name="connsiteY12" fmla="*/ 24195 h 311278"/>
                    <a:gd name="connsiteX13" fmla="*/ 310231 w 821259"/>
                    <a:gd name="connsiteY13" fmla="*/ 24279 h 311278"/>
                    <a:gd name="connsiteX14" fmla="*/ 351189 w 821259"/>
                    <a:gd name="connsiteY14" fmla="*/ 47118 h 311278"/>
                    <a:gd name="connsiteX15" fmla="*/ 390138 w 821259"/>
                    <a:gd name="connsiteY15" fmla="*/ 66498 h 311278"/>
                    <a:gd name="connsiteX16" fmla="*/ 467986 w 821259"/>
                    <a:gd name="connsiteY16" fmla="*/ 102010 h 311278"/>
                    <a:gd name="connsiteX17" fmla="*/ 553539 w 821259"/>
                    <a:gd name="connsiteY17" fmla="*/ 132356 h 311278"/>
                    <a:gd name="connsiteX18" fmla="*/ 590493 w 821259"/>
                    <a:gd name="connsiteY18" fmla="*/ 143540 h 311278"/>
                    <a:gd name="connsiteX19" fmla="*/ 601832 w 821259"/>
                    <a:gd name="connsiteY19" fmla="*/ 146661 h 311278"/>
                    <a:gd name="connsiteX20" fmla="*/ 601823 w 821259"/>
                    <a:gd name="connsiteY20" fmla="*/ 146754 h 311278"/>
                    <a:gd name="connsiteX21" fmla="*/ 583550 w 821259"/>
                    <a:gd name="connsiteY21" fmla="*/ 146754 h 311278"/>
                    <a:gd name="connsiteX22" fmla="*/ 468446 w 821259"/>
                    <a:gd name="connsiteY22" fmla="*/ 146140 h 311278"/>
                    <a:gd name="connsiteX23" fmla="*/ 355096 w 821259"/>
                    <a:gd name="connsiteY23" fmla="*/ 144717 h 311278"/>
                    <a:gd name="connsiteX24" fmla="*/ 316160 w 821259"/>
                    <a:gd name="connsiteY24" fmla="*/ 121133 h 311278"/>
                    <a:gd name="connsiteX25" fmla="*/ 278257 w 821259"/>
                    <a:gd name="connsiteY25" fmla="*/ 93127 h 311278"/>
                    <a:gd name="connsiteX26" fmla="*/ 239796 w 821259"/>
                    <a:gd name="connsiteY26" fmla="*/ 64865 h 311278"/>
                    <a:gd name="connsiteX27" fmla="*/ 198345 w 821259"/>
                    <a:gd name="connsiteY27" fmla="*/ 40328 h 311278"/>
                    <a:gd name="connsiteX28" fmla="*/ 105132 w 821259"/>
                    <a:gd name="connsiteY28" fmla="*/ 10099 h 311278"/>
                    <a:gd name="connsiteX29" fmla="*/ 55170 w 821259"/>
                    <a:gd name="connsiteY29" fmla="*/ 7690 h 311278"/>
                    <a:gd name="connsiteX30" fmla="*/ 5198 w 821259"/>
                    <a:gd name="connsiteY30" fmla="*/ 17498 h 311278"/>
                    <a:gd name="connsiteX31" fmla="*/ 1222 w 821259"/>
                    <a:gd name="connsiteY31" fmla="*/ 20758 h 311278"/>
                    <a:gd name="connsiteX32" fmla="*/ 3780 w 821259"/>
                    <a:gd name="connsiteY32" fmla="*/ 31827 h 311278"/>
                    <a:gd name="connsiteX33" fmla="*/ 3891 w 821259"/>
                    <a:gd name="connsiteY33" fmla="*/ 31897 h 311278"/>
                    <a:gd name="connsiteX34" fmla="*/ 46333 w 821259"/>
                    <a:gd name="connsiteY34" fmla="*/ 54685 h 311278"/>
                    <a:gd name="connsiteX35" fmla="*/ 87227 w 821259"/>
                    <a:gd name="connsiteY35" fmla="*/ 73622 h 311278"/>
                    <a:gd name="connsiteX36" fmla="*/ 169409 w 821259"/>
                    <a:gd name="connsiteY36" fmla="*/ 107000 h 311278"/>
                    <a:gd name="connsiteX37" fmla="*/ 212832 w 821259"/>
                    <a:gd name="connsiteY37" fmla="*/ 121338 h 311278"/>
                    <a:gd name="connsiteX38" fmla="*/ 258343 w 821259"/>
                    <a:gd name="connsiteY38" fmla="*/ 133890 h 311278"/>
                    <a:gd name="connsiteX39" fmla="*/ 304673 w 821259"/>
                    <a:gd name="connsiteY39" fmla="*/ 146122 h 311278"/>
                    <a:gd name="connsiteX40" fmla="*/ 351808 w 821259"/>
                    <a:gd name="connsiteY40" fmla="*/ 159013 h 311278"/>
                    <a:gd name="connsiteX41" fmla="*/ 353347 w 821259"/>
                    <a:gd name="connsiteY41" fmla="*/ 159204 h 311278"/>
                    <a:gd name="connsiteX42" fmla="*/ 439993 w 821259"/>
                    <a:gd name="connsiteY42" fmla="*/ 158492 h 311278"/>
                    <a:gd name="connsiteX43" fmla="*/ 440003 w 821259"/>
                    <a:gd name="connsiteY43" fmla="*/ 158585 h 311278"/>
                    <a:gd name="connsiteX44" fmla="*/ 432906 w 821259"/>
                    <a:gd name="connsiteY44" fmla="*/ 159794 h 311278"/>
                    <a:gd name="connsiteX45" fmla="*/ 384790 w 821259"/>
                    <a:gd name="connsiteY45" fmla="*/ 174063 h 311278"/>
                    <a:gd name="connsiteX46" fmla="*/ 337465 w 821259"/>
                    <a:gd name="connsiteY46" fmla="*/ 188638 h 311278"/>
                    <a:gd name="connsiteX47" fmla="*/ 292186 w 821259"/>
                    <a:gd name="connsiteY47" fmla="*/ 205045 h 311278"/>
                    <a:gd name="connsiteX48" fmla="*/ 206437 w 821259"/>
                    <a:gd name="connsiteY48" fmla="*/ 242641 h 311278"/>
                    <a:gd name="connsiteX49" fmla="*/ 163995 w 821259"/>
                    <a:gd name="connsiteY49" fmla="*/ 263495 h 311278"/>
                    <a:gd name="connsiteX50" fmla="*/ 120014 w 821259"/>
                    <a:gd name="connsiteY50" fmla="*/ 287720 h 311278"/>
                    <a:gd name="connsiteX51" fmla="*/ 119898 w 821259"/>
                    <a:gd name="connsiteY51" fmla="*/ 287795 h 311278"/>
                    <a:gd name="connsiteX52" fmla="*/ 116572 w 821259"/>
                    <a:gd name="connsiteY52" fmla="*/ 292022 h 311278"/>
                    <a:gd name="connsiteX53" fmla="*/ 121604 w 821259"/>
                    <a:gd name="connsiteY53" fmla="*/ 302091 h 311278"/>
                    <a:gd name="connsiteX54" fmla="*/ 174259 w 821259"/>
                    <a:gd name="connsiteY54" fmla="*/ 310197 h 311278"/>
                    <a:gd name="connsiteX55" fmla="*/ 226416 w 821259"/>
                    <a:gd name="connsiteY55" fmla="*/ 305546 h 311278"/>
                    <a:gd name="connsiteX56" fmla="*/ 322783 w 821259"/>
                    <a:gd name="connsiteY56" fmla="*/ 270973 h 311278"/>
                    <a:gd name="connsiteX57" fmla="*/ 365648 w 821259"/>
                    <a:gd name="connsiteY57" fmla="*/ 244520 h 311278"/>
                    <a:gd name="connsiteX58" fmla="*/ 405560 w 821259"/>
                    <a:gd name="connsiteY58" fmla="*/ 214403 h 311278"/>
                    <a:gd name="connsiteX59" fmla="*/ 444951 w 821259"/>
                    <a:gd name="connsiteY59" fmla="*/ 184522 h 311278"/>
                    <a:gd name="connsiteX60" fmla="*/ 485407 w 821259"/>
                    <a:gd name="connsiteY60" fmla="*/ 159167 h 311278"/>
                    <a:gd name="connsiteX61" fmla="*/ 566115 w 821259"/>
                    <a:gd name="connsiteY61" fmla="*/ 157753 h 311278"/>
                    <a:gd name="connsiteX62" fmla="*/ 648664 w 821259"/>
                    <a:gd name="connsiteY62" fmla="*/ 157139 h 311278"/>
                    <a:gd name="connsiteX63" fmla="*/ 702207 w 821259"/>
                    <a:gd name="connsiteY63" fmla="*/ 157227 h 311278"/>
                    <a:gd name="connsiteX64" fmla="*/ 702221 w 821259"/>
                    <a:gd name="connsiteY64" fmla="*/ 157320 h 311278"/>
                    <a:gd name="connsiteX65" fmla="*/ 621230 w 821259"/>
                    <a:gd name="connsiteY65" fmla="*/ 181076 h 311278"/>
                    <a:gd name="connsiteX66" fmla="*/ 535104 w 821259"/>
                    <a:gd name="connsiteY66" fmla="*/ 209970 h 311278"/>
                    <a:gd name="connsiteX67" fmla="*/ 456127 w 821259"/>
                    <a:gd name="connsiteY67" fmla="*/ 244734 h 311278"/>
                    <a:gd name="connsiteX68" fmla="*/ 416759 w 821259"/>
                    <a:gd name="connsiteY68" fmla="*/ 264281 h 311278"/>
                    <a:gd name="connsiteX69" fmla="*/ 375805 w 821259"/>
                    <a:gd name="connsiteY69" fmla="*/ 287720 h 311278"/>
                    <a:gd name="connsiteX70" fmla="*/ 375689 w 821259"/>
                    <a:gd name="connsiteY70" fmla="*/ 287795 h 311278"/>
                    <a:gd name="connsiteX71" fmla="*/ 372582 w 821259"/>
                    <a:gd name="connsiteY71" fmla="*/ 291748 h 311278"/>
                    <a:gd name="connsiteX72" fmla="*/ 377396 w 821259"/>
                    <a:gd name="connsiteY72" fmla="*/ 302091 h 311278"/>
                    <a:gd name="connsiteX73" fmla="*/ 426530 w 821259"/>
                    <a:gd name="connsiteY73" fmla="*/ 311090 h 311278"/>
                    <a:gd name="connsiteX74" fmla="*/ 475520 w 821259"/>
                    <a:gd name="connsiteY74" fmla="*/ 307890 h 311278"/>
                    <a:gd name="connsiteX75" fmla="*/ 566185 w 821259"/>
                    <a:gd name="connsiteY75" fmla="*/ 275670 h 311278"/>
                    <a:gd name="connsiteX76" fmla="*/ 642432 w 821259"/>
                    <a:gd name="connsiteY76" fmla="*/ 221188 h 311278"/>
                    <a:gd name="connsiteX77" fmla="*/ 678484 w 821259"/>
                    <a:gd name="connsiteY77" fmla="*/ 192605 h 311278"/>
                    <a:gd name="connsiteX78" fmla="*/ 728637 w 821259"/>
                    <a:gd name="connsiteY78" fmla="*/ 157399 h 311278"/>
                    <a:gd name="connsiteX79" fmla="*/ 731213 w 821259"/>
                    <a:gd name="connsiteY79" fmla="*/ 157418 h 311278"/>
                    <a:gd name="connsiteX80" fmla="*/ 813763 w 821259"/>
                    <a:gd name="connsiteY80" fmla="*/ 159171 h 311278"/>
                    <a:gd name="connsiteX81" fmla="*/ 814293 w 821259"/>
                    <a:gd name="connsiteY81" fmla="*/ 159171 h 311278"/>
                    <a:gd name="connsiteX82" fmla="*/ 821255 w 821259"/>
                    <a:gd name="connsiteY82" fmla="*/ 151674 h 311278"/>
                    <a:gd name="connsiteX83" fmla="*/ 813753 w 821259"/>
                    <a:gd name="connsiteY83" fmla="*/ 144712 h 31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821259" h="311278">
                      <a:moveTo>
                        <a:pt x="813753" y="144712"/>
                      </a:moveTo>
                      <a:cubicBezTo>
                        <a:pt x="813656" y="144717"/>
                        <a:pt x="813563" y="144717"/>
                        <a:pt x="813465" y="144722"/>
                      </a:cubicBezTo>
                      <a:lnTo>
                        <a:pt x="813465" y="144722"/>
                      </a:lnTo>
                      <a:cubicBezTo>
                        <a:pt x="775195" y="145731"/>
                        <a:pt x="736920" y="146075"/>
                        <a:pt x="698649" y="146470"/>
                      </a:cubicBezTo>
                      <a:cubicBezTo>
                        <a:pt x="681344" y="146573"/>
                        <a:pt x="664048" y="146656"/>
                        <a:pt x="646743" y="146717"/>
                      </a:cubicBezTo>
                      <a:cubicBezTo>
                        <a:pt x="634647" y="139066"/>
                        <a:pt x="620472" y="128272"/>
                        <a:pt x="610794" y="121171"/>
                      </a:cubicBezTo>
                      <a:cubicBezTo>
                        <a:pt x="598614" y="112223"/>
                        <a:pt x="586964" y="102377"/>
                        <a:pt x="575235" y="92509"/>
                      </a:cubicBezTo>
                      <a:cubicBezTo>
                        <a:pt x="551967" y="72497"/>
                        <a:pt x="527919" y="52550"/>
                        <a:pt x="500285" y="36901"/>
                      </a:cubicBezTo>
                      <a:cubicBezTo>
                        <a:pt x="472739" y="21344"/>
                        <a:pt x="442207" y="9062"/>
                        <a:pt x="409829" y="3430"/>
                      </a:cubicBezTo>
                      <a:cubicBezTo>
                        <a:pt x="393682" y="570"/>
                        <a:pt x="377126" y="-532"/>
                        <a:pt x="360621" y="239"/>
                      </a:cubicBezTo>
                      <a:cubicBezTo>
                        <a:pt x="344101" y="1151"/>
                        <a:pt x="327619" y="3662"/>
                        <a:pt x="311542" y="9880"/>
                      </a:cubicBezTo>
                      <a:cubicBezTo>
                        <a:pt x="309998" y="10476"/>
                        <a:pt x="308622" y="11550"/>
                        <a:pt x="307663" y="13052"/>
                      </a:cubicBezTo>
                      <a:cubicBezTo>
                        <a:pt x="305259" y="16805"/>
                        <a:pt x="306352" y="21791"/>
                        <a:pt x="310100" y="24195"/>
                      </a:cubicBezTo>
                      <a:lnTo>
                        <a:pt x="310231" y="24279"/>
                      </a:lnTo>
                      <a:cubicBezTo>
                        <a:pt x="324373" y="33338"/>
                        <a:pt x="337953" y="40226"/>
                        <a:pt x="351189" y="47118"/>
                      </a:cubicBezTo>
                      <a:cubicBezTo>
                        <a:pt x="364439" y="53866"/>
                        <a:pt x="377307" y="60331"/>
                        <a:pt x="390138" y="66498"/>
                      </a:cubicBezTo>
                      <a:cubicBezTo>
                        <a:pt x="415754" y="78868"/>
                        <a:pt x="441193" y="90583"/>
                        <a:pt x="467986" y="102010"/>
                      </a:cubicBezTo>
                      <a:cubicBezTo>
                        <a:pt x="494750" y="113297"/>
                        <a:pt x="523510" y="123338"/>
                        <a:pt x="553539" y="132356"/>
                      </a:cubicBezTo>
                      <a:cubicBezTo>
                        <a:pt x="568459" y="136992"/>
                        <a:pt x="575444" y="139090"/>
                        <a:pt x="590493" y="143540"/>
                      </a:cubicBezTo>
                      <a:cubicBezTo>
                        <a:pt x="591438" y="143819"/>
                        <a:pt x="600027" y="146168"/>
                        <a:pt x="601832" y="146661"/>
                      </a:cubicBezTo>
                      <a:cubicBezTo>
                        <a:pt x="601883" y="146675"/>
                        <a:pt x="601874" y="146754"/>
                        <a:pt x="601823" y="146754"/>
                      </a:cubicBezTo>
                      <a:cubicBezTo>
                        <a:pt x="599781" y="146759"/>
                        <a:pt x="589140" y="146773"/>
                        <a:pt x="583550" y="146754"/>
                      </a:cubicBezTo>
                      <a:cubicBezTo>
                        <a:pt x="545182" y="146824"/>
                        <a:pt x="506814" y="146340"/>
                        <a:pt x="468446" y="146140"/>
                      </a:cubicBezTo>
                      <a:lnTo>
                        <a:pt x="355096" y="144717"/>
                      </a:lnTo>
                      <a:cubicBezTo>
                        <a:pt x="341688" y="137708"/>
                        <a:pt x="328745" y="129774"/>
                        <a:pt x="316160" y="121133"/>
                      </a:cubicBezTo>
                      <a:cubicBezTo>
                        <a:pt x="303301" y="112307"/>
                        <a:pt x="290851" y="102684"/>
                        <a:pt x="278257" y="93127"/>
                      </a:cubicBezTo>
                      <a:cubicBezTo>
                        <a:pt x="265705" y="83486"/>
                        <a:pt x="252986" y="73925"/>
                        <a:pt x="239796" y="64865"/>
                      </a:cubicBezTo>
                      <a:cubicBezTo>
                        <a:pt x="226575" y="55889"/>
                        <a:pt x="212771" y="47630"/>
                        <a:pt x="198345" y="40328"/>
                      </a:cubicBezTo>
                      <a:cubicBezTo>
                        <a:pt x="169455" y="25911"/>
                        <a:pt x="138035" y="14982"/>
                        <a:pt x="105132" y="10099"/>
                      </a:cubicBezTo>
                      <a:cubicBezTo>
                        <a:pt x="88692" y="7685"/>
                        <a:pt x="71945" y="6709"/>
                        <a:pt x="55170" y="7690"/>
                      </a:cubicBezTo>
                      <a:cubicBezTo>
                        <a:pt x="38404" y="8755"/>
                        <a:pt x="21634" y="11303"/>
                        <a:pt x="5198" y="17498"/>
                      </a:cubicBezTo>
                      <a:cubicBezTo>
                        <a:pt x="3608" y="18098"/>
                        <a:pt x="2189" y="19205"/>
                        <a:pt x="1222" y="20758"/>
                      </a:cubicBezTo>
                      <a:cubicBezTo>
                        <a:pt x="-1131" y="24521"/>
                        <a:pt x="18" y="29478"/>
                        <a:pt x="3780" y="31827"/>
                      </a:cubicBezTo>
                      <a:lnTo>
                        <a:pt x="3891" y="31897"/>
                      </a:lnTo>
                      <a:cubicBezTo>
                        <a:pt x="18443" y="40979"/>
                        <a:pt x="32526" y="47862"/>
                        <a:pt x="46333" y="54685"/>
                      </a:cubicBezTo>
                      <a:cubicBezTo>
                        <a:pt x="60146" y="61419"/>
                        <a:pt x="73712" y="67609"/>
                        <a:pt x="87227" y="73622"/>
                      </a:cubicBezTo>
                      <a:cubicBezTo>
                        <a:pt x="114261" y="85565"/>
                        <a:pt x="141230" y="96615"/>
                        <a:pt x="169409" y="107000"/>
                      </a:cubicBezTo>
                      <a:cubicBezTo>
                        <a:pt x="183528" y="112088"/>
                        <a:pt x="197978" y="116901"/>
                        <a:pt x="212832" y="121338"/>
                      </a:cubicBezTo>
                      <a:cubicBezTo>
                        <a:pt x="227728" y="125691"/>
                        <a:pt x="242936" y="129872"/>
                        <a:pt x="258343" y="133890"/>
                      </a:cubicBezTo>
                      <a:lnTo>
                        <a:pt x="304673" y="146122"/>
                      </a:lnTo>
                      <a:lnTo>
                        <a:pt x="351808" y="159013"/>
                      </a:lnTo>
                      <a:cubicBezTo>
                        <a:pt x="352296" y="159143"/>
                        <a:pt x="352817" y="159213"/>
                        <a:pt x="353347" y="159204"/>
                      </a:cubicBezTo>
                      <a:cubicBezTo>
                        <a:pt x="353347" y="159204"/>
                        <a:pt x="388776" y="158901"/>
                        <a:pt x="439993" y="158492"/>
                      </a:cubicBezTo>
                      <a:cubicBezTo>
                        <a:pt x="440049" y="158492"/>
                        <a:pt x="440059" y="158576"/>
                        <a:pt x="440003" y="158585"/>
                      </a:cubicBezTo>
                      <a:lnTo>
                        <a:pt x="432906" y="159794"/>
                      </a:lnTo>
                      <a:lnTo>
                        <a:pt x="384790" y="174063"/>
                      </a:lnTo>
                      <a:cubicBezTo>
                        <a:pt x="368787" y="178755"/>
                        <a:pt x="352980" y="183606"/>
                        <a:pt x="337465" y="188638"/>
                      </a:cubicBezTo>
                      <a:cubicBezTo>
                        <a:pt x="321997" y="193749"/>
                        <a:pt x="306929" y="199255"/>
                        <a:pt x="292186" y="205045"/>
                      </a:cubicBezTo>
                      <a:cubicBezTo>
                        <a:pt x="262771" y="216821"/>
                        <a:pt x="234555" y="229326"/>
                        <a:pt x="206437" y="242641"/>
                      </a:cubicBezTo>
                      <a:cubicBezTo>
                        <a:pt x="192374" y="249338"/>
                        <a:pt x="178296" y="256180"/>
                        <a:pt x="163995" y="263495"/>
                      </a:cubicBezTo>
                      <a:cubicBezTo>
                        <a:pt x="149685" y="270894"/>
                        <a:pt x="135115" y="278279"/>
                        <a:pt x="120014" y="287720"/>
                      </a:cubicBezTo>
                      <a:lnTo>
                        <a:pt x="119898" y="287795"/>
                      </a:lnTo>
                      <a:cubicBezTo>
                        <a:pt x="118386" y="288739"/>
                        <a:pt x="117182" y="290199"/>
                        <a:pt x="116572" y="292022"/>
                      </a:cubicBezTo>
                      <a:cubicBezTo>
                        <a:pt x="115182" y="296194"/>
                        <a:pt x="117437" y="300700"/>
                        <a:pt x="121604" y="302091"/>
                      </a:cubicBezTo>
                      <a:cubicBezTo>
                        <a:pt x="138970" y="307881"/>
                        <a:pt x="156661" y="309825"/>
                        <a:pt x="174259" y="310197"/>
                      </a:cubicBezTo>
                      <a:cubicBezTo>
                        <a:pt x="191862" y="310485"/>
                        <a:pt x="209339" y="308732"/>
                        <a:pt x="226416" y="305546"/>
                      </a:cubicBezTo>
                      <a:cubicBezTo>
                        <a:pt x="260599" y="299100"/>
                        <a:pt x="292944" y="286702"/>
                        <a:pt x="322783" y="270973"/>
                      </a:cubicBezTo>
                      <a:cubicBezTo>
                        <a:pt x="337679" y="263011"/>
                        <a:pt x="351947" y="254119"/>
                        <a:pt x="365648" y="244520"/>
                      </a:cubicBezTo>
                      <a:cubicBezTo>
                        <a:pt x="379312" y="234838"/>
                        <a:pt x="392515" y="224667"/>
                        <a:pt x="405560" y="214403"/>
                      </a:cubicBezTo>
                      <a:cubicBezTo>
                        <a:pt x="418642" y="204227"/>
                        <a:pt x="431594" y="193981"/>
                        <a:pt x="444951" y="184522"/>
                      </a:cubicBezTo>
                      <a:cubicBezTo>
                        <a:pt x="458029" y="175272"/>
                        <a:pt x="471464" y="166724"/>
                        <a:pt x="485407" y="159167"/>
                      </a:cubicBezTo>
                      <a:lnTo>
                        <a:pt x="566115" y="157753"/>
                      </a:lnTo>
                      <a:cubicBezTo>
                        <a:pt x="593633" y="157548"/>
                        <a:pt x="621146" y="157069"/>
                        <a:pt x="648664" y="157139"/>
                      </a:cubicBezTo>
                      <a:cubicBezTo>
                        <a:pt x="666509" y="157060"/>
                        <a:pt x="684358" y="157125"/>
                        <a:pt x="702207" y="157227"/>
                      </a:cubicBezTo>
                      <a:cubicBezTo>
                        <a:pt x="702263" y="157227"/>
                        <a:pt x="702272" y="157302"/>
                        <a:pt x="702221" y="157320"/>
                      </a:cubicBezTo>
                      <a:lnTo>
                        <a:pt x="621230" y="181076"/>
                      </a:lnTo>
                      <a:cubicBezTo>
                        <a:pt x="591149" y="189698"/>
                        <a:pt x="562204" y="199120"/>
                        <a:pt x="535104" y="209970"/>
                      </a:cubicBezTo>
                      <a:cubicBezTo>
                        <a:pt x="507982" y="220951"/>
                        <a:pt x="482101" y="232382"/>
                        <a:pt x="456127" y="244734"/>
                      </a:cubicBezTo>
                      <a:cubicBezTo>
                        <a:pt x="443114" y="250892"/>
                        <a:pt x="430092" y="257407"/>
                        <a:pt x="416759" y="264281"/>
                      </a:cubicBezTo>
                      <a:cubicBezTo>
                        <a:pt x="403444" y="271299"/>
                        <a:pt x="389836" y="278386"/>
                        <a:pt x="375805" y="287720"/>
                      </a:cubicBezTo>
                      <a:lnTo>
                        <a:pt x="375689" y="287795"/>
                      </a:lnTo>
                      <a:cubicBezTo>
                        <a:pt x="374308" y="288715"/>
                        <a:pt x="373196" y="290069"/>
                        <a:pt x="372582" y="291748"/>
                      </a:cubicBezTo>
                      <a:cubicBezTo>
                        <a:pt x="371057" y="295933"/>
                        <a:pt x="373215" y="300565"/>
                        <a:pt x="377396" y="302091"/>
                      </a:cubicBezTo>
                      <a:cubicBezTo>
                        <a:pt x="393598" y="307997"/>
                        <a:pt x="410062" y="310285"/>
                        <a:pt x="426530" y="311090"/>
                      </a:cubicBezTo>
                      <a:cubicBezTo>
                        <a:pt x="442979" y="311755"/>
                        <a:pt x="459443" y="310653"/>
                        <a:pt x="475520" y="307890"/>
                      </a:cubicBezTo>
                      <a:cubicBezTo>
                        <a:pt x="507758" y="302449"/>
                        <a:pt x="538322" y="290720"/>
                        <a:pt x="566185" y="275670"/>
                      </a:cubicBezTo>
                      <a:cubicBezTo>
                        <a:pt x="594116" y="260528"/>
                        <a:pt x="618732" y="241018"/>
                        <a:pt x="642432" y="221188"/>
                      </a:cubicBezTo>
                      <a:cubicBezTo>
                        <a:pt x="654380" y="211412"/>
                        <a:pt x="666202" y="201604"/>
                        <a:pt x="678484" y="192605"/>
                      </a:cubicBezTo>
                      <a:cubicBezTo>
                        <a:pt x="690353" y="183913"/>
                        <a:pt x="715038" y="165194"/>
                        <a:pt x="728637" y="157399"/>
                      </a:cubicBezTo>
                      <a:cubicBezTo>
                        <a:pt x="729497" y="157404"/>
                        <a:pt x="730353" y="157409"/>
                        <a:pt x="731213" y="157418"/>
                      </a:cubicBezTo>
                      <a:cubicBezTo>
                        <a:pt x="758731" y="157813"/>
                        <a:pt x="786245" y="158157"/>
                        <a:pt x="813763" y="159171"/>
                      </a:cubicBezTo>
                      <a:cubicBezTo>
                        <a:pt x="813935" y="159176"/>
                        <a:pt x="814121" y="159176"/>
                        <a:pt x="814293" y="159171"/>
                      </a:cubicBezTo>
                      <a:cubicBezTo>
                        <a:pt x="818283" y="159022"/>
                        <a:pt x="821404" y="155669"/>
                        <a:pt x="821255" y="151674"/>
                      </a:cubicBezTo>
                      <a:cubicBezTo>
                        <a:pt x="821101" y="147679"/>
                        <a:pt x="817744" y="144564"/>
                        <a:pt x="813753" y="14471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56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DFCA4E10-9432-4A25-852C-A0AAC968BB54}"/>
                    </a:ext>
                  </a:extLst>
                </p:cNvPr>
                <p:cNvGrpSpPr/>
                <p:nvPr/>
              </p:nvGrpSpPr>
              <p:grpSpPr>
                <a:xfrm>
                  <a:off x="2099375" y="2957273"/>
                  <a:ext cx="279039" cy="292991"/>
                  <a:chOff x="2099375" y="2957273"/>
                  <a:chExt cx="279039" cy="292991"/>
                </a:xfrm>
                <a:solidFill>
                  <a:schemeClr val="accent4"/>
                </a:solidFill>
              </p:grpSpPr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048338CA-3BBE-4D7F-BD72-526BE66D0336}"/>
                      </a:ext>
                    </a:extLst>
                  </p:cNvPr>
                  <p:cNvSpPr/>
                  <p:nvPr/>
                </p:nvSpPr>
                <p:spPr>
                  <a:xfrm>
                    <a:off x="2099375" y="3157251"/>
                    <a:ext cx="93013" cy="93013"/>
                  </a:xfrm>
                  <a:custGeom>
                    <a:avLst/>
                    <a:gdLst>
                      <a:gd name="connsiteX0" fmla="*/ 93013 w 93013"/>
                      <a:gd name="connsiteY0" fmla="*/ 46507 h 93013"/>
                      <a:gd name="connsiteX1" fmla="*/ 46507 w 93013"/>
                      <a:gd name="connsiteY1" fmla="*/ 93013 h 93013"/>
                      <a:gd name="connsiteX2" fmla="*/ 0 w 93013"/>
                      <a:gd name="connsiteY2" fmla="*/ 46507 h 93013"/>
                      <a:gd name="connsiteX3" fmla="*/ 46507 w 93013"/>
                      <a:gd name="connsiteY3" fmla="*/ 0 h 93013"/>
                      <a:gd name="connsiteX4" fmla="*/ 93013 w 93013"/>
                      <a:gd name="connsiteY4" fmla="*/ 46507 h 93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13" h="93013">
                        <a:moveTo>
                          <a:pt x="93013" y="46507"/>
                        </a:moveTo>
                        <a:cubicBezTo>
                          <a:pt x="93013" y="72192"/>
                          <a:pt x="72192" y="93013"/>
                          <a:pt x="46507" y="93013"/>
                        </a:cubicBezTo>
                        <a:cubicBezTo>
                          <a:pt x="20822" y="93013"/>
                          <a:pt x="0" y="72192"/>
                          <a:pt x="0" y="46507"/>
                        </a:cubicBezTo>
                        <a:cubicBezTo>
                          <a:pt x="0" y="20822"/>
                          <a:pt x="20822" y="0"/>
                          <a:pt x="46507" y="0"/>
                        </a:cubicBezTo>
                        <a:cubicBezTo>
                          <a:pt x="72192" y="0"/>
                          <a:pt x="93013" y="20822"/>
                          <a:pt x="93013" y="4650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D50415FC-540C-4CAC-B8E9-810FDE04CDCC}"/>
                      </a:ext>
                    </a:extLst>
                  </p:cNvPr>
                  <p:cNvSpPr/>
                  <p:nvPr/>
                </p:nvSpPr>
                <p:spPr>
                  <a:xfrm>
                    <a:off x="2285402" y="2957273"/>
                    <a:ext cx="93013" cy="93013"/>
                  </a:xfrm>
                  <a:custGeom>
                    <a:avLst/>
                    <a:gdLst>
                      <a:gd name="connsiteX0" fmla="*/ 93013 w 93013"/>
                      <a:gd name="connsiteY0" fmla="*/ 46507 h 93013"/>
                      <a:gd name="connsiteX1" fmla="*/ 46507 w 93013"/>
                      <a:gd name="connsiteY1" fmla="*/ 93013 h 93013"/>
                      <a:gd name="connsiteX2" fmla="*/ 0 w 93013"/>
                      <a:gd name="connsiteY2" fmla="*/ 46507 h 93013"/>
                      <a:gd name="connsiteX3" fmla="*/ 46507 w 93013"/>
                      <a:gd name="connsiteY3" fmla="*/ 0 h 93013"/>
                      <a:gd name="connsiteX4" fmla="*/ 93013 w 93013"/>
                      <a:gd name="connsiteY4" fmla="*/ 46507 h 93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13" h="93013">
                        <a:moveTo>
                          <a:pt x="93013" y="46507"/>
                        </a:moveTo>
                        <a:cubicBezTo>
                          <a:pt x="93013" y="72192"/>
                          <a:pt x="72192" y="93013"/>
                          <a:pt x="46507" y="93013"/>
                        </a:cubicBezTo>
                        <a:cubicBezTo>
                          <a:pt x="20822" y="93013"/>
                          <a:pt x="0" y="72192"/>
                          <a:pt x="0" y="46507"/>
                        </a:cubicBezTo>
                        <a:cubicBezTo>
                          <a:pt x="0" y="20822"/>
                          <a:pt x="20822" y="0"/>
                          <a:pt x="46507" y="0"/>
                        </a:cubicBezTo>
                        <a:cubicBezTo>
                          <a:pt x="72192" y="0"/>
                          <a:pt x="93013" y="20822"/>
                          <a:pt x="93013" y="4650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FA9E2102-FB11-4045-8D11-F00D28F29C39}"/>
                    </a:ext>
                  </a:extLst>
                </p:cNvPr>
                <p:cNvSpPr/>
                <p:nvPr/>
              </p:nvSpPr>
              <p:spPr>
                <a:xfrm>
                  <a:off x="2963445" y="3081818"/>
                  <a:ext cx="177748" cy="177748"/>
                </a:xfrm>
                <a:custGeom>
                  <a:avLst/>
                  <a:gdLst>
                    <a:gd name="connsiteX0" fmla="*/ 177748 w 177748"/>
                    <a:gd name="connsiteY0" fmla="*/ 88874 h 177748"/>
                    <a:gd name="connsiteX1" fmla="*/ 88874 w 177748"/>
                    <a:gd name="connsiteY1" fmla="*/ 177748 h 177748"/>
                    <a:gd name="connsiteX2" fmla="*/ 0 w 177748"/>
                    <a:gd name="connsiteY2" fmla="*/ 88874 h 177748"/>
                    <a:gd name="connsiteX3" fmla="*/ 88874 w 177748"/>
                    <a:gd name="connsiteY3" fmla="*/ 0 h 177748"/>
                    <a:gd name="connsiteX4" fmla="*/ 177748 w 177748"/>
                    <a:gd name="connsiteY4" fmla="*/ 88874 h 177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748" h="177748">
                      <a:moveTo>
                        <a:pt x="177748" y="88874"/>
                      </a:moveTo>
                      <a:cubicBezTo>
                        <a:pt x="177748" y="137958"/>
                        <a:pt x="137958" y="177748"/>
                        <a:pt x="88874" y="177748"/>
                      </a:cubicBezTo>
                      <a:cubicBezTo>
                        <a:pt x="39790" y="177748"/>
                        <a:pt x="0" y="137958"/>
                        <a:pt x="0" y="88874"/>
                      </a:cubicBezTo>
                      <a:cubicBezTo>
                        <a:pt x="0" y="39790"/>
                        <a:pt x="39791" y="0"/>
                        <a:pt x="88874" y="0"/>
                      </a:cubicBezTo>
                      <a:cubicBezTo>
                        <a:pt x="137958" y="0"/>
                        <a:pt x="177748" y="39790"/>
                        <a:pt x="177748" y="88874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60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74869CBD-3B50-42CB-A209-9BFB43E42554}"/>
                    </a:ext>
                  </a:extLst>
                </p:cNvPr>
                <p:cNvGrpSpPr/>
                <p:nvPr/>
              </p:nvGrpSpPr>
              <p:grpSpPr>
                <a:xfrm>
                  <a:off x="2820228" y="3040557"/>
                  <a:ext cx="210851" cy="210851"/>
                  <a:chOff x="2820228" y="3040557"/>
                  <a:chExt cx="210851" cy="210851"/>
                </a:xfrm>
              </p:grpSpPr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CFA49D9D-EC69-4B1E-92D7-B8AB53B48024}"/>
                      </a:ext>
                    </a:extLst>
                  </p:cNvPr>
                  <p:cNvSpPr/>
                  <p:nvPr/>
                </p:nvSpPr>
                <p:spPr>
                  <a:xfrm>
                    <a:off x="2820228" y="3040557"/>
                    <a:ext cx="210851" cy="210851"/>
                  </a:xfrm>
                  <a:custGeom>
                    <a:avLst/>
                    <a:gdLst>
                      <a:gd name="connsiteX0" fmla="*/ 210852 w 210851"/>
                      <a:gd name="connsiteY0" fmla="*/ 105426 h 210851"/>
                      <a:gd name="connsiteX1" fmla="*/ 105426 w 210851"/>
                      <a:gd name="connsiteY1" fmla="*/ 210852 h 210851"/>
                      <a:gd name="connsiteX2" fmla="*/ 0 w 210851"/>
                      <a:gd name="connsiteY2" fmla="*/ 105426 h 210851"/>
                      <a:gd name="connsiteX3" fmla="*/ 105426 w 210851"/>
                      <a:gd name="connsiteY3" fmla="*/ 0 h 210851"/>
                      <a:gd name="connsiteX4" fmla="*/ 210852 w 210851"/>
                      <a:gd name="connsiteY4" fmla="*/ 105426 h 210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51" h="210851">
                        <a:moveTo>
                          <a:pt x="210852" y="105426"/>
                        </a:moveTo>
                        <a:cubicBezTo>
                          <a:pt x="210852" y="163651"/>
                          <a:pt x="163651" y="210852"/>
                          <a:pt x="105426" y="210852"/>
                        </a:cubicBezTo>
                        <a:cubicBezTo>
                          <a:pt x="47201" y="210852"/>
                          <a:pt x="0" y="163651"/>
                          <a:pt x="0" y="105426"/>
                        </a:cubicBezTo>
                        <a:cubicBezTo>
                          <a:pt x="0" y="47201"/>
                          <a:pt x="47201" y="0"/>
                          <a:pt x="105426" y="0"/>
                        </a:cubicBezTo>
                        <a:cubicBezTo>
                          <a:pt x="163651" y="0"/>
                          <a:pt x="210852" y="47201"/>
                          <a:pt x="210852" y="105426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EDC4A7B0-237A-4C65-9B5D-66E76980A5DD}"/>
                      </a:ext>
                    </a:extLst>
                  </p:cNvPr>
                  <p:cNvSpPr/>
                  <p:nvPr/>
                </p:nvSpPr>
                <p:spPr>
                  <a:xfrm>
                    <a:off x="2885236" y="3060086"/>
                    <a:ext cx="96520" cy="83598"/>
                  </a:xfrm>
                  <a:custGeom>
                    <a:avLst/>
                    <a:gdLst>
                      <a:gd name="connsiteX0" fmla="*/ 96486 w 96520"/>
                      <a:gd name="connsiteY0" fmla="*/ 41841 h 83598"/>
                      <a:gd name="connsiteX1" fmla="*/ 65378 w 96520"/>
                      <a:gd name="connsiteY1" fmla="*/ 51668 h 83598"/>
                      <a:gd name="connsiteX2" fmla="*/ 72424 w 96520"/>
                      <a:gd name="connsiteY2" fmla="*/ 83539 h 83598"/>
                      <a:gd name="connsiteX3" fmla="*/ 72345 w 96520"/>
                      <a:gd name="connsiteY3" fmla="*/ 83586 h 83598"/>
                      <a:gd name="connsiteX4" fmla="*/ 48259 w 96520"/>
                      <a:gd name="connsiteY4" fmla="*/ 61555 h 83598"/>
                      <a:gd name="connsiteX5" fmla="*/ 24168 w 96520"/>
                      <a:gd name="connsiteY5" fmla="*/ 83586 h 83598"/>
                      <a:gd name="connsiteX6" fmla="*/ 24089 w 96520"/>
                      <a:gd name="connsiteY6" fmla="*/ 83539 h 83598"/>
                      <a:gd name="connsiteX7" fmla="*/ 31135 w 96520"/>
                      <a:gd name="connsiteY7" fmla="*/ 51668 h 83598"/>
                      <a:gd name="connsiteX8" fmla="*/ 31 w 96520"/>
                      <a:gd name="connsiteY8" fmla="*/ 41846 h 83598"/>
                      <a:gd name="connsiteX9" fmla="*/ 31 w 96520"/>
                      <a:gd name="connsiteY9" fmla="*/ 41758 h 83598"/>
                      <a:gd name="connsiteX10" fmla="*/ 31140 w 96520"/>
                      <a:gd name="connsiteY10" fmla="*/ 31931 h 83598"/>
                      <a:gd name="connsiteX11" fmla="*/ 24094 w 96520"/>
                      <a:gd name="connsiteY11" fmla="*/ 60 h 83598"/>
                      <a:gd name="connsiteX12" fmla="*/ 24173 w 96520"/>
                      <a:gd name="connsiteY12" fmla="*/ 13 h 83598"/>
                      <a:gd name="connsiteX13" fmla="*/ 48259 w 96520"/>
                      <a:gd name="connsiteY13" fmla="*/ 22043 h 83598"/>
                      <a:gd name="connsiteX14" fmla="*/ 72349 w 96520"/>
                      <a:gd name="connsiteY14" fmla="*/ 13 h 83598"/>
                      <a:gd name="connsiteX15" fmla="*/ 72428 w 96520"/>
                      <a:gd name="connsiteY15" fmla="*/ 60 h 83598"/>
                      <a:gd name="connsiteX16" fmla="*/ 65382 w 96520"/>
                      <a:gd name="connsiteY16" fmla="*/ 31931 h 83598"/>
                      <a:gd name="connsiteX17" fmla="*/ 96486 w 96520"/>
                      <a:gd name="connsiteY17" fmla="*/ 41753 h 83598"/>
                      <a:gd name="connsiteX18" fmla="*/ 96486 w 96520"/>
                      <a:gd name="connsiteY18" fmla="*/ 41841 h 83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6520" h="83598">
                        <a:moveTo>
                          <a:pt x="96486" y="41841"/>
                        </a:moveTo>
                        <a:lnTo>
                          <a:pt x="65378" y="51668"/>
                        </a:lnTo>
                        <a:lnTo>
                          <a:pt x="72424" y="83539"/>
                        </a:lnTo>
                        <a:cubicBezTo>
                          <a:pt x="72433" y="83586"/>
                          <a:pt x="72382" y="83614"/>
                          <a:pt x="72345" y="83586"/>
                        </a:cubicBezTo>
                        <a:lnTo>
                          <a:pt x="48259" y="61555"/>
                        </a:lnTo>
                        <a:lnTo>
                          <a:pt x="24168" y="83586"/>
                        </a:lnTo>
                        <a:cubicBezTo>
                          <a:pt x="24136" y="83618"/>
                          <a:pt x="24080" y="83586"/>
                          <a:pt x="24089" y="83539"/>
                        </a:cubicBezTo>
                        <a:lnTo>
                          <a:pt x="31135" y="51668"/>
                        </a:lnTo>
                        <a:lnTo>
                          <a:pt x="31" y="41846"/>
                        </a:lnTo>
                        <a:cubicBezTo>
                          <a:pt x="-10" y="41832"/>
                          <a:pt x="-10" y="41771"/>
                          <a:pt x="31" y="41758"/>
                        </a:cubicBezTo>
                        <a:lnTo>
                          <a:pt x="31140" y="31931"/>
                        </a:lnTo>
                        <a:lnTo>
                          <a:pt x="24094" y="60"/>
                        </a:lnTo>
                        <a:cubicBezTo>
                          <a:pt x="24085" y="13"/>
                          <a:pt x="24136" y="-15"/>
                          <a:pt x="24173" y="13"/>
                        </a:cubicBezTo>
                        <a:lnTo>
                          <a:pt x="48259" y="22043"/>
                        </a:lnTo>
                        <a:lnTo>
                          <a:pt x="72349" y="13"/>
                        </a:lnTo>
                        <a:cubicBezTo>
                          <a:pt x="72382" y="-19"/>
                          <a:pt x="72437" y="13"/>
                          <a:pt x="72428" y="60"/>
                        </a:cubicBezTo>
                        <a:lnTo>
                          <a:pt x="65382" y="31931"/>
                        </a:lnTo>
                        <a:lnTo>
                          <a:pt x="96486" y="41753"/>
                        </a:lnTo>
                        <a:cubicBezTo>
                          <a:pt x="96533" y="41767"/>
                          <a:pt x="96533" y="41827"/>
                          <a:pt x="96486" y="41841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3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AB98CEDC-DD9D-46CE-8EF9-BA64AB628EA2}"/>
                  </a:ext>
                </a:extLst>
              </p:cNvPr>
              <p:cNvGrpSpPr/>
              <p:nvPr/>
            </p:nvGrpSpPr>
            <p:grpSpPr>
              <a:xfrm>
                <a:off x="2862093" y="1782353"/>
                <a:ext cx="967326" cy="545903"/>
                <a:chOff x="2862093" y="1782353"/>
                <a:chExt cx="967326" cy="545903"/>
              </a:xfrm>
            </p:grpSpPr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A07F1926-5D5D-4BDA-AF16-6374829FF839}"/>
                    </a:ext>
                  </a:extLst>
                </p:cNvPr>
                <p:cNvSpPr/>
                <p:nvPr/>
              </p:nvSpPr>
              <p:spPr>
                <a:xfrm>
                  <a:off x="3201834" y="1994577"/>
                  <a:ext cx="627585" cy="333679"/>
                </a:xfrm>
                <a:custGeom>
                  <a:avLst/>
                  <a:gdLst>
                    <a:gd name="connsiteX0" fmla="*/ 626811 w 627585"/>
                    <a:gd name="connsiteY0" fmla="*/ 13175 h 333679"/>
                    <a:gd name="connsiteX1" fmla="*/ 624285 w 627585"/>
                    <a:gd name="connsiteY1" fmla="*/ 11106 h 333679"/>
                    <a:gd name="connsiteX2" fmla="*/ 592591 w 627585"/>
                    <a:gd name="connsiteY2" fmla="*/ 4883 h 333679"/>
                    <a:gd name="connsiteX3" fmla="*/ 560901 w 627585"/>
                    <a:gd name="connsiteY3" fmla="*/ 6408 h 333679"/>
                    <a:gd name="connsiteX4" fmla="*/ 501782 w 627585"/>
                    <a:gd name="connsiteY4" fmla="*/ 25583 h 333679"/>
                    <a:gd name="connsiteX5" fmla="*/ 475492 w 627585"/>
                    <a:gd name="connsiteY5" fmla="*/ 41144 h 333679"/>
                    <a:gd name="connsiteX6" fmla="*/ 451099 w 627585"/>
                    <a:gd name="connsiteY6" fmla="*/ 59068 h 333679"/>
                    <a:gd name="connsiteX7" fmla="*/ 427060 w 627585"/>
                    <a:gd name="connsiteY7" fmla="*/ 76829 h 333679"/>
                    <a:gd name="connsiteX8" fmla="*/ 402365 w 627585"/>
                    <a:gd name="connsiteY8" fmla="*/ 91785 h 333679"/>
                    <a:gd name="connsiteX9" fmla="*/ 261645 w 627585"/>
                    <a:gd name="connsiteY9" fmla="*/ 92948 h 333679"/>
                    <a:gd name="connsiteX10" fmla="*/ 246010 w 627585"/>
                    <a:gd name="connsiteY10" fmla="*/ 93078 h 333679"/>
                    <a:gd name="connsiteX11" fmla="*/ 245996 w 627585"/>
                    <a:gd name="connsiteY11" fmla="*/ 92985 h 333679"/>
                    <a:gd name="connsiteX12" fmla="*/ 256213 w 627585"/>
                    <a:gd name="connsiteY12" fmla="*/ 90055 h 333679"/>
                    <a:gd name="connsiteX13" fmla="*/ 276504 w 627585"/>
                    <a:gd name="connsiteY13" fmla="*/ 83949 h 333679"/>
                    <a:gd name="connsiteX14" fmla="*/ 330763 w 627585"/>
                    <a:gd name="connsiteY14" fmla="*/ 64704 h 333679"/>
                    <a:gd name="connsiteX15" fmla="*/ 380135 w 627585"/>
                    <a:gd name="connsiteY15" fmla="*/ 42181 h 333679"/>
                    <a:gd name="connsiteX16" fmla="*/ 404839 w 627585"/>
                    <a:gd name="connsiteY16" fmla="*/ 29890 h 333679"/>
                    <a:gd name="connsiteX17" fmla="*/ 430813 w 627585"/>
                    <a:gd name="connsiteY17" fmla="*/ 15403 h 333679"/>
                    <a:gd name="connsiteX18" fmla="*/ 430897 w 627585"/>
                    <a:gd name="connsiteY18" fmla="*/ 15347 h 333679"/>
                    <a:gd name="connsiteX19" fmla="*/ 432445 w 627585"/>
                    <a:gd name="connsiteY19" fmla="*/ 8278 h 333679"/>
                    <a:gd name="connsiteX20" fmla="*/ 429985 w 627585"/>
                    <a:gd name="connsiteY20" fmla="*/ 6269 h 333679"/>
                    <a:gd name="connsiteX21" fmla="*/ 398858 w 627585"/>
                    <a:gd name="connsiteY21" fmla="*/ 153 h 333679"/>
                    <a:gd name="connsiteX22" fmla="*/ 367648 w 627585"/>
                    <a:gd name="connsiteY22" fmla="*/ 2176 h 333679"/>
                    <a:gd name="connsiteX23" fmla="*/ 310277 w 627585"/>
                    <a:gd name="connsiteY23" fmla="*/ 23402 h 333679"/>
                    <a:gd name="connsiteX24" fmla="*/ 262743 w 627585"/>
                    <a:gd name="connsiteY24" fmla="*/ 58668 h 333679"/>
                    <a:gd name="connsiteX25" fmla="*/ 240187 w 627585"/>
                    <a:gd name="connsiteY25" fmla="*/ 76847 h 333679"/>
                    <a:gd name="connsiteX26" fmla="*/ 217385 w 627585"/>
                    <a:gd name="connsiteY26" fmla="*/ 93050 h 333679"/>
                    <a:gd name="connsiteX27" fmla="*/ 46361 w 627585"/>
                    <a:gd name="connsiteY27" fmla="*/ 95520 h 333679"/>
                    <a:gd name="connsiteX28" fmla="*/ 4403 w 627585"/>
                    <a:gd name="connsiteY28" fmla="*/ 94092 h 333679"/>
                    <a:gd name="connsiteX29" fmla="*/ 3808 w 627585"/>
                    <a:gd name="connsiteY29" fmla="*/ 94087 h 333679"/>
                    <a:gd name="connsiteX30" fmla="*/ 36 w 627585"/>
                    <a:gd name="connsiteY30" fmla="*/ 98701 h 333679"/>
                    <a:gd name="connsiteX31" fmla="*/ 4496 w 627585"/>
                    <a:gd name="connsiteY31" fmla="*/ 102217 h 333679"/>
                    <a:gd name="connsiteX32" fmla="*/ 46319 w 627585"/>
                    <a:gd name="connsiteY32" fmla="*/ 101361 h 333679"/>
                    <a:gd name="connsiteX33" fmla="*/ 78162 w 627585"/>
                    <a:gd name="connsiteY33" fmla="*/ 102314 h 333679"/>
                    <a:gd name="connsiteX34" fmla="*/ 87278 w 627585"/>
                    <a:gd name="connsiteY34" fmla="*/ 102747 h 333679"/>
                    <a:gd name="connsiteX35" fmla="*/ 91635 w 627585"/>
                    <a:gd name="connsiteY35" fmla="*/ 104942 h 333679"/>
                    <a:gd name="connsiteX36" fmla="*/ 147871 w 627585"/>
                    <a:gd name="connsiteY36" fmla="*/ 148291 h 333679"/>
                    <a:gd name="connsiteX37" fmla="*/ 172915 w 627585"/>
                    <a:gd name="connsiteY37" fmla="*/ 176637 h 333679"/>
                    <a:gd name="connsiteX38" fmla="*/ 196127 w 627585"/>
                    <a:gd name="connsiteY38" fmla="*/ 205926 h 333679"/>
                    <a:gd name="connsiteX39" fmla="*/ 239359 w 627585"/>
                    <a:gd name="connsiteY39" fmla="*/ 266353 h 333679"/>
                    <a:gd name="connsiteX40" fmla="*/ 259562 w 627585"/>
                    <a:gd name="connsiteY40" fmla="*/ 298019 h 333679"/>
                    <a:gd name="connsiteX41" fmla="*/ 279434 w 627585"/>
                    <a:gd name="connsiteY41" fmla="*/ 331522 h 333679"/>
                    <a:gd name="connsiteX42" fmla="*/ 279485 w 627585"/>
                    <a:gd name="connsiteY42" fmla="*/ 331611 h 333679"/>
                    <a:gd name="connsiteX43" fmla="*/ 282703 w 627585"/>
                    <a:gd name="connsiteY43" fmla="*/ 333657 h 333679"/>
                    <a:gd name="connsiteX44" fmla="*/ 287391 w 627585"/>
                    <a:gd name="connsiteY44" fmla="*/ 329848 h 333679"/>
                    <a:gd name="connsiteX45" fmla="*/ 284661 w 627585"/>
                    <a:gd name="connsiteY45" fmla="*/ 288359 h 333679"/>
                    <a:gd name="connsiteX46" fmla="*/ 272100 w 627585"/>
                    <a:gd name="connsiteY46" fmla="*/ 248852 h 333679"/>
                    <a:gd name="connsiteX47" fmla="*/ 227491 w 627585"/>
                    <a:gd name="connsiteY47" fmla="*/ 179706 h 333679"/>
                    <a:gd name="connsiteX48" fmla="*/ 163609 w 627585"/>
                    <a:gd name="connsiteY48" fmla="*/ 128130 h 333679"/>
                    <a:gd name="connsiteX49" fmla="*/ 104137 w 627585"/>
                    <a:gd name="connsiteY49" fmla="*/ 99905 h 333679"/>
                    <a:gd name="connsiteX50" fmla="*/ 104146 w 627585"/>
                    <a:gd name="connsiteY50" fmla="*/ 99826 h 333679"/>
                    <a:gd name="connsiteX51" fmla="*/ 165441 w 627585"/>
                    <a:gd name="connsiteY51" fmla="*/ 99822 h 333679"/>
                    <a:gd name="connsiteX52" fmla="*/ 197252 w 627585"/>
                    <a:gd name="connsiteY52" fmla="*/ 122149 h 333679"/>
                    <a:gd name="connsiteX53" fmla="*/ 220115 w 627585"/>
                    <a:gd name="connsiteY53" fmla="*/ 140278 h 333679"/>
                    <a:gd name="connsiteX54" fmla="*/ 268472 w 627585"/>
                    <a:gd name="connsiteY54" fmla="*/ 174832 h 333679"/>
                    <a:gd name="connsiteX55" fmla="*/ 325973 w 627585"/>
                    <a:gd name="connsiteY55" fmla="*/ 195267 h 333679"/>
                    <a:gd name="connsiteX56" fmla="*/ 357044 w 627585"/>
                    <a:gd name="connsiteY56" fmla="*/ 197295 h 333679"/>
                    <a:gd name="connsiteX57" fmla="*/ 388208 w 627585"/>
                    <a:gd name="connsiteY57" fmla="*/ 191588 h 333679"/>
                    <a:gd name="connsiteX58" fmla="*/ 391259 w 627585"/>
                    <a:gd name="connsiteY58" fmla="*/ 185031 h 333679"/>
                    <a:gd name="connsiteX59" fmla="*/ 389287 w 627585"/>
                    <a:gd name="connsiteY59" fmla="*/ 182524 h 333679"/>
                    <a:gd name="connsiteX60" fmla="*/ 389213 w 627585"/>
                    <a:gd name="connsiteY60" fmla="*/ 182478 h 333679"/>
                    <a:gd name="connsiteX61" fmla="*/ 363239 w 627585"/>
                    <a:gd name="connsiteY61" fmla="*/ 167610 h 333679"/>
                    <a:gd name="connsiteX62" fmla="*/ 338269 w 627585"/>
                    <a:gd name="connsiteY62" fmla="*/ 155211 h 333679"/>
                    <a:gd name="connsiteX63" fmla="*/ 288177 w 627585"/>
                    <a:gd name="connsiteY63" fmla="*/ 133162 h 333679"/>
                    <a:gd name="connsiteX64" fmla="*/ 233555 w 627585"/>
                    <a:gd name="connsiteY64" fmla="*/ 114834 h 333679"/>
                    <a:gd name="connsiteX65" fmla="*/ 182300 w 627585"/>
                    <a:gd name="connsiteY65" fmla="*/ 99798 h 333679"/>
                    <a:gd name="connsiteX66" fmla="*/ 182314 w 627585"/>
                    <a:gd name="connsiteY66" fmla="*/ 99705 h 333679"/>
                    <a:gd name="connsiteX67" fmla="*/ 216152 w 627585"/>
                    <a:gd name="connsiteY67" fmla="*/ 99650 h 333679"/>
                    <a:gd name="connsiteX68" fmla="*/ 268505 w 627585"/>
                    <a:gd name="connsiteY68" fmla="*/ 100040 h 333679"/>
                    <a:gd name="connsiteX69" fmla="*/ 319690 w 627585"/>
                    <a:gd name="connsiteY69" fmla="*/ 100938 h 333679"/>
                    <a:gd name="connsiteX70" fmla="*/ 345348 w 627585"/>
                    <a:gd name="connsiteY70" fmla="*/ 117020 h 333679"/>
                    <a:gd name="connsiteX71" fmla="*/ 370331 w 627585"/>
                    <a:gd name="connsiteY71" fmla="*/ 135971 h 333679"/>
                    <a:gd name="connsiteX72" fmla="*/ 395645 w 627585"/>
                    <a:gd name="connsiteY72" fmla="*/ 155071 h 333679"/>
                    <a:gd name="connsiteX73" fmla="*/ 422833 w 627585"/>
                    <a:gd name="connsiteY73" fmla="*/ 171846 h 333679"/>
                    <a:gd name="connsiteX74" fmla="*/ 483947 w 627585"/>
                    <a:gd name="connsiteY74" fmla="*/ 193774 h 333679"/>
                    <a:gd name="connsiteX75" fmla="*/ 517027 w 627585"/>
                    <a:gd name="connsiteY75" fmla="*/ 196723 h 333679"/>
                    <a:gd name="connsiteX76" fmla="*/ 550423 w 627585"/>
                    <a:gd name="connsiteY76" fmla="*/ 191579 h 333679"/>
                    <a:gd name="connsiteX77" fmla="*/ 553614 w 627585"/>
                    <a:gd name="connsiteY77" fmla="*/ 185194 h 333679"/>
                    <a:gd name="connsiteX78" fmla="*/ 551507 w 627585"/>
                    <a:gd name="connsiteY78" fmla="*/ 182515 h 333679"/>
                    <a:gd name="connsiteX79" fmla="*/ 551433 w 627585"/>
                    <a:gd name="connsiteY79" fmla="*/ 182469 h 333679"/>
                    <a:gd name="connsiteX80" fmla="*/ 523538 w 627585"/>
                    <a:gd name="connsiteY80" fmla="*/ 167103 h 333679"/>
                    <a:gd name="connsiteX81" fmla="*/ 496620 w 627585"/>
                    <a:gd name="connsiteY81" fmla="*/ 153876 h 333679"/>
                    <a:gd name="connsiteX82" fmla="*/ 442240 w 627585"/>
                    <a:gd name="connsiteY82" fmla="*/ 130032 h 333679"/>
                    <a:gd name="connsiteX83" fmla="*/ 413522 w 627585"/>
                    <a:gd name="connsiteY83" fmla="*/ 119629 h 333679"/>
                    <a:gd name="connsiteX84" fmla="*/ 383507 w 627585"/>
                    <a:gd name="connsiteY84" fmla="*/ 110383 h 333679"/>
                    <a:gd name="connsiteX85" fmla="*/ 356295 w 627585"/>
                    <a:gd name="connsiteY85" fmla="*/ 102319 h 333679"/>
                    <a:gd name="connsiteX86" fmla="*/ 348561 w 627585"/>
                    <a:gd name="connsiteY86" fmla="*/ 100603 h 333679"/>
                    <a:gd name="connsiteX87" fmla="*/ 348571 w 627585"/>
                    <a:gd name="connsiteY87" fmla="*/ 100510 h 333679"/>
                    <a:gd name="connsiteX88" fmla="*/ 403448 w 627585"/>
                    <a:gd name="connsiteY88" fmla="*/ 100961 h 333679"/>
                    <a:gd name="connsiteX89" fmla="*/ 404425 w 627585"/>
                    <a:gd name="connsiteY89" fmla="*/ 100840 h 333679"/>
                    <a:gd name="connsiteX90" fmla="*/ 434320 w 627585"/>
                    <a:gd name="connsiteY90" fmla="*/ 92664 h 333679"/>
                    <a:gd name="connsiteX91" fmla="*/ 463702 w 627585"/>
                    <a:gd name="connsiteY91" fmla="*/ 84907 h 333679"/>
                    <a:gd name="connsiteX92" fmla="*/ 492569 w 627585"/>
                    <a:gd name="connsiteY92" fmla="*/ 76945 h 333679"/>
                    <a:gd name="connsiteX93" fmla="*/ 520110 w 627585"/>
                    <a:gd name="connsiteY93" fmla="*/ 67848 h 333679"/>
                    <a:gd name="connsiteX94" fmla="*/ 572230 w 627585"/>
                    <a:gd name="connsiteY94" fmla="*/ 46678 h 333679"/>
                    <a:gd name="connsiteX95" fmla="*/ 598167 w 627585"/>
                    <a:gd name="connsiteY95" fmla="*/ 34666 h 333679"/>
                    <a:gd name="connsiteX96" fmla="*/ 625085 w 627585"/>
                    <a:gd name="connsiteY96" fmla="*/ 20216 h 333679"/>
                    <a:gd name="connsiteX97" fmla="*/ 625160 w 627585"/>
                    <a:gd name="connsiteY97" fmla="*/ 20170 h 333679"/>
                    <a:gd name="connsiteX98" fmla="*/ 626811 w 627585"/>
                    <a:gd name="connsiteY98" fmla="*/ 13175 h 33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627585" h="333679">
                      <a:moveTo>
                        <a:pt x="626811" y="13175"/>
                      </a:moveTo>
                      <a:cubicBezTo>
                        <a:pt x="626197" y="12189"/>
                        <a:pt x="625294" y="11487"/>
                        <a:pt x="624285" y="11106"/>
                      </a:cubicBezTo>
                      <a:cubicBezTo>
                        <a:pt x="613863" y="7176"/>
                        <a:pt x="603227" y="5562"/>
                        <a:pt x="592591" y="4883"/>
                      </a:cubicBezTo>
                      <a:cubicBezTo>
                        <a:pt x="581950" y="4260"/>
                        <a:pt x="571333" y="4878"/>
                        <a:pt x="560901" y="6408"/>
                      </a:cubicBezTo>
                      <a:cubicBezTo>
                        <a:pt x="540034" y="9506"/>
                        <a:pt x="520106" y="16435"/>
                        <a:pt x="501782" y="25583"/>
                      </a:cubicBezTo>
                      <a:cubicBezTo>
                        <a:pt x="492630" y="30215"/>
                        <a:pt x="483877" y="35452"/>
                        <a:pt x="475492" y="41144"/>
                      </a:cubicBezTo>
                      <a:cubicBezTo>
                        <a:pt x="467125" y="46888"/>
                        <a:pt x="459061" y="52952"/>
                        <a:pt x="451099" y="59068"/>
                      </a:cubicBezTo>
                      <a:cubicBezTo>
                        <a:pt x="443114" y="65128"/>
                        <a:pt x="435213" y="71229"/>
                        <a:pt x="427060" y="76829"/>
                      </a:cubicBezTo>
                      <a:cubicBezTo>
                        <a:pt x="419079" y="82307"/>
                        <a:pt x="410871" y="87339"/>
                        <a:pt x="402365" y="91785"/>
                      </a:cubicBezTo>
                      <a:lnTo>
                        <a:pt x="261645" y="92948"/>
                      </a:lnTo>
                      <a:lnTo>
                        <a:pt x="246010" y="93078"/>
                      </a:lnTo>
                      <a:cubicBezTo>
                        <a:pt x="245954" y="93078"/>
                        <a:pt x="245940" y="93004"/>
                        <a:pt x="245996" y="92985"/>
                      </a:cubicBezTo>
                      <a:cubicBezTo>
                        <a:pt x="247596" y="92529"/>
                        <a:pt x="254530" y="90553"/>
                        <a:pt x="256213" y="90055"/>
                      </a:cubicBezTo>
                      <a:cubicBezTo>
                        <a:pt x="263003" y="88051"/>
                        <a:pt x="269788" y="86037"/>
                        <a:pt x="276504" y="83949"/>
                      </a:cubicBezTo>
                      <a:cubicBezTo>
                        <a:pt x="295548" y="78229"/>
                        <a:pt x="313788" y="71862"/>
                        <a:pt x="330763" y="64704"/>
                      </a:cubicBezTo>
                      <a:cubicBezTo>
                        <a:pt x="347757" y="57459"/>
                        <a:pt x="363890" y="50027"/>
                        <a:pt x="380135" y="42181"/>
                      </a:cubicBezTo>
                      <a:cubicBezTo>
                        <a:pt x="388273" y="38270"/>
                        <a:pt x="396435" y="34168"/>
                        <a:pt x="404839" y="29890"/>
                      </a:cubicBezTo>
                      <a:cubicBezTo>
                        <a:pt x="413233" y="25518"/>
                        <a:pt x="421846" y="21146"/>
                        <a:pt x="430813" y="15403"/>
                      </a:cubicBezTo>
                      <a:lnTo>
                        <a:pt x="430897" y="15347"/>
                      </a:lnTo>
                      <a:cubicBezTo>
                        <a:pt x="433278" y="13822"/>
                        <a:pt x="433966" y="10659"/>
                        <a:pt x="432445" y="8278"/>
                      </a:cubicBezTo>
                      <a:cubicBezTo>
                        <a:pt x="431836" y="7325"/>
                        <a:pt x="430966" y="6646"/>
                        <a:pt x="429985" y="6269"/>
                      </a:cubicBezTo>
                      <a:cubicBezTo>
                        <a:pt x="419786" y="2325"/>
                        <a:pt x="409336" y="735"/>
                        <a:pt x="398858" y="153"/>
                      </a:cubicBezTo>
                      <a:cubicBezTo>
                        <a:pt x="388390" y="-340"/>
                        <a:pt x="377889" y="363"/>
                        <a:pt x="367648" y="2176"/>
                      </a:cubicBezTo>
                      <a:cubicBezTo>
                        <a:pt x="347115" y="5748"/>
                        <a:pt x="327750" y="13538"/>
                        <a:pt x="310277" y="23402"/>
                      </a:cubicBezTo>
                      <a:cubicBezTo>
                        <a:pt x="292749" y="33331"/>
                        <a:pt x="277499" y="45976"/>
                        <a:pt x="262743" y="58668"/>
                      </a:cubicBezTo>
                      <a:cubicBezTo>
                        <a:pt x="255302" y="64928"/>
                        <a:pt x="247916" y="71169"/>
                        <a:pt x="240187" y="76847"/>
                      </a:cubicBezTo>
                      <a:cubicBezTo>
                        <a:pt x="234048" y="81354"/>
                        <a:pt x="225058" y="88200"/>
                        <a:pt x="217385" y="93050"/>
                      </a:cubicBezTo>
                      <a:cubicBezTo>
                        <a:pt x="208758" y="93022"/>
                        <a:pt x="60351" y="95580"/>
                        <a:pt x="46361" y="95520"/>
                      </a:cubicBezTo>
                      <a:cubicBezTo>
                        <a:pt x="32372" y="95510"/>
                        <a:pt x="18388" y="95213"/>
                        <a:pt x="4403" y="94092"/>
                      </a:cubicBezTo>
                      <a:cubicBezTo>
                        <a:pt x="4217" y="94078"/>
                        <a:pt x="4003" y="94073"/>
                        <a:pt x="3808" y="94087"/>
                      </a:cubicBezTo>
                      <a:cubicBezTo>
                        <a:pt x="1468" y="94241"/>
                        <a:pt x="-276" y="96338"/>
                        <a:pt x="36" y="98701"/>
                      </a:cubicBezTo>
                      <a:cubicBezTo>
                        <a:pt x="320" y="100854"/>
                        <a:pt x="2324" y="102356"/>
                        <a:pt x="4496" y="102217"/>
                      </a:cubicBezTo>
                      <a:cubicBezTo>
                        <a:pt x="18443" y="101296"/>
                        <a:pt x="32381" y="101184"/>
                        <a:pt x="46319" y="101361"/>
                      </a:cubicBezTo>
                      <a:cubicBezTo>
                        <a:pt x="56937" y="101459"/>
                        <a:pt x="67550" y="101831"/>
                        <a:pt x="78162" y="102314"/>
                      </a:cubicBezTo>
                      <a:cubicBezTo>
                        <a:pt x="81534" y="102468"/>
                        <a:pt x="87278" y="102747"/>
                        <a:pt x="87278" y="102747"/>
                      </a:cubicBezTo>
                      <a:cubicBezTo>
                        <a:pt x="87278" y="102747"/>
                        <a:pt x="90194" y="104193"/>
                        <a:pt x="91635" y="104942"/>
                      </a:cubicBezTo>
                      <a:cubicBezTo>
                        <a:pt x="112847" y="116015"/>
                        <a:pt x="131487" y="131372"/>
                        <a:pt x="147871" y="148291"/>
                      </a:cubicBezTo>
                      <a:cubicBezTo>
                        <a:pt x="156708" y="157397"/>
                        <a:pt x="164981" y="166935"/>
                        <a:pt x="172915" y="176637"/>
                      </a:cubicBezTo>
                      <a:cubicBezTo>
                        <a:pt x="180877" y="186310"/>
                        <a:pt x="188593" y="196076"/>
                        <a:pt x="196127" y="205926"/>
                      </a:cubicBezTo>
                      <a:cubicBezTo>
                        <a:pt x="211274" y="225571"/>
                        <a:pt x="225603" y="245662"/>
                        <a:pt x="239359" y="266353"/>
                      </a:cubicBezTo>
                      <a:cubicBezTo>
                        <a:pt x="246247" y="276700"/>
                        <a:pt x="252948" y="287229"/>
                        <a:pt x="259562" y="298019"/>
                      </a:cubicBezTo>
                      <a:cubicBezTo>
                        <a:pt x="266217" y="308818"/>
                        <a:pt x="272523" y="319905"/>
                        <a:pt x="279434" y="331522"/>
                      </a:cubicBezTo>
                      <a:lnTo>
                        <a:pt x="279485" y="331611"/>
                      </a:lnTo>
                      <a:cubicBezTo>
                        <a:pt x="280155" y="332717"/>
                        <a:pt x="281317" y="333513"/>
                        <a:pt x="282703" y="333657"/>
                      </a:cubicBezTo>
                      <a:cubicBezTo>
                        <a:pt x="285047" y="333899"/>
                        <a:pt x="287149" y="332197"/>
                        <a:pt x="287391" y="329848"/>
                      </a:cubicBezTo>
                      <a:cubicBezTo>
                        <a:pt x="288842" y="315901"/>
                        <a:pt x="287396" y="301944"/>
                        <a:pt x="284661" y="288359"/>
                      </a:cubicBezTo>
                      <a:cubicBezTo>
                        <a:pt x="281871" y="274766"/>
                        <a:pt x="277527" y="261548"/>
                        <a:pt x="272100" y="248852"/>
                      </a:cubicBezTo>
                      <a:cubicBezTo>
                        <a:pt x="261180" y="223459"/>
                        <a:pt x="245837" y="200183"/>
                        <a:pt x="227491" y="179706"/>
                      </a:cubicBezTo>
                      <a:cubicBezTo>
                        <a:pt x="209135" y="159201"/>
                        <a:pt x="187132" y="142087"/>
                        <a:pt x="163609" y="128130"/>
                      </a:cubicBezTo>
                      <a:cubicBezTo>
                        <a:pt x="144490" y="116848"/>
                        <a:pt x="124534" y="107430"/>
                        <a:pt x="104137" y="99905"/>
                      </a:cubicBezTo>
                      <a:cubicBezTo>
                        <a:pt x="104090" y="99887"/>
                        <a:pt x="104099" y="99826"/>
                        <a:pt x="104146" y="99826"/>
                      </a:cubicBezTo>
                      <a:cubicBezTo>
                        <a:pt x="122153" y="99826"/>
                        <a:pt x="165014" y="99822"/>
                        <a:pt x="165441" y="99822"/>
                      </a:cubicBezTo>
                      <a:cubicBezTo>
                        <a:pt x="174064" y="104765"/>
                        <a:pt x="189723" y="116638"/>
                        <a:pt x="197252" y="122149"/>
                      </a:cubicBezTo>
                      <a:cubicBezTo>
                        <a:pt x="205042" y="127856"/>
                        <a:pt x="212539" y="134074"/>
                        <a:pt x="220115" y="140278"/>
                      </a:cubicBezTo>
                      <a:cubicBezTo>
                        <a:pt x="235146" y="152853"/>
                        <a:pt x="250758" y="165229"/>
                        <a:pt x="268472" y="174832"/>
                      </a:cubicBezTo>
                      <a:cubicBezTo>
                        <a:pt x="286145" y="184375"/>
                        <a:pt x="305529" y="191816"/>
                        <a:pt x="325973" y="195267"/>
                      </a:cubicBezTo>
                      <a:cubicBezTo>
                        <a:pt x="336172" y="197020"/>
                        <a:pt x="346613" y="197718"/>
                        <a:pt x="357044" y="197295"/>
                      </a:cubicBezTo>
                      <a:cubicBezTo>
                        <a:pt x="367490" y="196783"/>
                        <a:pt x="377930" y="195332"/>
                        <a:pt x="388208" y="191588"/>
                      </a:cubicBezTo>
                      <a:cubicBezTo>
                        <a:pt x="390859" y="190621"/>
                        <a:pt x="392231" y="187687"/>
                        <a:pt x="391259" y="185031"/>
                      </a:cubicBezTo>
                      <a:cubicBezTo>
                        <a:pt x="390868" y="183966"/>
                        <a:pt x="390166" y="183106"/>
                        <a:pt x="389287" y="182524"/>
                      </a:cubicBezTo>
                      <a:lnTo>
                        <a:pt x="389213" y="182478"/>
                      </a:lnTo>
                      <a:cubicBezTo>
                        <a:pt x="380316" y="176558"/>
                        <a:pt x="371684" y="172060"/>
                        <a:pt x="363239" y="167610"/>
                      </a:cubicBezTo>
                      <a:cubicBezTo>
                        <a:pt x="354784" y="163252"/>
                        <a:pt x="346524" y="159118"/>
                        <a:pt x="338269" y="155211"/>
                      </a:cubicBezTo>
                      <a:cubicBezTo>
                        <a:pt x="321797" y="147379"/>
                        <a:pt x="305380" y="140129"/>
                        <a:pt x="288177" y="133162"/>
                      </a:cubicBezTo>
                      <a:cubicBezTo>
                        <a:pt x="270993" y="126279"/>
                        <a:pt x="252632" y="120303"/>
                        <a:pt x="233555" y="114834"/>
                      </a:cubicBezTo>
                      <a:lnTo>
                        <a:pt x="182300" y="99798"/>
                      </a:lnTo>
                      <a:cubicBezTo>
                        <a:pt x="182249" y="99784"/>
                        <a:pt x="182258" y="99705"/>
                        <a:pt x="182314" y="99705"/>
                      </a:cubicBezTo>
                      <a:cubicBezTo>
                        <a:pt x="193592" y="99640"/>
                        <a:pt x="204874" y="99598"/>
                        <a:pt x="216152" y="99650"/>
                      </a:cubicBezTo>
                      <a:cubicBezTo>
                        <a:pt x="233606" y="99608"/>
                        <a:pt x="251056" y="99910"/>
                        <a:pt x="268505" y="100040"/>
                      </a:cubicBezTo>
                      <a:lnTo>
                        <a:pt x="319690" y="100938"/>
                      </a:lnTo>
                      <a:cubicBezTo>
                        <a:pt x="328531" y="105733"/>
                        <a:pt x="337056" y="111155"/>
                        <a:pt x="345348" y="117020"/>
                      </a:cubicBezTo>
                      <a:cubicBezTo>
                        <a:pt x="353821" y="123014"/>
                        <a:pt x="362030" y="129516"/>
                        <a:pt x="370331" y="135971"/>
                      </a:cubicBezTo>
                      <a:cubicBezTo>
                        <a:pt x="378605" y="142482"/>
                        <a:pt x="386980" y="148933"/>
                        <a:pt x="395645" y="155071"/>
                      </a:cubicBezTo>
                      <a:cubicBezTo>
                        <a:pt x="404337" y="161159"/>
                        <a:pt x="413382" y="166800"/>
                        <a:pt x="422833" y="171846"/>
                      </a:cubicBezTo>
                      <a:cubicBezTo>
                        <a:pt x="441756" y="181822"/>
                        <a:pt x="462270" y="189686"/>
                        <a:pt x="483947" y="193774"/>
                      </a:cubicBezTo>
                      <a:cubicBezTo>
                        <a:pt x="494778" y="195797"/>
                        <a:pt x="505861" y="196909"/>
                        <a:pt x="517027" y="196723"/>
                      </a:cubicBezTo>
                      <a:cubicBezTo>
                        <a:pt x="528189" y="196486"/>
                        <a:pt x="539406" y="195253"/>
                        <a:pt x="550423" y="191579"/>
                      </a:cubicBezTo>
                      <a:cubicBezTo>
                        <a:pt x="553070" y="190696"/>
                        <a:pt x="554497" y="187835"/>
                        <a:pt x="553614" y="185194"/>
                      </a:cubicBezTo>
                      <a:cubicBezTo>
                        <a:pt x="553228" y="184036"/>
                        <a:pt x="552465" y="183110"/>
                        <a:pt x="551507" y="182515"/>
                      </a:cubicBezTo>
                      <a:lnTo>
                        <a:pt x="551433" y="182469"/>
                      </a:lnTo>
                      <a:cubicBezTo>
                        <a:pt x="541857" y="176478"/>
                        <a:pt x="532616" y="171795"/>
                        <a:pt x="523538" y="167103"/>
                      </a:cubicBezTo>
                      <a:cubicBezTo>
                        <a:pt x="514469" y="162466"/>
                        <a:pt x="505540" y="158127"/>
                        <a:pt x="496620" y="153876"/>
                      </a:cubicBezTo>
                      <a:cubicBezTo>
                        <a:pt x="478789" y="145431"/>
                        <a:pt x="460893" y="137497"/>
                        <a:pt x="442240" y="130032"/>
                      </a:cubicBezTo>
                      <a:cubicBezTo>
                        <a:pt x="432892" y="126363"/>
                        <a:pt x="423335" y="122870"/>
                        <a:pt x="413522" y="119629"/>
                      </a:cubicBezTo>
                      <a:cubicBezTo>
                        <a:pt x="403681" y="116438"/>
                        <a:pt x="393659" y="113360"/>
                        <a:pt x="383507" y="110383"/>
                      </a:cubicBezTo>
                      <a:lnTo>
                        <a:pt x="356295" y="102319"/>
                      </a:lnTo>
                      <a:lnTo>
                        <a:pt x="348561" y="100603"/>
                      </a:lnTo>
                      <a:cubicBezTo>
                        <a:pt x="348506" y="100589"/>
                        <a:pt x="348515" y="100510"/>
                        <a:pt x="348571" y="100510"/>
                      </a:cubicBezTo>
                      <a:lnTo>
                        <a:pt x="403448" y="100961"/>
                      </a:lnTo>
                      <a:cubicBezTo>
                        <a:pt x="403783" y="100966"/>
                        <a:pt x="404114" y="100924"/>
                        <a:pt x="404425" y="100840"/>
                      </a:cubicBezTo>
                      <a:lnTo>
                        <a:pt x="434320" y="92664"/>
                      </a:lnTo>
                      <a:lnTo>
                        <a:pt x="463702" y="84907"/>
                      </a:lnTo>
                      <a:cubicBezTo>
                        <a:pt x="473478" y="82358"/>
                        <a:pt x="483119" y="79707"/>
                        <a:pt x="492569" y="76945"/>
                      </a:cubicBezTo>
                      <a:cubicBezTo>
                        <a:pt x="501991" y="74131"/>
                        <a:pt x="511153" y="71076"/>
                        <a:pt x="520110" y="67848"/>
                      </a:cubicBezTo>
                      <a:cubicBezTo>
                        <a:pt x="537978" y="61263"/>
                        <a:pt x="555088" y="54254"/>
                        <a:pt x="572230" y="46678"/>
                      </a:cubicBezTo>
                      <a:cubicBezTo>
                        <a:pt x="580802" y="42865"/>
                        <a:pt x="589405" y="38940"/>
                        <a:pt x="598167" y="34666"/>
                      </a:cubicBezTo>
                      <a:cubicBezTo>
                        <a:pt x="606924" y="30341"/>
                        <a:pt x="615854" y="25978"/>
                        <a:pt x="625085" y="20216"/>
                      </a:cubicBezTo>
                      <a:lnTo>
                        <a:pt x="625160" y="20170"/>
                      </a:lnTo>
                      <a:cubicBezTo>
                        <a:pt x="627578" y="18705"/>
                        <a:pt x="628303" y="15561"/>
                        <a:pt x="626811" y="13175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65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40867E74-A279-4749-8CEF-D6AB09A86406}"/>
                    </a:ext>
                  </a:extLst>
                </p:cNvPr>
                <p:cNvGrpSpPr/>
                <p:nvPr/>
              </p:nvGrpSpPr>
              <p:grpSpPr>
                <a:xfrm>
                  <a:off x="3110406" y="1882542"/>
                  <a:ext cx="210851" cy="210851"/>
                  <a:chOff x="3110406" y="1882542"/>
                  <a:chExt cx="210851" cy="210851"/>
                </a:xfrm>
              </p:grpSpPr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BEEB5B35-0CDD-48DE-9576-B39FDCD70230}"/>
                      </a:ext>
                    </a:extLst>
                  </p:cNvPr>
                  <p:cNvSpPr/>
                  <p:nvPr/>
                </p:nvSpPr>
                <p:spPr>
                  <a:xfrm>
                    <a:off x="3110406" y="1882542"/>
                    <a:ext cx="210851" cy="210851"/>
                  </a:xfrm>
                  <a:custGeom>
                    <a:avLst/>
                    <a:gdLst>
                      <a:gd name="connsiteX0" fmla="*/ 210852 w 210851"/>
                      <a:gd name="connsiteY0" fmla="*/ 105426 h 210851"/>
                      <a:gd name="connsiteX1" fmla="*/ 105426 w 210851"/>
                      <a:gd name="connsiteY1" fmla="*/ 210852 h 210851"/>
                      <a:gd name="connsiteX2" fmla="*/ 0 w 210851"/>
                      <a:gd name="connsiteY2" fmla="*/ 105426 h 210851"/>
                      <a:gd name="connsiteX3" fmla="*/ 105426 w 210851"/>
                      <a:gd name="connsiteY3" fmla="*/ 0 h 210851"/>
                      <a:gd name="connsiteX4" fmla="*/ 210852 w 210851"/>
                      <a:gd name="connsiteY4" fmla="*/ 105426 h 210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51" h="210851">
                        <a:moveTo>
                          <a:pt x="210852" y="105426"/>
                        </a:moveTo>
                        <a:cubicBezTo>
                          <a:pt x="210852" y="163651"/>
                          <a:pt x="163651" y="210852"/>
                          <a:pt x="105426" y="210852"/>
                        </a:cubicBezTo>
                        <a:cubicBezTo>
                          <a:pt x="47201" y="210852"/>
                          <a:pt x="0" y="163651"/>
                          <a:pt x="0" y="105426"/>
                        </a:cubicBezTo>
                        <a:cubicBezTo>
                          <a:pt x="0" y="47201"/>
                          <a:pt x="47201" y="0"/>
                          <a:pt x="105426" y="0"/>
                        </a:cubicBezTo>
                        <a:cubicBezTo>
                          <a:pt x="163651" y="0"/>
                          <a:pt x="210852" y="47201"/>
                          <a:pt x="210852" y="10542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2E7BB360-0908-45CC-AA33-C686D04381D6}"/>
                      </a:ext>
                    </a:extLst>
                  </p:cNvPr>
                  <p:cNvSpPr/>
                  <p:nvPr/>
                </p:nvSpPr>
                <p:spPr>
                  <a:xfrm>
                    <a:off x="3175414" y="1902071"/>
                    <a:ext cx="96521" cy="83598"/>
                  </a:xfrm>
                  <a:custGeom>
                    <a:avLst/>
                    <a:gdLst>
                      <a:gd name="connsiteX0" fmla="*/ 96486 w 96521"/>
                      <a:gd name="connsiteY0" fmla="*/ 41841 h 83598"/>
                      <a:gd name="connsiteX1" fmla="*/ 65378 w 96521"/>
                      <a:gd name="connsiteY1" fmla="*/ 51668 h 83598"/>
                      <a:gd name="connsiteX2" fmla="*/ 72424 w 96521"/>
                      <a:gd name="connsiteY2" fmla="*/ 83539 h 83598"/>
                      <a:gd name="connsiteX3" fmla="*/ 72344 w 96521"/>
                      <a:gd name="connsiteY3" fmla="*/ 83586 h 83598"/>
                      <a:gd name="connsiteX4" fmla="*/ 48259 w 96521"/>
                      <a:gd name="connsiteY4" fmla="*/ 61555 h 83598"/>
                      <a:gd name="connsiteX5" fmla="*/ 24168 w 96521"/>
                      <a:gd name="connsiteY5" fmla="*/ 83586 h 83598"/>
                      <a:gd name="connsiteX6" fmla="*/ 24089 w 96521"/>
                      <a:gd name="connsiteY6" fmla="*/ 83539 h 83598"/>
                      <a:gd name="connsiteX7" fmla="*/ 31135 w 96521"/>
                      <a:gd name="connsiteY7" fmla="*/ 51668 h 83598"/>
                      <a:gd name="connsiteX8" fmla="*/ 31 w 96521"/>
                      <a:gd name="connsiteY8" fmla="*/ 41846 h 83598"/>
                      <a:gd name="connsiteX9" fmla="*/ 31 w 96521"/>
                      <a:gd name="connsiteY9" fmla="*/ 41758 h 83598"/>
                      <a:gd name="connsiteX10" fmla="*/ 31140 w 96521"/>
                      <a:gd name="connsiteY10" fmla="*/ 31931 h 83598"/>
                      <a:gd name="connsiteX11" fmla="*/ 24094 w 96521"/>
                      <a:gd name="connsiteY11" fmla="*/ 60 h 83598"/>
                      <a:gd name="connsiteX12" fmla="*/ 24173 w 96521"/>
                      <a:gd name="connsiteY12" fmla="*/ 13 h 83598"/>
                      <a:gd name="connsiteX13" fmla="*/ 48259 w 96521"/>
                      <a:gd name="connsiteY13" fmla="*/ 22043 h 83598"/>
                      <a:gd name="connsiteX14" fmla="*/ 72349 w 96521"/>
                      <a:gd name="connsiteY14" fmla="*/ 13 h 83598"/>
                      <a:gd name="connsiteX15" fmla="*/ 72428 w 96521"/>
                      <a:gd name="connsiteY15" fmla="*/ 60 h 83598"/>
                      <a:gd name="connsiteX16" fmla="*/ 65383 w 96521"/>
                      <a:gd name="connsiteY16" fmla="*/ 31931 h 83598"/>
                      <a:gd name="connsiteX17" fmla="*/ 96486 w 96521"/>
                      <a:gd name="connsiteY17" fmla="*/ 41753 h 83598"/>
                      <a:gd name="connsiteX18" fmla="*/ 96486 w 96521"/>
                      <a:gd name="connsiteY18" fmla="*/ 41841 h 83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6521" h="83598">
                        <a:moveTo>
                          <a:pt x="96486" y="41841"/>
                        </a:moveTo>
                        <a:lnTo>
                          <a:pt x="65378" y="51668"/>
                        </a:lnTo>
                        <a:lnTo>
                          <a:pt x="72424" y="83539"/>
                        </a:lnTo>
                        <a:cubicBezTo>
                          <a:pt x="72433" y="83586"/>
                          <a:pt x="72382" y="83613"/>
                          <a:pt x="72344" y="83586"/>
                        </a:cubicBezTo>
                        <a:lnTo>
                          <a:pt x="48259" y="61555"/>
                        </a:lnTo>
                        <a:lnTo>
                          <a:pt x="24168" y="83586"/>
                        </a:lnTo>
                        <a:cubicBezTo>
                          <a:pt x="24136" y="83618"/>
                          <a:pt x="24080" y="83586"/>
                          <a:pt x="24089" y="83539"/>
                        </a:cubicBezTo>
                        <a:lnTo>
                          <a:pt x="31135" y="51668"/>
                        </a:lnTo>
                        <a:lnTo>
                          <a:pt x="31" y="41846"/>
                        </a:lnTo>
                        <a:cubicBezTo>
                          <a:pt x="-10" y="41832"/>
                          <a:pt x="-10" y="41771"/>
                          <a:pt x="31" y="41758"/>
                        </a:cubicBezTo>
                        <a:lnTo>
                          <a:pt x="31140" y="31931"/>
                        </a:lnTo>
                        <a:lnTo>
                          <a:pt x="24094" y="60"/>
                        </a:lnTo>
                        <a:cubicBezTo>
                          <a:pt x="24085" y="13"/>
                          <a:pt x="24136" y="-15"/>
                          <a:pt x="24173" y="13"/>
                        </a:cubicBezTo>
                        <a:lnTo>
                          <a:pt x="48259" y="22043"/>
                        </a:lnTo>
                        <a:lnTo>
                          <a:pt x="72349" y="13"/>
                        </a:lnTo>
                        <a:cubicBezTo>
                          <a:pt x="72382" y="-19"/>
                          <a:pt x="72438" y="13"/>
                          <a:pt x="72428" y="60"/>
                        </a:cubicBezTo>
                        <a:lnTo>
                          <a:pt x="65383" y="31931"/>
                        </a:lnTo>
                        <a:lnTo>
                          <a:pt x="96486" y="41753"/>
                        </a:lnTo>
                        <a:cubicBezTo>
                          <a:pt x="96533" y="41767"/>
                          <a:pt x="96533" y="41827"/>
                          <a:pt x="96486" y="41841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8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C9E9F2C1-A5EB-4EF7-B78D-14878D22D6DF}"/>
                    </a:ext>
                  </a:extLst>
                </p:cNvPr>
                <p:cNvGrpSpPr/>
                <p:nvPr/>
              </p:nvGrpSpPr>
              <p:grpSpPr>
                <a:xfrm>
                  <a:off x="2862093" y="1782353"/>
                  <a:ext cx="323348" cy="314114"/>
                  <a:chOff x="2862093" y="1782353"/>
                  <a:chExt cx="323348" cy="314114"/>
                </a:xfrm>
              </p:grpSpPr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0537E34D-DA9E-4E4F-ADA5-D3B79F3B54C7}"/>
                      </a:ext>
                    </a:extLst>
                  </p:cNvPr>
                  <p:cNvSpPr/>
                  <p:nvPr/>
                </p:nvSpPr>
                <p:spPr>
                  <a:xfrm>
                    <a:off x="2862093" y="1808066"/>
                    <a:ext cx="288013" cy="288400"/>
                  </a:xfrm>
                  <a:custGeom>
                    <a:avLst/>
                    <a:gdLst>
                      <a:gd name="connsiteX0" fmla="*/ 249717 w 288013"/>
                      <a:gd name="connsiteY0" fmla="*/ 224288 h 288400"/>
                      <a:gd name="connsiteX1" fmla="*/ 277561 w 288013"/>
                      <a:gd name="connsiteY1" fmla="*/ 213986 h 288400"/>
                      <a:gd name="connsiteX2" fmla="*/ 279319 w 288013"/>
                      <a:gd name="connsiteY2" fmla="*/ 165271 h 288400"/>
                      <a:gd name="connsiteX3" fmla="*/ 279523 w 288013"/>
                      <a:gd name="connsiteY3" fmla="*/ 165085 h 288400"/>
                      <a:gd name="connsiteX4" fmla="*/ 124973 w 288013"/>
                      <a:gd name="connsiteY4" fmla="*/ 10534 h 288400"/>
                      <a:gd name="connsiteX5" fmla="*/ 74108 w 288013"/>
                      <a:gd name="connsiteY5" fmla="*/ 10534 h 288400"/>
                      <a:gd name="connsiteX6" fmla="*/ 63807 w 288013"/>
                      <a:gd name="connsiteY6" fmla="*/ 38377 h 288400"/>
                      <a:gd name="connsiteX7" fmla="*/ 35963 w 288013"/>
                      <a:gd name="connsiteY7" fmla="*/ 48678 h 288400"/>
                      <a:gd name="connsiteX8" fmla="*/ 35963 w 288013"/>
                      <a:gd name="connsiteY8" fmla="*/ 99543 h 288400"/>
                      <a:gd name="connsiteX9" fmla="*/ 40075 w 288013"/>
                      <a:gd name="connsiteY9" fmla="*/ 102896 h 288400"/>
                      <a:gd name="connsiteX10" fmla="*/ 23249 w 288013"/>
                      <a:gd name="connsiteY10" fmla="*/ 112258 h 288400"/>
                      <a:gd name="connsiteX11" fmla="*/ 23249 w 288013"/>
                      <a:gd name="connsiteY11" fmla="*/ 163122 h 288400"/>
                      <a:gd name="connsiteX12" fmla="*/ 27360 w 288013"/>
                      <a:gd name="connsiteY12" fmla="*/ 166475 h 288400"/>
                      <a:gd name="connsiteX13" fmla="*/ 10534 w 288013"/>
                      <a:gd name="connsiteY13" fmla="*/ 175837 h 288400"/>
                      <a:gd name="connsiteX14" fmla="*/ 10534 w 288013"/>
                      <a:gd name="connsiteY14" fmla="*/ 226701 h 288400"/>
                      <a:gd name="connsiteX15" fmla="*/ 12403 w 288013"/>
                      <a:gd name="connsiteY15" fmla="*/ 228222 h 288400"/>
                      <a:gd name="connsiteX16" fmla="*/ 13352 w 288013"/>
                      <a:gd name="connsiteY16" fmla="*/ 277924 h 288400"/>
                      <a:gd name="connsiteX17" fmla="*/ 63030 w 288013"/>
                      <a:gd name="connsiteY17" fmla="*/ 278896 h 288400"/>
                      <a:gd name="connsiteX18" fmla="*/ 112267 w 288013"/>
                      <a:gd name="connsiteY18" fmla="*/ 277561 h 288400"/>
                      <a:gd name="connsiteX19" fmla="*/ 121629 w 288013"/>
                      <a:gd name="connsiteY19" fmla="*/ 260735 h 288400"/>
                      <a:gd name="connsiteX20" fmla="*/ 124982 w 288013"/>
                      <a:gd name="connsiteY20" fmla="*/ 264846 h 288400"/>
                      <a:gd name="connsiteX21" fmla="*/ 175846 w 288013"/>
                      <a:gd name="connsiteY21" fmla="*/ 264841 h 288400"/>
                      <a:gd name="connsiteX22" fmla="*/ 185208 w 288013"/>
                      <a:gd name="connsiteY22" fmla="*/ 248015 h 288400"/>
                      <a:gd name="connsiteX23" fmla="*/ 188561 w 288013"/>
                      <a:gd name="connsiteY23" fmla="*/ 252126 h 288400"/>
                      <a:gd name="connsiteX24" fmla="*/ 239425 w 288013"/>
                      <a:gd name="connsiteY24" fmla="*/ 252126 h 288400"/>
                      <a:gd name="connsiteX25" fmla="*/ 249717 w 288013"/>
                      <a:gd name="connsiteY25" fmla="*/ 224288 h 288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8013" h="288400">
                        <a:moveTo>
                          <a:pt x="249717" y="224288"/>
                        </a:moveTo>
                        <a:cubicBezTo>
                          <a:pt x="259712" y="224962"/>
                          <a:pt x="269924" y="221623"/>
                          <a:pt x="277561" y="213986"/>
                        </a:cubicBezTo>
                        <a:cubicBezTo>
                          <a:pt x="290941" y="200606"/>
                          <a:pt x="291420" y="179399"/>
                          <a:pt x="279319" y="165271"/>
                        </a:cubicBezTo>
                        <a:lnTo>
                          <a:pt x="279523" y="165085"/>
                        </a:lnTo>
                        <a:lnTo>
                          <a:pt x="124973" y="10534"/>
                        </a:lnTo>
                        <a:cubicBezTo>
                          <a:pt x="110928" y="-3511"/>
                          <a:pt x="88153" y="-3511"/>
                          <a:pt x="74108" y="10534"/>
                        </a:cubicBezTo>
                        <a:cubicBezTo>
                          <a:pt x="66472" y="18175"/>
                          <a:pt x="63133" y="28388"/>
                          <a:pt x="63807" y="38377"/>
                        </a:cubicBezTo>
                        <a:cubicBezTo>
                          <a:pt x="53813" y="37703"/>
                          <a:pt x="43600" y="41042"/>
                          <a:pt x="35963" y="48678"/>
                        </a:cubicBezTo>
                        <a:cubicBezTo>
                          <a:pt x="21919" y="62723"/>
                          <a:pt x="21919" y="85498"/>
                          <a:pt x="35963" y="99543"/>
                        </a:cubicBezTo>
                        <a:cubicBezTo>
                          <a:pt x="37243" y="100822"/>
                          <a:pt x="38666" y="101854"/>
                          <a:pt x="40075" y="102896"/>
                        </a:cubicBezTo>
                        <a:cubicBezTo>
                          <a:pt x="33917" y="104412"/>
                          <a:pt x="28057" y="107449"/>
                          <a:pt x="23249" y="112258"/>
                        </a:cubicBezTo>
                        <a:cubicBezTo>
                          <a:pt x="9204" y="126303"/>
                          <a:pt x="9204" y="149072"/>
                          <a:pt x="23249" y="163122"/>
                        </a:cubicBezTo>
                        <a:cubicBezTo>
                          <a:pt x="24528" y="164401"/>
                          <a:pt x="25951" y="165429"/>
                          <a:pt x="27360" y="166475"/>
                        </a:cubicBezTo>
                        <a:cubicBezTo>
                          <a:pt x="21202" y="167991"/>
                          <a:pt x="15342" y="171028"/>
                          <a:pt x="10534" y="175837"/>
                        </a:cubicBezTo>
                        <a:cubicBezTo>
                          <a:pt x="-3511" y="189882"/>
                          <a:pt x="-3511" y="212656"/>
                          <a:pt x="10534" y="226701"/>
                        </a:cubicBezTo>
                        <a:cubicBezTo>
                          <a:pt x="11115" y="227283"/>
                          <a:pt x="11794" y="227692"/>
                          <a:pt x="12403" y="228222"/>
                        </a:cubicBezTo>
                        <a:cubicBezTo>
                          <a:pt x="-572" y="242332"/>
                          <a:pt x="-330" y="264246"/>
                          <a:pt x="13352" y="277924"/>
                        </a:cubicBezTo>
                        <a:cubicBezTo>
                          <a:pt x="27030" y="291601"/>
                          <a:pt x="48920" y="291848"/>
                          <a:pt x="63030" y="278896"/>
                        </a:cubicBezTo>
                        <a:cubicBezTo>
                          <a:pt x="77159" y="291452"/>
                          <a:pt x="98724" y="291099"/>
                          <a:pt x="112267" y="277561"/>
                        </a:cubicBezTo>
                        <a:cubicBezTo>
                          <a:pt x="117076" y="272752"/>
                          <a:pt x="120113" y="266888"/>
                          <a:pt x="121629" y="260735"/>
                        </a:cubicBezTo>
                        <a:cubicBezTo>
                          <a:pt x="122675" y="262144"/>
                          <a:pt x="123703" y="263567"/>
                          <a:pt x="124982" y="264846"/>
                        </a:cubicBezTo>
                        <a:cubicBezTo>
                          <a:pt x="139027" y="278891"/>
                          <a:pt x="161801" y="278891"/>
                          <a:pt x="175846" y="264841"/>
                        </a:cubicBezTo>
                        <a:cubicBezTo>
                          <a:pt x="180655" y="260037"/>
                          <a:pt x="183692" y="254173"/>
                          <a:pt x="185208" y="248015"/>
                        </a:cubicBezTo>
                        <a:cubicBezTo>
                          <a:pt x="186254" y="249424"/>
                          <a:pt x="187282" y="250847"/>
                          <a:pt x="188561" y="252126"/>
                        </a:cubicBezTo>
                        <a:cubicBezTo>
                          <a:pt x="202606" y="266171"/>
                          <a:pt x="225380" y="266171"/>
                          <a:pt x="239425" y="252126"/>
                        </a:cubicBezTo>
                        <a:cubicBezTo>
                          <a:pt x="247052" y="244495"/>
                          <a:pt x="250387" y="234277"/>
                          <a:pt x="249717" y="224288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0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D85148B2-27A1-4794-8E41-A97982495E69}"/>
                      </a:ext>
                    </a:extLst>
                  </p:cNvPr>
                  <p:cNvGrpSpPr/>
                  <p:nvPr/>
                </p:nvGrpSpPr>
                <p:grpSpPr>
                  <a:xfrm>
                    <a:off x="2870332" y="1838953"/>
                    <a:ext cx="186699" cy="205954"/>
                    <a:chOff x="2870332" y="1838953"/>
                    <a:chExt cx="186699" cy="205954"/>
                  </a:xfrm>
                </p:grpSpPr>
                <p:sp>
                  <p:nvSpPr>
                    <p:cNvPr id="371" name="Freeform: Shape 370">
                      <a:extLst>
                        <a:ext uri="{FF2B5EF4-FFF2-40B4-BE49-F238E27FC236}">
                          <a16:creationId xmlns:a16="http://schemas.microsoft.com/office/drawing/2014/main" id="{2A1C3EB1-4B3C-44EC-B3EC-F470CA316BDA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2934949" y="1847891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Freeform: Shape 371">
                      <a:extLst>
                        <a:ext uri="{FF2B5EF4-FFF2-40B4-BE49-F238E27FC236}">
                          <a16:creationId xmlns:a16="http://schemas.microsoft.com/office/drawing/2014/main" id="{5674375E-AD44-425C-9BD7-4AACA8D08192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2924776" y="1908928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Freeform: Shape 372">
                      <a:extLst>
                        <a:ext uri="{FF2B5EF4-FFF2-40B4-BE49-F238E27FC236}">
                          <a16:creationId xmlns:a16="http://schemas.microsoft.com/office/drawing/2014/main" id="{F883637F-F726-4FB4-A0F1-6964AEC38E4E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3004936" y="1931196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" name="Freeform: Shape 373">
                      <a:extLst>
                        <a:ext uri="{FF2B5EF4-FFF2-40B4-BE49-F238E27FC236}">
                          <a16:creationId xmlns:a16="http://schemas.microsoft.com/office/drawing/2014/main" id="{88AA94A3-A0D6-453F-B1AB-3BF0CFA8CC44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2943558" y="1992811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D0D0D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5" name="Freeform: Shape 374">
                      <a:extLst>
                        <a:ext uri="{FF2B5EF4-FFF2-40B4-BE49-F238E27FC236}">
                          <a16:creationId xmlns:a16="http://schemas.microsoft.com/office/drawing/2014/main" id="{5642A39E-9E64-4F52-AD58-9D0BD10F38D6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2879270" y="1988128"/>
                      <a:ext cx="43157" cy="43157"/>
                    </a:xfrm>
                    <a:custGeom>
                      <a:avLst/>
                      <a:gdLst>
                        <a:gd name="connsiteX0" fmla="*/ 43158 w 43157"/>
                        <a:gd name="connsiteY0" fmla="*/ 21579 h 43157"/>
                        <a:gd name="connsiteX1" fmla="*/ 21579 w 43157"/>
                        <a:gd name="connsiteY1" fmla="*/ 43158 h 43157"/>
                        <a:gd name="connsiteX2" fmla="*/ 0 w 43157"/>
                        <a:gd name="connsiteY2" fmla="*/ 21579 h 43157"/>
                        <a:gd name="connsiteX3" fmla="*/ 21579 w 43157"/>
                        <a:gd name="connsiteY3" fmla="*/ 0 h 43157"/>
                        <a:gd name="connsiteX4" fmla="*/ 43158 w 43157"/>
                        <a:gd name="connsiteY4" fmla="*/ 21579 h 43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57" h="43157">
                          <a:moveTo>
                            <a:pt x="43158" y="21579"/>
                          </a:moveTo>
                          <a:cubicBezTo>
                            <a:pt x="43158" y="33497"/>
                            <a:pt x="33497" y="43158"/>
                            <a:pt x="21579" y="43158"/>
                          </a:cubicBezTo>
                          <a:cubicBezTo>
                            <a:pt x="9661" y="43158"/>
                            <a:pt x="0" y="33497"/>
                            <a:pt x="0" y="21579"/>
                          </a:cubicBezTo>
                          <a:cubicBezTo>
                            <a:pt x="0" y="9661"/>
                            <a:pt x="9661" y="0"/>
                            <a:pt x="21579" y="0"/>
                          </a:cubicBezTo>
                          <a:cubicBezTo>
                            <a:pt x="33496" y="0"/>
                            <a:pt x="43158" y="9661"/>
                            <a:pt x="43158" y="21579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76" name="Freeform: Shape 375">
                    <a:extLst>
                      <a:ext uri="{FF2B5EF4-FFF2-40B4-BE49-F238E27FC236}">
                        <a16:creationId xmlns:a16="http://schemas.microsoft.com/office/drawing/2014/main" id="{D410D3C5-8487-4797-97D2-D1F106D5D722}"/>
                      </a:ext>
                    </a:extLst>
                  </p:cNvPr>
                  <p:cNvSpPr/>
                  <p:nvPr/>
                </p:nvSpPr>
                <p:spPr>
                  <a:xfrm>
                    <a:off x="2983562" y="1782353"/>
                    <a:ext cx="201880" cy="192562"/>
                  </a:xfrm>
                  <a:custGeom>
                    <a:avLst/>
                    <a:gdLst>
                      <a:gd name="connsiteX0" fmla="*/ 198911 w 201880"/>
                      <a:gd name="connsiteY0" fmla="*/ 101966 h 192562"/>
                      <a:gd name="connsiteX1" fmla="*/ 141312 w 201880"/>
                      <a:gd name="connsiteY1" fmla="*/ 83851 h 192562"/>
                      <a:gd name="connsiteX2" fmla="*/ 91936 w 201880"/>
                      <a:gd name="connsiteY2" fmla="*/ 101184 h 192562"/>
                      <a:gd name="connsiteX3" fmla="*/ 91876 w 201880"/>
                      <a:gd name="connsiteY3" fmla="*/ 101133 h 192562"/>
                      <a:gd name="connsiteX4" fmla="*/ 103321 w 201880"/>
                      <a:gd name="connsiteY4" fmla="*/ 59240 h 192562"/>
                      <a:gd name="connsiteX5" fmla="*/ 95471 w 201880"/>
                      <a:gd name="connsiteY5" fmla="*/ 14 h 192562"/>
                      <a:gd name="connsiteX6" fmla="*/ 95461 w 201880"/>
                      <a:gd name="connsiteY6" fmla="*/ 14 h 192562"/>
                      <a:gd name="connsiteX7" fmla="*/ 71455 w 201880"/>
                      <a:gd name="connsiteY7" fmla="*/ 54724 h 192562"/>
                      <a:gd name="connsiteX8" fmla="*/ 69525 w 201880"/>
                      <a:gd name="connsiteY8" fmla="*/ 81949 h 192562"/>
                      <a:gd name="connsiteX9" fmla="*/ 69450 w 201880"/>
                      <a:gd name="connsiteY9" fmla="*/ 81973 h 192562"/>
                      <a:gd name="connsiteX10" fmla="*/ 52075 w 201880"/>
                      <a:gd name="connsiteY10" fmla="*/ 62054 h 192562"/>
                      <a:gd name="connsiteX11" fmla="*/ 11 w 201880"/>
                      <a:gd name="connsiteY11" fmla="*/ 32745 h 192562"/>
                      <a:gd name="connsiteX12" fmla="*/ 7 w 201880"/>
                      <a:gd name="connsiteY12" fmla="*/ 32750 h 192562"/>
                      <a:gd name="connsiteX13" fmla="*/ 29315 w 201880"/>
                      <a:gd name="connsiteY13" fmla="*/ 84809 h 192562"/>
                      <a:gd name="connsiteX14" fmla="*/ 76882 w 201880"/>
                      <a:gd name="connsiteY14" fmla="*/ 115643 h 192562"/>
                      <a:gd name="connsiteX15" fmla="*/ 76919 w 201880"/>
                      <a:gd name="connsiteY15" fmla="*/ 115681 h 192562"/>
                      <a:gd name="connsiteX16" fmla="*/ 107753 w 201880"/>
                      <a:gd name="connsiteY16" fmla="*/ 163248 h 192562"/>
                      <a:gd name="connsiteX17" fmla="*/ 159817 w 201880"/>
                      <a:gd name="connsiteY17" fmla="*/ 192556 h 192562"/>
                      <a:gd name="connsiteX18" fmla="*/ 159822 w 201880"/>
                      <a:gd name="connsiteY18" fmla="*/ 192551 h 192562"/>
                      <a:gd name="connsiteX19" fmla="*/ 130513 w 201880"/>
                      <a:gd name="connsiteY19" fmla="*/ 140492 h 192562"/>
                      <a:gd name="connsiteX20" fmla="*/ 97717 w 201880"/>
                      <a:gd name="connsiteY20" fmla="*/ 114690 h 192562"/>
                      <a:gd name="connsiteX21" fmla="*/ 97712 w 201880"/>
                      <a:gd name="connsiteY21" fmla="*/ 114620 h 192562"/>
                      <a:gd name="connsiteX22" fmla="*/ 141875 w 201880"/>
                      <a:gd name="connsiteY22" fmla="*/ 98045 h 192562"/>
                      <a:gd name="connsiteX23" fmla="*/ 190465 w 201880"/>
                      <a:gd name="connsiteY23" fmla="*/ 113392 h 192562"/>
                      <a:gd name="connsiteX24" fmla="*/ 201315 w 201880"/>
                      <a:gd name="connsiteY24" fmla="*/ 110523 h 192562"/>
                      <a:gd name="connsiteX25" fmla="*/ 198911 w 201880"/>
                      <a:gd name="connsiteY25" fmla="*/ 101966 h 19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1880" h="192562">
                        <a:moveTo>
                          <a:pt x="198911" y="101966"/>
                        </a:moveTo>
                        <a:cubicBezTo>
                          <a:pt x="189275" y="94669"/>
                          <a:pt x="169095" y="82773"/>
                          <a:pt x="141312" y="83851"/>
                        </a:cubicBezTo>
                        <a:cubicBezTo>
                          <a:pt x="118970" y="84735"/>
                          <a:pt x="102042" y="93874"/>
                          <a:pt x="91936" y="101184"/>
                        </a:cubicBezTo>
                        <a:cubicBezTo>
                          <a:pt x="91899" y="101212"/>
                          <a:pt x="91857" y="101175"/>
                          <a:pt x="91876" y="101133"/>
                        </a:cubicBezTo>
                        <a:cubicBezTo>
                          <a:pt x="96657" y="91162"/>
                          <a:pt x="100907" y="76238"/>
                          <a:pt x="103321" y="59240"/>
                        </a:cubicBezTo>
                        <a:cubicBezTo>
                          <a:pt x="107739" y="28085"/>
                          <a:pt x="95708" y="558"/>
                          <a:pt x="95471" y="14"/>
                        </a:cubicBezTo>
                        <a:cubicBezTo>
                          <a:pt x="95461" y="-5"/>
                          <a:pt x="95475" y="-5"/>
                          <a:pt x="95461" y="14"/>
                        </a:cubicBezTo>
                        <a:cubicBezTo>
                          <a:pt x="95080" y="470"/>
                          <a:pt x="75873" y="23570"/>
                          <a:pt x="71455" y="54724"/>
                        </a:cubicBezTo>
                        <a:cubicBezTo>
                          <a:pt x="70073" y="64477"/>
                          <a:pt x="69455" y="73755"/>
                          <a:pt x="69525" y="81949"/>
                        </a:cubicBezTo>
                        <a:cubicBezTo>
                          <a:pt x="69525" y="81991"/>
                          <a:pt x="69473" y="82010"/>
                          <a:pt x="69450" y="81973"/>
                        </a:cubicBezTo>
                        <a:cubicBezTo>
                          <a:pt x="64669" y="75573"/>
                          <a:pt x="58800" y="68779"/>
                          <a:pt x="52075" y="62054"/>
                        </a:cubicBezTo>
                        <a:cubicBezTo>
                          <a:pt x="29827" y="39805"/>
                          <a:pt x="592" y="32880"/>
                          <a:pt x="11" y="32745"/>
                        </a:cubicBezTo>
                        <a:cubicBezTo>
                          <a:pt x="-8" y="32741"/>
                          <a:pt x="2" y="32731"/>
                          <a:pt x="7" y="32750"/>
                        </a:cubicBezTo>
                        <a:cubicBezTo>
                          <a:pt x="141" y="33327"/>
                          <a:pt x="7066" y="62561"/>
                          <a:pt x="29315" y="84809"/>
                        </a:cubicBezTo>
                        <a:cubicBezTo>
                          <a:pt x="48053" y="103547"/>
                          <a:pt x="67334" y="115736"/>
                          <a:pt x="76882" y="115643"/>
                        </a:cubicBezTo>
                        <a:cubicBezTo>
                          <a:pt x="76905" y="115643"/>
                          <a:pt x="76919" y="115657"/>
                          <a:pt x="76919" y="115681"/>
                        </a:cubicBezTo>
                        <a:cubicBezTo>
                          <a:pt x="76826" y="125228"/>
                          <a:pt x="89015" y="144510"/>
                          <a:pt x="107753" y="163248"/>
                        </a:cubicBezTo>
                        <a:cubicBezTo>
                          <a:pt x="130002" y="185496"/>
                          <a:pt x="159236" y="192421"/>
                          <a:pt x="159817" y="192556"/>
                        </a:cubicBezTo>
                        <a:cubicBezTo>
                          <a:pt x="159836" y="192561"/>
                          <a:pt x="159827" y="192570"/>
                          <a:pt x="159822" y="192551"/>
                        </a:cubicBezTo>
                        <a:cubicBezTo>
                          <a:pt x="159687" y="191975"/>
                          <a:pt x="152762" y="162741"/>
                          <a:pt x="130513" y="140492"/>
                        </a:cubicBezTo>
                        <a:cubicBezTo>
                          <a:pt x="118994" y="128972"/>
                          <a:pt x="107274" y="119941"/>
                          <a:pt x="97717" y="114690"/>
                        </a:cubicBezTo>
                        <a:cubicBezTo>
                          <a:pt x="97689" y="114676"/>
                          <a:pt x="97684" y="114639"/>
                          <a:pt x="97712" y="114620"/>
                        </a:cubicBezTo>
                        <a:cubicBezTo>
                          <a:pt x="105711" y="108281"/>
                          <a:pt x="120970" y="98873"/>
                          <a:pt x="141875" y="98045"/>
                        </a:cubicBezTo>
                        <a:cubicBezTo>
                          <a:pt x="166244" y="97092"/>
                          <a:pt x="183977" y="108453"/>
                          <a:pt x="190465" y="113392"/>
                        </a:cubicBezTo>
                        <a:cubicBezTo>
                          <a:pt x="194037" y="116113"/>
                          <a:pt x="199357" y="114927"/>
                          <a:pt x="201315" y="110523"/>
                        </a:cubicBezTo>
                        <a:cubicBezTo>
                          <a:pt x="202650" y="107523"/>
                          <a:pt x="201529" y="103947"/>
                          <a:pt x="198911" y="10196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7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4A4DDDB4-FF40-425E-824C-B713A7340A2D}"/>
                    </a:ext>
                  </a:extLst>
                </p:cNvPr>
                <p:cNvGrpSpPr/>
                <p:nvPr/>
              </p:nvGrpSpPr>
              <p:grpSpPr>
                <a:xfrm>
                  <a:off x="3638744" y="2078298"/>
                  <a:ext cx="116266" cy="237183"/>
                  <a:chOff x="3638744" y="2078298"/>
                  <a:chExt cx="116266" cy="237183"/>
                </a:xfrm>
                <a:solidFill>
                  <a:schemeClr val="accent4"/>
                </a:solidFill>
              </p:grpSpPr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id="{3F32B59C-7683-4A59-8EFA-76946A116967}"/>
                      </a:ext>
                    </a:extLst>
                  </p:cNvPr>
                  <p:cNvSpPr/>
                  <p:nvPr/>
                </p:nvSpPr>
                <p:spPr>
                  <a:xfrm>
                    <a:off x="3638744" y="2222468"/>
                    <a:ext cx="93013" cy="93013"/>
                  </a:xfrm>
                  <a:custGeom>
                    <a:avLst/>
                    <a:gdLst>
                      <a:gd name="connsiteX0" fmla="*/ 93013 w 93013"/>
                      <a:gd name="connsiteY0" fmla="*/ 46507 h 93013"/>
                      <a:gd name="connsiteX1" fmla="*/ 46507 w 93013"/>
                      <a:gd name="connsiteY1" fmla="*/ 93013 h 93013"/>
                      <a:gd name="connsiteX2" fmla="*/ 0 w 93013"/>
                      <a:gd name="connsiteY2" fmla="*/ 46507 h 93013"/>
                      <a:gd name="connsiteX3" fmla="*/ 46507 w 93013"/>
                      <a:gd name="connsiteY3" fmla="*/ 0 h 93013"/>
                      <a:gd name="connsiteX4" fmla="*/ 93013 w 93013"/>
                      <a:gd name="connsiteY4" fmla="*/ 46507 h 93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13" h="93013">
                        <a:moveTo>
                          <a:pt x="93013" y="46507"/>
                        </a:moveTo>
                        <a:cubicBezTo>
                          <a:pt x="93013" y="72192"/>
                          <a:pt x="72191" y="93013"/>
                          <a:pt x="46507" y="93013"/>
                        </a:cubicBezTo>
                        <a:cubicBezTo>
                          <a:pt x="20822" y="93013"/>
                          <a:pt x="0" y="72192"/>
                          <a:pt x="0" y="46507"/>
                        </a:cubicBezTo>
                        <a:cubicBezTo>
                          <a:pt x="0" y="20822"/>
                          <a:pt x="20822" y="0"/>
                          <a:pt x="46507" y="0"/>
                        </a:cubicBezTo>
                        <a:cubicBezTo>
                          <a:pt x="72191" y="0"/>
                          <a:pt x="93013" y="20822"/>
                          <a:pt x="93013" y="4650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:a16="http://schemas.microsoft.com/office/drawing/2014/main" id="{532C39D8-2E3B-43DE-9FE0-7EFA3C424626}"/>
                      </a:ext>
                    </a:extLst>
                  </p:cNvPr>
                  <p:cNvSpPr/>
                  <p:nvPr/>
                </p:nvSpPr>
                <p:spPr>
                  <a:xfrm>
                    <a:off x="3708504" y="2078298"/>
                    <a:ext cx="46506" cy="46506"/>
                  </a:xfrm>
                  <a:custGeom>
                    <a:avLst/>
                    <a:gdLst>
                      <a:gd name="connsiteX0" fmla="*/ 46507 w 46506"/>
                      <a:gd name="connsiteY0" fmla="*/ 23253 h 46506"/>
                      <a:gd name="connsiteX1" fmla="*/ 23253 w 46506"/>
                      <a:gd name="connsiteY1" fmla="*/ 46507 h 46506"/>
                      <a:gd name="connsiteX2" fmla="*/ 0 w 46506"/>
                      <a:gd name="connsiteY2" fmla="*/ 23253 h 46506"/>
                      <a:gd name="connsiteX3" fmla="*/ 23253 w 46506"/>
                      <a:gd name="connsiteY3" fmla="*/ 0 h 46506"/>
                      <a:gd name="connsiteX4" fmla="*/ 46507 w 46506"/>
                      <a:gd name="connsiteY4" fmla="*/ 23253 h 4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6" h="46506">
                        <a:moveTo>
                          <a:pt x="46507" y="23253"/>
                        </a:moveTo>
                        <a:cubicBezTo>
                          <a:pt x="46507" y="36096"/>
                          <a:pt x="36096" y="46507"/>
                          <a:pt x="23253" y="46507"/>
                        </a:cubicBezTo>
                        <a:cubicBezTo>
                          <a:pt x="10411" y="46507"/>
                          <a:pt x="0" y="36096"/>
                          <a:pt x="0" y="23253"/>
                        </a:cubicBezTo>
                        <a:cubicBezTo>
                          <a:pt x="0" y="10411"/>
                          <a:pt x="10411" y="0"/>
                          <a:pt x="23253" y="0"/>
                        </a:cubicBezTo>
                        <a:cubicBezTo>
                          <a:pt x="36096" y="0"/>
                          <a:pt x="46507" y="10411"/>
                          <a:pt x="46507" y="2325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752BA248-C6E1-4512-9275-946B7030C367}"/>
                </a:ext>
              </a:extLst>
            </p:cNvPr>
            <p:cNvGrpSpPr/>
            <p:nvPr/>
          </p:nvGrpSpPr>
          <p:grpSpPr>
            <a:xfrm>
              <a:off x="7713674" y="4212951"/>
              <a:ext cx="3611551" cy="1300197"/>
              <a:chOff x="7713674" y="4570207"/>
              <a:chExt cx="2797057" cy="942941"/>
            </a:xfrm>
          </p:grpSpPr>
          <p:grpSp>
            <p:nvGrpSpPr>
              <p:cNvPr id="380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7B5ACEC3-ABC9-4E54-9EA6-A354B9012952}"/>
                  </a:ext>
                </a:extLst>
              </p:cNvPr>
              <p:cNvGrpSpPr/>
              <p:nvPr/>
            </p:nvGrpSpPr>
            <p:grpSpPr>
              <a:xfrm>
                <a:off x="7713674" y="4570207"/>
                <a:ext cx="2797057" cy="729363"/>
                <a:chOff x="1798403" y="5007759"/>
                <a:chExt cx="2797057" cy="729363"/>
              </a:xfrm>
            </p:grpSpPr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46BA1A0C-D2E4-4BF7-9B90-A3A5AADD0ED8}"/>
                    </a:ext>
                  </a:extLst>
                </p:cNvPr>
                <p:cNvSpPr/>
                <p:nvPr/>
              </p:nvSpPr>
              <p:spPr>
                <a:xfrm>
                  <a:off x="2506880" y="5050071"/>
                  <a:ext cx="1380102" cy="687051"/>
                </a:xfrm>
                <a:custGeom>
                  <a:avLst/>
                  <a:gdLst>
                    <a:gd name="connsiteX0" fmla="*/ 0 w 1380102"/>
                    <a:gd name="connsiteY0" fmla="*/ 687052 h 687051"/>
                    <a:gd name="connsiteX1" fmla="*/ 0 w 1380102"/>
                    <a:gd name="connsiteY1" fmla="*/ 632048 h 687051"/>
                    <a:gd name="connsiteX2" fmla="*/ 632048 w 1380102"/>
                    <a:gd name="connsiteY2" fmla="*/ 0 h 687051"/>
                    <a:gd name="connsiteX3" fmla="*/ 748050 w 1380102"/>
                    <a:gd name="connsiteY3" fmla="*/ 0 h 687051"/>
                    <a:gd name="connsiteX4" fmla="*/ 1380103 w 1380102"/>
                    <a:gd name="connsiteY4" fmla="*/ 632053 h 687051"/>
                    <a:gd name="connsiteX5" fmla="*/ 1380103 w 1380102"/>
                    <a:gd name="connsiteY5" fmla="*/ 687052 h 687051"/>
                    <a:gd name="connsiteX6" fmla="*/ 0 w 1380102"/>
                    <a:gd name="connsiteY6" fmla="*/ 687052 h 68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0102" h="687051">
                      <a:moveTo>
                        <a:pt x="0" y="687052"/>
                      </a:moveTo>
                      <a:lnTo>
                        <a:pt x="0" y="632048"/>
                      </a:lnTo>
                      <a:cubicBezTo>
                        <a:pt x="349070" y="632048"/>
                        <a:pt x="632048" y="349069"/>
                        <a:pt x="632048" y="0"/>
                      </a:cubicBezTo>
                      <a:lnTo>
                        <a:pt x="748050" y="0"/>
                      </a:lnTo>
                      <a:cubicBezTo>
                        <a:pt x="748050" y="349074"/>
                        <a:pt x="1031029" y="632053"/>
                        <a:pt x="1380103" y="632053"/>
                      </a:cubicBezTo>
                      <a:lnTo>
                        <a:pt x="1380103" y="687052"/>
                      </a:lnTo>
                      <a:lnTo>
                        <a:pt x="0" y="68705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1C169038-70D7-4D96-A736-AD581B577E61}"/>
                    </a:ext>
                  </a:extLst>
                </p:cNvPr>
                <p:cNvSpPr/>
                <p:nvPr/>
              </p:nvSpPr>
              <p:spPr>
                <a:xfrm>
                  <a:off x="1798403" y="5007759"/>
                  <a:ext cx="2797057" cy="155797"/>
                </a:xfrm>
                <a:custGeom>
                  <a:avLst/>
                  <a:gdLst>
                    <a:gd name="connsiteX0" fmla="*/ 2641260 w 2797057"/>
                    <a:gd name="connsiteY0" fmla="*/ 0 h 155797"/>
                    <a:gd name="connsiteX1" fmla="*/ 2485956 w 2797057"/>
                    <a:gd name="connsiteY1" fmla="*/ 143957 h 155797"/>
                    <a:gd name="connsiteX2" fmla="*/ 2485882 w 2797057"/>
                    <a:gd name="connsiteY2" fmla="*/ 143957 h 155797"/>
                    <a:gd name="connsiteX3" fmla="*/ 2330577 w 2797057"/>
                    <a:gd name="connsiteY3" fmla="*/ 0 h 155797"/>
                    <a:gd name="connsiteX4" fmla="*/ 2175273 w 2797057"/>
                    <a:gd name="connsiteY4" fmla="*/ 143957 h 155797"/>
                    <a:gd name="connsiteX5" fmla="*/ 2175199 w 2797057"/>
                    <a:gd name="connsiteY5" fmla="*/ 143957 h 155797"/>
                    <a:gd name="connsiteX6" fmla="*/ 2019894 w 2797057"/>
                    <a:gd name="connsiteY6" fmla="*/ 0 h 155797"/>
                    <a:gd name="connsiteX7" fmla="*/ 1864590 w 2797057"/>
                    <a:gd name="connsiteY7" fmla="*/ 143957 h 155797"/>
                    <a:gd name="connsiteX8" fmla="*/ 1864516 w 2797057"/>
                    <a:gd name="connsiteY8" fmla="*/ 143957 h 155797"/>
                    <a:gd name="connsiteX9" fmla="*/ 1709212 w 2797057"/>
                    <a:gd name="connsiteY9" fmla="*/ 0 h 155797"/>
                    <a:gd name="connsiteX10" fmla="*/ 1553907 w 2797057"/>
                    <a:gd name="connsiteY10" fmla="*/ 143957 h 155797"/>
                    <a:gd name="connsiteX11" fmla="*/ 1553833 w 2797057"/>
                    <a:gd name="connsiteY11" fmla="*/ 143957 h 155797"/>
                    <a:gd name="connsiteX12" fmla="*/ 1398529 w 2797057"/>
                    <a:gd name="connsiteY12" fmla="*/ 0 h 155797"/>
                    <a:gd name="connsiteX13" fmla="*/ 1243224 w 2797057"/>
                    <a:gd name="connsiteY13" fmla="*/ 143957 h 155797"/>
                    <a:gd name="connsiteX14" fmla="*/ 1243150 w 2797057"/>
                    <a:gd name="connsiteY14" fmla="*/ 143957 h 155797"/>
                    <a:gd name="connsiteX15" fmla="*/ 1087846 w 2797057"/>
                    <a:gd name="connsiteY15" fmla="*/ 0 h 155797"/>
                    <a:gd name="connsiteX16" fmla="*/ 932542 w 2797057"/>
                    <a:gd name="connsiteY16" fmla="*/ 143957 h 155797"/>
                    <a:gd name="connsiteX17" fmla="*/ 932467 w 2797057"/>
                    <a:gd name="connsiteY17" fmla="*/ 143957 h 155797"/>
                    <a:gd name="connsiteX18" fmla="*/ 777163 w 2797057"/>
                    <a:gd name="connsiteY18" fmla="*/ 0 h 155797"/>
                    <a:gd name="connsiteX19" fmla="*/ 621859 w 2797057"/>
                    <a:gd name="connsiteY19" fmla="*/ 143957 h 155797"/>
                    <a:gd name="connsiteX20" fmla="*/ 621784 w 2797057"/>
                    <a:gd name="connsiteY20" fmla="*/ 143957 h 155797"/>
                    <a:gd name="connsiteX21" fmla="*/ 466480 w 2797057"/>
                    <a:gd name="connsiteY21" fmla="*/ 0 h 155797"/>
                    <a:gd name="connsiteX22" fmla="*/ 311176 w 2797057"/>
                    <a:gd name="connsiteY22" fmla="*/ 143961 h 155797"/>
                    <a:gd name="connsiteX23" fmla="*/ 311101 w 2797057"/>
                    <a:gd name="connsiteY23" fmla="*/ 143961 h 155797"/>
                    <a:gd name="connsiteX24" fmla="*/ 155797 w 2797057"/>
                    <a:gd name="connsiteY24" fmla="*/ 0 h 155797"/>
                    <a:gd name="connsiteX25" fmla="*/ 0 w 2797057"/>
                    <a:gd name="connsiteY25" fmla="*/ 155797 h 155797"/>
                    <a:gd name="connsiteX26" fmla="*/ 311594 w 2797057"/>
                    <a:gd name="connsiteY26" fmla="*/ 155797 h 155797"/>
                    <a:gd name="connsiteX27" fmla="*/ 311594 w 2797057"/>
                    <a:gd name="connsiteY27" fmla="*/ 155797 h 155797"/>
                    <a:gd name="connsiteX28" fmla="*/ 621366 w 2797057"/>
                    <a:gd name="connsiteY28" fmla="*/ 155797 h 155797"/>
                    <a:gd name="connsiteX29" fmla="*/ 622277 w 2797057"/>
                    <a:gd name="connsiteY29" fmla="*/ 155797 h 155797"/>
                    <a:gd name="connsiteX30" fmla="*/ 932049 w 2797057"/>
                    <a:gd name="connsiteY30" fmla="*/ 155797 h 155797"/>
                    <a:gd name="connsiteX31" fmla="*/ 932960 w 2797057"/>
                    <a:gd name="connsiteY31" fmla="*/ 155797 h 155797"/>
                    <a:gd name="connsiteX32" fmla="*/ 1242732 w 2797057"/>
                    <a:gd name="connsiteY32" fmla="*/ 155797 h 155797"/>
                    <a:gd name="connsiteX33" fmla="*/ 1243643 w 2797057"/>
                    <a:gd name="connsiteY33" fmla="*/ 155797 h 155797"/>
                    <a:gd name="connsiteX34" fmla="*/ 1553414 w 2797057"/>
                    <a:gd name="connsiteY34" fmla="*/ 155797 h 155797"/>
                    <a:gd name="connsiteX35" fmla="*/ 1554326 w 2797057"/>
                    <a:gd name="connsiteY35" fmla="*/ 155797 h 155797"/>
                    <a:gd name="connsiteX36" fmla="*/ 1864097 w 2797057"/>
                    <a:gd name="connsiteY36" fmla="*/ 155797 h 155797"/>
                    <a:gd name="connsiteX37" fmla="*/ 1865009 w 2797057"/>
                    <a:gd name="connsiteY37" fmla="*/ 155797 h 155797"/>
                    <a:gd name="connsiteX38" fmla="*/ 2174780 w 2797057"/>
                    <a:gd name="connsiteY38" fmla="*/ 155797 h 155797"/>
                    <a:gd name="connsiteX39" fmla="*/ 2175692 w 2797057"/>
                    <a:gd name="connsiteY39" fmla="*/ 155797 h 155797"/>
                    <a:gd name="connsiteX40" fmla="*/ 2485463 w 2797057"/>
                    <a:gd name="connsiteY40" fmla="*/ 155797 h 155797"/>
                    <a:gd name="connsiteX41" fmla="*/ 2486374 w 2797057"/>
                    <a:gd name="connsiteY41" fmla="*/ 155797 h 155797"/>
                    <a:gd name="connsiteX42" fmla="*/ 2797057 w 2797057"/>
                    <a:gd name="connsiteY42" fmla="*/ 155797 h 155797"/>
                    <a:gd name="connsiteX43" fmla="*/ 2641260 w 2797057"/>
                    <a:gd name="connsiteY43" fmla="*/ 0 h 15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797057" h="155797">
                      <a:moveTo>
                        <a:pt x="2641260" y="0"/>
                      </a:moveTo>
                      <a:cubicBezTo>
                        <a:pt x="2559204" y="0"/>
                        <a:pt x="2492011" y="63449"/>
                        <a:pt x="2485956" y="143957"/>
                      </a:cubicBezTo>
                      <a:cubicBezTo>
                        <a:pt x="2485951" y="144012"/>
                        <a:pt x="2485886" y="144012"/>
                        <a:pt x="2485882" y="143957"/>
                      </a:cubicBezTo>
                      <a:cubicBezTo>
                        <a:pt x="2479827" y="63449"/>
                        <a:pt x="2412634" y="0"/>
                        <a:pt x="2330577" y="0"/>
                      </a:cubicBezTo>
                      <a:cubicBezTo>
                        <a:pt x="2248521" y="0"/>
                        <a:pt x="2181328" y="63449"/>
                        <a:pt x="2175273" y="143957"/>
                      </a:cubicBezTo>
                      <a:cubicBezTo>
                        <a:pt x="2175269" y="144012"/>
                        <a:pt x="2175203" y="144012"/>
                        <a:pt x="2175199" y="143957"/>
                      </a:cubicBezTo>
                      <a:cubicBezTo>
                        <a:pt x="2169144" y="63449"/>
                        <a:pt x="2101951" y="0"/>
                        <a:pt x="2019894" y="0"/>
                      </a:cubicBezTo>
                      <a:cubicBezTo>
                        <a:pt x="1937838" y="0"/>
                        <a:pt x="1870645" y="63449"/>
                        <a:pt x="1864590" y="143957"/>
                      </a:cubicBezTo>
                      <a:cubicBezTo>
                        <a:pt x="1864586" y="144012"/>
                        <a:pt x="1864520" y="144012"/>
                        <a:pt x="1864516" y="143957"/>
                      </a:cubicBezTo>
                      <a:cubicBezTo>
                        <a:pt x="1858461" y="63449"/>
                        <a:pt x="1791268" y="0"/>
                        <a:pt x="1709212" y="0"/>
                      </a:cubicBezTo>
                      <a:cubicBezTo>
                        <a:pt x="1627155" y="0"/>
                        <a:pt x="1559962" y="63449"/>
                        <a:pt x="1553907" y="143957"/>
                      </a:cubicBezTo>
                      <a:cubicBezTo>
                        <a:pt x="1553903" y="144012"/>
                        <a:pt x="1553838" y="144012"/>
                        <a:pt x="1553833" y="143957"/>
                      </a:cubicBezTo>
                      <a:cubicBezTo>
                        <a:pt x="1547778" y="63449"/>
                        <a:pt x="1480585" y="0"/>
                        <a:pt x="1398529" y="0"/>
                      </a:cubicBezTo>
                      <a:cubicBezTo>
                        <a:pt x="1316472" y="0"/>
                        <a:pt x="1249280" y="63449"/>
                        <a:pt x="1243224" y="143957"/>
                      </a:cubicBezTo>
                      <a:cubicBezTo>
                        <a:pt x="1243220" y="144012"/>
                        <a:pt x="1243155" y="144012"/>
                        <a:pt x="1243150" y="143957"/>
                      </a:cubicBezTo>
                      <a:cubicBezTo>
                        <a:pt x="1237095" y="63449"/>
                        <a:pt x="1169902" y="0"/>
                        <a:pt x="1087846" y="0"/>
                      </a:cubicBezTo>
                      <a:cubicBezTo>
                        <a:pt x="1005790" y="0"/>
                        <a:pt x="938597" y="63449"/>
                        <a:pt x="932542" y="143957"/>
                      </a:cubicBezTo>
                      <a:cubicBezTo>
                        <a:pt x="932537" y="144012"/>
                        <a:pt x="932472" y="144012"/>
                        <a:pt x="932467" y="143957"/>
                      </a:cubicBezTo>
                      <a:cubicBezTo>
                        <a:pt x="926412" y="63449"/>
                        <a:pt x="859219" y="0"/>
                        <a:pt x="777163" y="0"/>
                      </a:cubicBezTo>
                      <a:cubicBezTo>
                        <a:pt x="695107" y="0"/>
                        <a:pt x="627914" y="63449"/>
                        <a:pt x="621859" y="143957"/>
                      </a:cubicBezTo>
                      <a:cubicBezTo>
                        <a:pt x="621854" y="144012"/>
                        <a:pt x="621789" y="144012"/>
                        <a:pt x="621784" y="143957"/>
                      </a:cubicBezTo>
                      <a:cubicBezTo>
                        <a:pt x="615729" y="63449"/>
                        <a:pt x="548536" y="0"/>
                        <a:pt x="466480" y="0"/>
                      </a:cubicBezTo>
                      <a:cubicBezTo>
                        <a:pt x="384424" y="0"/>
                        <a:pt x="317231" y="63454"/>
                        <a:pt x="311176" y="143961"/>
                      </a:cubicBezTo>
                      <a:cubicBezTo>
                        <a:pt x="311171" y="144017"/>
                        <a:pt x="311106" y="144017"/>
                        <a:pt x="311101" y="143961"/>
                      </a:cubicBezTo>
                      <a:cubicBezTo>
                        <a:pt x="305046" y="63449"/>
                        <a:pt x="237853" y="0"/>
                        <a:pt x="155797" y="0"/>
                      </a:cubicBezTo>
                      <a:cubicBezTo>
                        <a:pt x="69751" y="0"/>
                        <a:pt x="0" y="69751"/>
                        <a:pt x="0" y="155797"/>
                      </a:cubicBezTo>
                      <a:lnTo>
                        <a:pt x="311594" y="155797"/>
                      </a:lnTo>
                      <a:cubicBezTo>
                        <a:pt x="311594" y="155797"/>
                        <a:pt x="311594" y="155797"/>
                        <a:pt x="311594" y="155797"/>
                      </a:cubicBezTo>
                      <a:lnTo>
                        <a:pt x="621366" y="155797"/>
                      </a:lnTo>
                      <a:lnTo>
                        <a:pt x="622277" y="155797"/>
                      </a:lnTo>
                      <a:lnTo>
                        <a:pt x="932049" y="155797"/>
                      </a:lnTo>
                      <a:lnTo>
                        <a:pt x="932960" y="155797"/>
                      </a:lnTo>
                      <a:lnTo>
                        <a:pt x="1242732" y="155797"/>
                      </a:lnTo>
                      <a:lnTo>
                        <a:pt x="1243643" y="155797"/>
                      </a:lnTo>
                      <a:lnTo>
                        <a:pt x="1553414" y="155797"/>
                      </a:lnTo>
                      <a:lnTo>
                        <a:pt x="1554326" y="155797"/>
                      </a:lnTo>
                      <a:lnTo>
                        <a:pt x="1864097" y="155797"/>
                      </a:lnTo>
                      <a:lnTo>
                        <a:pt x="1865009" y="155797"/>
                      </a:lnTo>
                      <a:lnTo>
                        <a:pt x="2174780" y="155797"/>
                      </a:lnTo>
                      <a:lnTo>
                        <a:pt x="2175692" y="155797"/>
                      </a:lnTo>
                      <a:lnTo>
                        <a:pt x="2485463" y="155797"/>
                      </a:lnTo>
                      <a:lnTo>
                        <a:pt x="2486374" y="155797"/>
                      </a:lnTo>
                      <a:lnTo>
                        <a:pt x="2797057" y="155797"/>
                      </a:lnTo>
                      <a:cubicBezTo>
                        <a:pt x="2797057" y="69755"/>
                        <a:pt x="2727307" y="0"/>
                        <a:pt x="264126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4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83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B475747C-296F-4856-84D8-8F2EF1319466}"/>
                    </a:ext>
                  </a:extLst>
                </p:cNvPr>
                <p:cNvGrpSpPr/>
                <p:nvPr/>
              </p:nvGrpSpPr>
              <p:grpSpPr>
                <a:xfrm>
                  <a:off x="3024857" y="5663958"/>
                  <a:ext cx="609767" cy="18602"/>
                  <a:chOff x="3024857" y="5663958"/>
                  <a:chExt cx="609767" cy="18602"/>
                </a:xfrm>
                <a:solidFill>
                  <a:srgbClr val="FFFFFF"/>
                </a:solidFill>
              </p:grpSpPr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41254F58-4854-4505-8805-13A685374E65}"/>
                      </a:ext>
                    </a:extLst>
                  </p:cNvPr>
                  <p:cNvSpPr/>
                  <p:nvPr/>
                </p:nvSpPr>
                <p:spPr>
                  <a:xfrm>
                    <a:off x="3024857" y="5663958"/>
                    <a:ext cx="502271" cy="18602"/>
                  </a:xfrm>
                  <a:custGeom>
                    <a:avLst/>
                    <a:gdLst>
                      <a:gd name="connsiteX0" fmla="*/ 492970 w 502271"/>
                      <a:gd name="connsiteY0" fmla="*/ 18603 h 18602"/>
                      <a:gd name="connsiteX1" fmla="*/ 9301 w 502271"/>
                      <a:gd name="connsiteY1" fmla="*/ 18603 h 18602"/>
                      <a:gd name="connsiteX2" fmla="*/ 0 w 502271"/>
                      <a:gd name="connsiteY2" fmla="*/ 9301 h 18602"/>
                      <a:gd name="connsiteX3" fmla="*/ 9301 w 502271"/>
                      <a:gd name="connsiteY3" fmla="*/ 0 h 18602"/>
                      <a:gd name="connsiteX4" fmla="*/ 492970 w 502271"/>
                      <a:gd name="connsiteY4" fmla="*/ 0 h 18602"/>
                      <a:gd name="connsiteX5" fmla="*/ 502272 w 502271"/>
                      <a:gd name="connsiteY5" fmla="*/ 9301 h 18602"/>
                      <a:gd name="connsiteX6" fmla="*/ 492970 w 502271"/>
                      <a:gd name="connsiteY6" fmla="*/ 18603 h 1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02271" h="18602">
                        <a:moveTo>
                          <a:pt x="492970" y="18603"/>
                        </a:moveTo>
                        <a:lnTo>
                          <a:pt x="9301" y="18603"/>
                        </a:lnTo>
                        <a:cubicBezTo>
                          <a:pt x="4167" y="18603"/>
                          <a:pt x="0" y="14436"/>
                          <a:pt x="0" y="9301"/>
                        </a:cubicBezTo>
                        <a:cubicBezTo>
                          <a:pt x="0" y="4167"/>
                          <a:pt x="4167" y="0"/>
                          <a:pt x="9301" y="0"/>
                        </a:cubicBezTo>
                        <a:lnTo>
                          <a:pt x="492970" y="0"/>
                        </a:lnTo>
                        <a:cubicBezTo>
                          <a:pt x="498105" y="0"/>
                          <a:pt x="502272" y="4167"/>
                          <a:pt x="502272" y="9301"/>
                        </a:cubicBezTo>
                        <a:cubicBezTo>
                          <a:pt x="502272" y="14436"/>
                          <a:pt x="498105" y="18603"/>
                          <a:pt x="492970" y="186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:a16="http://schemas.microsoft.com/office/drawing/2014/main" id="{597B1B3C-A561-4972-8F5E-114FA1B89826}"/>
                      </a:ext>
                    </a:extLst>
                  </p:cNvPr>
                  <p:cNvSpPr/>
                  <p:nvPr/>
                </p:nvSpPr>
                <p:spPr>
                  <a:xfrm>
                    <a:off x="3559683" y="5663958"/>
                    <a:ext cx="74940" cy="18602"/>
                  </a:xfrm>
                  <a:custGeom>
                    <a:avLst/>
                    <a:gdLst>
                      <a:gd name="connsiteX0" fmla="*/ 65640 w 74940"/>
                      <a:gd name="connsiteY0" fmla="*/ 18603 h 18602"/>
                      <a:gd name="connsiteX1" fmla="*/ 9301 w 74940"/>
                      <a:gd name="connsiteY1" fmla="*/ 18603 h 18602"/>
                      <a:gd name="connsiteX2" fmla="*/ 0 w 74940"/>
                      <a:gd name="connsiteY2" fmla="*/ 9301 h 18602"/>
                      <a:gd name="connsiteX3" fmla="*/ 9301 w 74940"/>
                      <a:gd name="connsiteY3" fmla="*/ 0 h 18602"/>
                      <a:gd name="connsiteX4" fmla="*/ 65640 w 74940"/>
                      <a:gd name="connsiteY4" fmla="*/ 0 h 18602"/>
                      <a:gd name="connsiteX5" fmla="*/ 74941 w 74940"/>
                      <a:gd name="connsiteY5" fmla="*/ 9301 h 18602"/>
                      <a:gd name="connsiteX6" fmla="*/ 65640 w 74940"/>
                      <a:gd name="connsiteY6" fmla="*/ 18603 h 1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940" h="18602">
                        <a:moveTo>
                          <a:pt x="65640" y="18603"/>
                        </a:moveTo>
                        <a:lnTo>
                          <a:pt x="9301" y="18603"/>
                        </a:lnTo>
                        <a:cubicBezTo>
                          <a:pt x="4167" y="18603"/>
                          <a:pt x="0" y="14436"/>
                          <a:pt x="0" y="9301"/>
                        </a:cubicBezTo>
                        <a:cubicBezTo>
                          <a:pt x="0" y="4167"/>
                          <a:pt x="4167" y="0"/>
                          <a:pt x="9301" y="0"/>
                        </a:cubicBezTo>
                        <a:lnTo>
                          <a:pt x="65640" y="0"/>
                        </a:lnTo>
                        <a:cubicBezTo>
                          <a:pt x="70774" y="0"/>
                          <a:pt x="74941" y="4167"/>
                          <a:pt x="74941" y="9301"/>
                        </a:cubicBezTo>
                        <a:cubicBezTo>
                          <a:pt x="74941" y="14436"/>
                          <a:pt x="70778" y="18603"/>
                          <a:pt x="65640" y="186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6" name="Graphic 4" descr="A wedding cake decorated with fruit and flowers">
                <a:extLst>
                  <a:ext uri="{FF2B5EF4-FFF2-40B4-BE49-F238E27FC236}">
                    <a16:creationId xmlns:a16="http://schemas.microsoft.com/office/drawing/2014/main" id="{36703ADF-8FD9-49E5-8427-C9EFB23D730C}"/>
                  </a:ext>
                </a:extLst>
              </p:cNvPr>
              <p:cNvGrpSpPr/>
              <p:nvPr/>
            </p:nvGrpSpPr>
            <p:grpSpPr>
              <a:xfrm>
                <a:off x="7988342" y="4983807"/>
                <a:ext cx="575081" cy="529341"/>
                <a:chOff x="2073071" y="5421359"/>
                <a:chExt cx="575081" cy="529341"/>
              </a:xfrm>
            </p:grpSpPr>
            <p:grpSp>
              <p:nvGrpSpPr>
                <p:cNvPr id="387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A8113F14-65F1-4281-8078-0D82C34519D7}"/>
                    </a:ext>
                  </a:extLst>
                </p:cNvPr>
                <p:cNvGrpSpPr/>
                <p:nvPr/>
              </p:nvGrpSpPr>
              <p:grpSpPr>
                <a:xfrm>
                  <a:off x="2293068" y="5421359"/>
                  <a:ext cx="355084" cy="359468"/>
                  <a:chOff x="2293068" y="5421359"/>
                  <a:chExt cx="355084" cy="359468"/>
                </a:xfrm>
              </p:grpSpPr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76E6255E-E15D-4336-92E1-30B1AB0670C7}"/>
                      </a:ext>
                    </a:extLst>
                  </p:cNvPr>
                  <p:cNvSpPr/>
                  <p:nvPr/>
                </p:nvSpPr>
                <p:spPr>
                  <a:xfrm>
                    <a:off x="2358082" y="5490751"/>
                    <a:ext cx="290070" cy="290076"/>
                  </a:xfrm>
                  <a:custGeom>
                    <a:avLst/>
                    <a:gdLst>
                      <a:gd name="connsiteX0" fmla="*/ 204127 w 290070"/>
                      <a:gd name="connsiteY0" fmla="*/ 28177 h 290076"/>
                      <a:gd name="connsiteX1" fmla="*/ 272185 w 290070"/>
                      <a:gd name="connsiteY1" fmla="*/ 272193 h 290076"/>
                      <a:gd name="connsiteX2" fmla="*/ 28179 w 290070"/>
                      <a:gd name="connsiteY2" fmla="*/ 204126 h 290076"/>
                      <a:gd name="connsiteX3" fmla="*/ 58990 w 290070"/>
                      <a:gd name="connsiteY3" fmla="*/ 58983 h 290076"/>
                      <a:gd name="connsiteX4" fmla="*/ 204127 w 290070"/>
                      <a:gd name="connsiteY4" fmla="*/ 28177 h 290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0070" h="290076">
                        <a:moveTo>
                          <a:pt x="204127" y="28177"/>
                        </a:moveTo>
                        <a:cubicBezTo>
                          <a:pt x="261052" y="85106"/>
                          <a:pt x="320771" y="223603"/>
                          <a:pt x="272185" y="272193"/>
                        </a:cubicBezTo>
                        <a:cubicBezTo>
                          <a:pt x="223600" y="320778"/>
                          <a:pt x="85098" y="261050"/>
                          <a:pt x="28179" y="204126"/>
                        </a:cubicBezTo>
                        <a:cubicBezTo>
                          <a:pt x="-28745" y="147202"/>
                          <a:pt x="10404" y="107568"/>
                          <a:pt x="58990" y="58983"/>
                        </a:cubicBezTo>
                        <a:cubicBezTo>
                          <a:pt x="107575" y="10402"/>
                          <a:pt x="147208" y="-28742"/>
                          <a:pt x="204127" y="2817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EACE7D41-BE83-4B3F-904E-043F93FDB259}"/>
                      </a:ext>
                    </a:extLst>
                  </p:cNvPr>
                  <p:cNvSpPr/>
                  <p:nvPr/>
                </p:nvSpPr>
                <p:spPr>
                  <a:xfrm>
                    <a:off x="2293068" y="5421359"/>
                    <a:ext cx="211498" cy="215879"/>
                  </a:xfrm>
                  <a:custGeom>
                    <a:avLst/>
                    <a:gdLst>
                      <a:gd name="connsiteX0" fmla="*/ 154307 w 211498"/>
                      <a:gd name="connsiteY0" fmla="*/ 72535 h 215879"/>
                      <a:gd name="connsiteX1" fmla="*/ 122032 w 211498"/>
                      <a:gd name="connsiteY1" fmla="*/ 117060 h 215879"/>
                      <a:gd name="connsiteX2" fmla="*/ 121953 w 211498"/>
                      <a:gd name="connsiteY2" fmla="*/ 117074 h 215879"/>
                      <a:gd name="connsiteX3" fmla="*/ 107182 w 211498"/>
                      <a:gd name="connsiteY3" fmla="*/ 93146 h 215879"/>
                      <a:gd name="connsiteX4" fmla="*/ 100820 w 211498"/>
                      <a:gd name="connsiteY4" fmla="*/ 64196 h 215879"/>
                      <a:gd name="connsiteX5" fmla="*/ 104820 w 211498"/>
                      <a:gd name="connsiteY5" fmla="*/ 34887 h 215879"/>
                      <a:gd name="connsiteX6" fmla="*/ 118493 w 211498"/>
                      <a:gd name="connsiteY6" fmla="*/ 8681 h 215879"/>
                      <a:gd name="connsiteX7" fmla="*/ 118525 w 211498"/>
                      <a:gd name="connsiteY7" fmla="*/ 8634 h 215879"/>
                      <a:gd name="connsiteX8" fmla="*/ 118548 w 211498"/>
                      <a:gd name="connsiteY8" fmla="*/ 8606 h 215879"/>
                      <a:gd name="connsiteX9" fmla="*/ 117460 w 211498"/>
                      <a:gd name="connsiteY9" fmla="*/ 1072 h 215879"/>
                      <a:gd name="connsiteX10" fmla="*/ 109926 w 211498"/>
                      <a:gd name="connsiteY10" fmla="*/ 2161 h 215879"/>
                      <a:gd name="connsiteX11" fmla="*/ 94904 w 211498"/>
                      <a:gd name="connsiteY11" fmla="*/ 31762 h 215879"/>
                      <a:gd name="connsiteX12" fmla="*/ 90798 w 211498"/>
                      <a:gd name="connsiteY12" fmla="*/ 64656 h 215879"/>
                      <a:gd name="connsiteX13" fmla="*/ 98271 w 211498"/>
                      <a:gd name="connsiteY13" fmla="*/ 96890 h 215879"/>
                      <a:gd name="connsiteX14" fmla="*/ 107177 w 211498"/>
                      <a:gd name="connsiteY14" fmla="*/ 113140 h 215879"/>
                      <a:gd name="connsiteX15" fmla="*/ 107131 w 211498"/>
                      <a:gd name="connsiteY15" fmla="*/ 113205 h 215879"/>
                      <a:gd name="connsiteX16" fmla="*/ 65066 w 211498"/>
                      <a:gd name="connsiteY16" fmla="*/ 102406 h 215879"/>
                      <a:gd name="connsiteX17" fmla="*/ 12 w 211498"/>
                      <a:gd name="connsiteY17" fmla="*/ 111028 h 215879"/>
                      <a:gd name="connsiteX18" fmla="*/ 12 w 211498"/>
                      <a:gd name="connsiteY18" fmla="*/ 111037 h 215879"/>
                      <a:gd name="connsiteX19" fmla="*/ 60099 w 211498"/>
                      <a:gd name="connsiteY19" fmla="*/ 137407 h 215879"/>
                      <a:gd name="connsiteX20" fmla="*/ 90012 w 211498"/>
                      <a:gd name="connsiteY20" fmla="*/ 139523 h 215879"/>
                      <a:gd name="connsiteX21" fmla="*/ 90035 w 211498"/>
                      <a:gd name="connsiteY21" fmla="*/ 139597 h 215879"/>
                      <a:gd name="connsiteX22" fmla="*/ 68149 w 211498"/>
                      <a:gd name="connsiteY22" fmla="*/ 158688 h 215879"/>
                      <a:gd name="connsiteX23" fmla="*/ 35957 w 211498"/>
                      <a:gd name="connsiteY23" fmla="*/ 215868 h 215879"/>
                      <a:gd name="connsiteX24" fmla="*/ 35962 w 211498"/>
                      <a:gd name="connsiteY24" fmla="*/ 215873 h 215879"/>
                      <a:gd name="connsiteX25" fmla="*/ 93146 w 211498"/>
                      <a:gd name="connsiteY25" fmla="*/ 183681 h 215879"/>
                      <a:gd name="connsiteX26" fmla="*/ 127013 w 211498"/>
                      <a:gd name="connsiteY26" fmla="*/ 131435 h 215879"/>
                      <a:gd name="connsiteX27" fmla="*/ 127050 w 211498"/>
                      <a:gd name="connsiteY27" fmla="*/ 131398 h 215879"/>
                      <a:gd name="connsiteX28" fmla="*/ 179300 w 211498"/>
                      <a:gd name="connsiteY28" fmla="*/ 97532 h 215879"/>
                      <a:gd name="connsiteX29" fmla="*/ 211492 w 211498"/>
                      <a:gd name="connsiteY29" fmla="*/ 40352 h 215879"/>
                      <a:gd name="connsiteX30" fmla="*/ 211487 w 211498"/>
                      <a:gd name="connsiteY30" fmla="*/ 40347 h 215879"/>
                      <a:gd name="connsiteX31" fmla="*/ 154307 w 211498"/>
                      <a:gd name="connsiteY31" fmla="*/ 72535 h 215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11498" h="215879">
                        <a:moveTo>
                          <a:pt x="154307" y="72535"/>
                        </a:moveTo>
                        <a:cubicBezTo>
                          <a:pt x="137956" y="88886"/>
                          <a:pt x="126161" y="105606"/>
                          <a:pt x="122032" y="117060"/>
                        </a:cubicBezTo>
                        <a:cubicBezTo>
                          <a:pt x="122018" y="117093"/>
                          <a:pt x="121976" y="117097"/>
                          <a:pt x="121953" y="117074"/>
                        </a:cubicBezTo>
                        <a:cubicBezTo>
                          <a:pt x="115814" y="109982"/>
                          <a:pt x="110777" y="101829"/>
                          <a:pt x="107182" y="93146"/>
                        </a:cubicBezTo>
                        <a:cubicBezTo>
                          <a:pt x="103387" y="83933"/>
                          <a:pt x="101239" y="74111"/>
                          <a:pt x="100820" y="64196"/>
                        </a:cubicBezTo>
                        <a:cubicBezTo>
                          <a:pt x="100439" y="54276"/>
                          <a:pt x="101811" y="44338"/>
                          <a:pt x="104820" y="34887"/>
                        </a:cubicBezTo>
                        <a:cubicBezTo>
                          <a:pt x="107884" y="25470"/>
                          <a:pt x="112512" y="16480"/>
                          <a:pt x="118493" y="8681"/>
                        </a:cubicBezTo>
                        <a:lnTo>
                          <a:pt x="118525" y="8634"/>
                        </a:lnTo>
                        <a:cubicBezTo>
                          <a:pt x="118534" y="8625"/>
                          <a:pt x="118539" y="8616"/>
                          <a:pt x="118548" y="8606"/>
                        </a:cubicBezTo>
                        <a:cubicBezTo>
                          <a:pt x="120330" y="6225"/>
                          <a:pt x="119841" y="2854"/>
                          <a:pt x="117460" y="1072"/>
                        </a:cubicBezTo>
                        <a:cubicBezTo>
                          <a:pt x="115079" y="-709"/>
                          <a:pt x="111707" y="-220"/>
                          <a:pt x="109926" y="2161"/>
                        </a:cubicBezTo>
                        <a:cubicBezTo>
                          <a:pt x="103224" y="11132"/>
                          <a:pt x="98225" y="21159"/>
                          <a:pt x="94904" y="31762"/>
                        </a:cubicBezTo>
                        <a:cubicBezTo>
                          <a:pt x="91649" y="42380"/>
                          <a:pt x="90240" y="53579"/>
                          <a:pt x="90798" y="64656"/>
                        </a:cubicBezTo>
                        <a:cubicBezTo>
                          <a:pt x="91393" y="75744"/>
                          <a:pt x="93932" y="86710"/>
                          <a:pt x="98271" y="96890"/>
                        </a:cubicBezTo>
                        <a:cubicBezTo>
                          <a:pt x="100713" y="102592"/>
                          <a:pt x="103727" y="108010"/>
                          <a:pt x="107177" y="113140"/>
                        </a:cubicBezTo>
                        <a:cubicBezTo>
                          <a:pt x="107201" y="113177"/>
                          <a:pt x="107173" y="113218"/>
                          <a:pt x="107131" y="113205"/>
                        </a:cubicBezTo>
                        <a:cubicBezTo>
                          <a:pt x="96360" y="108684"/>
                          <a:pt x="81613" y="104750"/>
                          <a:pt x="65066" y="102406"/>
                        </a:cubicBezTo>
                        <a:cubicBezTo>
                          <a:pt x="30790" y="97546"/>
                          <a:pt x="510" y="110809"/>
                          <a:pt x="12" y="111028"/>
                        </a:cubicBezTo>
                        <a:cubicBezTo>
                          <a:pt x="-6" y="111037"/>
                          <a:pt x="-2" y="111023"/>
                          <a:pt x="12" y="111037"/>
                        </a:cubicBezTo>
                        <a:cubicBezTo>
                          <a:pt x="431" y="111386"/>
                          <a:pt x="25828" y="132547"/>
                          <a:pt x="60099" y="137407"/>
                        </a:cubicBezTo>
                        <a:cubicBezTo>
                          <a:pt x="70814" y="138927"/>
                          <a:pt x="81008" y="139602"/>
                          <a:pt x="90012" y="139523"/>
                        </a:cubicBezTo>
                        <a:cubicBezTo>
                          <a:pt x="90054" y="139523"/>
                          <a:pt x="90072" y="139574"/>
                          <a:pt x="90035" y="139597"/>
                        </a:cubicBezTo>
                        <a:cubicBezTo>
                          <a:pt x="83003" y="144848"/>
                          <a:pt x="75539" y="151298"/>
                          <a:pt x="68149" y="158688"/>
                        </a:cubicBezTo>
                        <a:cubicBezTo>
                          <a:pt x="43668" y="183164"/>
                          <a:pt x="36078" y="215342"/>
                          <a:pt x="35957" y="215868"/>
                        </a:cubicBezTo>
                        <a:cubicBezTo>
                          <a:pt x="35953" y="215886"/>
                          <a:pt x="35943" y="215877"/>
                          <a:pt x="35962" y="215873"/>
                        </a:cubicBezTo>
                        <a:cubicBezTo>
                          <a:pt x="36492" y="215747"/>
                          <a:pt x="68665" y="208162"/>
                          <a:pt x="93146" y="183681"/>
                        </a:cubicBezTo>
                        <a:cubicBezTo>
                          <a:pt x="113730" y="163102"/>
                          <a:pt x="127119" y="141918"/>
                          <a:pt x="127013" y="131435"/>
                        </a:cubicBezTo>
                        <a:cubicBezTo>
                          <a:pt x="127013" y="131412"/>
                          <a:pt x="127027" y="131398"/>
                          <a:pt x="127050" y="131398"/>
                        </a:cubicBezTo>
                        <a:cubicBezTo>
                          <a:pt x="137537" y="131500"/>
                          <a:pt x="158716" y="118116"/>
                          <a:pt x="179300" y="97532"/>
                        </a:cubicBezTo>
                        <a:cubicBezTo>
                          <a:pt x="203781" y="73055"/>
                          <a:pt x="211371" y="40877"/>
                          <a:pt x="211492" y="40352"/>
                        </a:cubicBezTo>
                        <a:cubicBezTo>
                          <a:pt x="211496" y="40333"/>
                          <a:pt x="211506" y="40343"/>
                          <a:pt x="211487" y="40347"/>
                        </a:cubicBezTo>
                        <a:cubicBezTo>
                          <a:pt x="210962" y="40464"/>
                          <a:pt x="178788" y="48054"/>
                          <a:pt x="154307" y="72535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90" name="Graphic 4" descr="A wedding cake decorated with fruit and flowers">
                    <a:extLst>
                      <a:ext uri="{FF2B5EF4-FFF2-40B4-BE49-F238E27FC236}">
                        <a16:creationId xmlns:a16="http://schemas.microsoft.com/office/drawing/2014/main" id="{17B45BEF-355A-432D-BC3C-58DF157B9165}"/>
                      </a:ext>
                    </a:extLst>
                  </p:cNvPr>
                  <p:cNvGrpSpPr/>
                  <p:nvPr/>
                </p:nvGrpSpPr>
                <p:grpSpPr>
                  <a:xfrm>
                    <a:off x="2408531" y="5514518"/>
                    <a:ext cx="184129" cy="251471"/>
                    <a:chOff x="2408531" y="5514518"/>
                    <a:chExt cx="184129" cy="251471"/>
                  </a:xfrm>
                  <a:solidFill>
                    <a:srgbClr val="FFFFFF"/>
                  </a:solidFill>
                </p:grpSpPr>
                <p:sp>
                  <p:nvSpPr>
                    <p:cNvPr id="391" name="Freeform: Shape 390">
                      <a:extLst>
                        <a:ext uri="{FF2B5EF4-FFF2-40B4-BE49-F238E27FC236}">
                          <a16:creationId xmlns:a16="http://schemas.microsoft.com/office/drawing/2014/main" id="{B4DCDE0B-2E5C-4F32-98B6-8CBE99991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0076" y="5589718"/>
                      <a:ext cx="20389" cy="26911"/>
                    </a:xfrm>
                    <a:custGeom>
                      <a:avLst/>
                      <a:gdLst>
                        <a:gd name="connsiteX0" fmla="*/ 15400 w 20389"/>
                        <a:gd name="connsiteY0" fmla="*/ 26911 h 26911"/>
                        <a:gd name="connsiteX1" fmla="*/ 11140 w 20389"/>
                        <a:gd name="connsiteY1" fmla="*/ 24530 h 26911"/>
                        <a:gd name="connsiteX2" fmla="*/ 741 w 20389"/>
                        <a:gd name="connsiteY2" fmla="*/ 7611 h 26911"/>
                        <a:gd name="connsiteX3" fmla="*/ 2378 w 20389"/>
                        <a:gd name="connsiteY3" fmla="*/ 737 h 26911"/>
                        <a:gd name="connsiteX4" fmla="*/ 9252 w 20389"/>
                        <a:gd name="connsiteY4" fmla="*/ 2379 h 26911"/>
                        <a:gd name="connsiteX5" fmla="*/ 19651 w 20389"/>
                        <a:gd name="connsiteY5" fmla="*/ 19298 h 26911"/>
                        <a:gd name="connsiteX6" fmla="*/ 18009 w 20389"/>
                        <a:gd name="connsiteY6" fmla="*/ 26172 h 26911"/>
                        <a:gd name="connsiteX7" fmla="*/ 15400 w 20389"/>
                        <a:gd name="connsiteY7" fmla="*/ 26911 h 26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1">
                          <a:moveTo>
                            <a:pt x="15400" y="26911"/>
                          </a:moveTo>
                          <a:cubicBezTo>
                            <a:pt x="13722" y="26911"/>
                            <a:pt x="12084" y="26065"/>
                            <a:pt x="11140" y="24530"/>
                          </a:cubicBezTo>
                          <a:lnTo>
                            <a:pt x="741" y="7611"/>
                          </a:lnTo>
                          <a:cubicBezTo>
                            <a:pt x="-705" y="5258"/>
                            <a:pt x="30" y="2183"/>
                            <a:pt x="2378" y="737"/>
                          </a:cubicBezTo>
                          <a:cubicBezTo>
                            <a:pt x="4732" y="-700"/>
                            <a:pt x="7806" y="26"/>
                            <a:pt x="9252" y="2379"/>
                          </a:cubicBezTo>
                          <a:lnTo>
                            <a:pt x="19651" y="19298"/>
                          </a:lnTo>
                          <a:cubicBezTo>
                            <a:pt x="21093" y="21651"/>
                            <a:pt x="20358" y="24725"/>
                            <a:pt x="18009" y="26172"/>
                          </a:cubicBezTo>
                          <a:cubicBezTo>
                            <a:pt x="17195" y="26669"/>
                            <a:pt x="16293" y="26911"/>
                            <a:pt x="15400" y="2691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Freeform: Shape 391">
                      <a:extLst>
                        <a:ext uri="{FF2B5EF4-FFF2-40B4-BE49-F238E27FC236}">
                          <a16:creationId xmlns:a16="http://schemas.microsoft.com/office/drawing/2014/main" id="{11B51CE4-4160-4EE2-9F5F-EE9C91735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77677" y="5552115"/>
                      <a:ext cx="20389" cy="26913"/>
                    </a:xfrm>
                    <a:custGeom>
                      <a:avLst/>
                      <a:gdLst>
                        <a:gd name="connsiteX0" fmla="*/ 15400 w 20389"/>
                        <a:gd name="connsiteY0" fmla="*/ 26913 h 26913"/>
                        <a:gd name="connsiteX1" fmla="*/ 11140 w 20389"/>
                        <a:gd name="connsiteY1" fmla="*/ 24532 h 26913"/>
                        <a:gd name="connsiteX2" fmla="*/ 741 w 20389"/>
                        <a:gd name="connsiteY2" fmla="*/ 7613 h 26913"/>
                        <a:gd name="connsiteX3" fmla="*/ 2379 w 20389"/>
                        <a:gd name="connsiteY3" fmla="*/ 739 h 26913"/>
                        <a:gd name="connsiteX4" fmla="*/ 9252 w 20389"/>
                        <a:gd name="connsiteY4" fmla="*/ 2381 h 26913"/>
                        <a:gd name="connsiteX5" fmla="*/ 19651 w 20389"/>
                        <a:gd name="connsiteY5" fmla="*/ 19300 h 26913"/>
                        <a:gd name="connsiteX6" fmla="*/ 18009 w 20389"/>
                        <a:gd name="connsiteY6" fmla="*/ 26174 h 26913"/>
                        <a:gd name="connsiteX7" fmla="*/ 15400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400" y="26913"/>
                          </a:moveTo>
                          <a:cubicBezTo>
                            <a:pt x="13722" y="26913"/>
                            <a:pt x="12084" y="26067"/>
                            <a:pt x="11140" y="24532"/>
                          </a:cubicBezTo>
                          <a:lnTo>
                            <a:pt x="741" y="7613"/>
                          </a:lnTo>
                          <a:cubicBezTo>
                            <a:pt x="-705" y="5260"/>
                            <a:pt x="30" y="2186"/>
                            <a:pt x="2379" y="739"/>
                          </a:cubicBezTo>
                          <a:cubicBezTo>
                            <a:pt x="4732" y="-702"/>
                            <a:pt x="7801" y="28"/>
                            <a:pt x="9252" y="2381"/>
                          </a:cubicBezTo>
                          <a:lnTo>
                            <a:pt x="19651" y="19300"/>
                          </a:lnTo>
                          <a:cubicBezTo>
                            <a:pt x="21093" y="21653"/>
                            <a:pt x="20358" y="24727"/>
                            <a:pt x="18009" y="26174"/>
                          </a:cubicBezTo>
                          <a:cubicBezTo>
                            <a:pt x="17195" y="26676"/>
                            <a:pt x="16293" y="26913"/>
                            <a:pt x="15400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" name="Freeform: Shape 392">
                      <a:extLst>
                        <a:ext uri="{FF2B5EF4-FFF2-40B4-BE49-F238E27FC236}">
                          <a16:creationId xmlns:a16="http://schemas.microsoft.com/office/drawing/2014/main" id="{1E446B98-044D-4420-8CA1-150FA1D44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15277" y="5514518"/>
                      <a:ext cx="20389" cy="26910"/>
                    </a:xfrm>
                    <a:custGeom>
                      <a:avLst/>
                      <a:gdLst>
                        <a:gd name="connsiteX0" fmla="*/ 15400 w 20389"/>
                        <a:gd name="connsiteY0" fmla="*/ 26910 h 26910"/>
                        <a:gd name="connsiteX1" fmla="*/ 11140 w 20389"/>
                        <a:gd name="connsiteY1" fmla="*/ 24529 h 26910"/>
                        <a:gd name="connsiteX2" fmla="*/ 741 w 20389"/>
                        <a:gd name="connsiteY2" fmla="*/ 7610 h 26910"/>
                        <a:gd name="connsiteX3" fmla="*/ 2378 w 20389"/>
                        <a:gd name="connsiteY3" fmla="*/ 736 h 26910"/>
                        <a:gd name="connsiteX4" fmla="*/ 9252 w 20389"/>
                        <a:gd name="connsiteY4" fmla="*/ 2378 h 26910"/>
                        <a:gd name="connsiteX5" fmla="*/ 19651 w 20389"/>
                        <a:gd name="connsiteY5" fmla="*/ 19297 h 26910"/>
                        <a:gd name="connsiteX6" fmla="*/ 18009 w 20389"/>
                        <a:gd name="connsiteY6" fmla="*/ 26171 h 26910"/>
                        <a:gd name="connsiteX7" fmla="*/ 15400 w 20389"/>
                        <a:gd name="connsiteY7" fmla="*/ 26910 h 269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0">
                          <a:moveTo>
                            <a:pt x="15400" y="26910"/>
                          </a:moveTo>
                          <a:cubicBezTo>
                            <a:pt x="13721" y="26910"/>
                            <a:pt x="12084" y="26064"/>
                            <a:pt x="11140" y="24529"/>
                          </a:cubicBezTo>
                          <a:lnTo>
                            <a:pt x="741" y="7610"/>
                          </a:lnTo>
                          <a:cubicBezTo>
                            <a:pt x="-705" y="5257"/>
                            <a:pt x="30" y="2182"/>
                            <a:pt x="2378" y="736"/>
                          </a:cubicBezTo>
                          <a:cubicBezTo>
                            <a:pt x="4732" y="-701"/>
                            <a:pt x="7806" y="29"/>
                            <a:pt x="9252" y="2378"/>
                          </a:cubicBezTo>
                          <a:lnTo>
                            <a:pt x="19651" y="19297"/>
                          </a:lnTo>
                          <a:cubicBezTo>
                            <a:pt x="21093" y="21650"/>
                            <a:pt x="20358" y="24724"/>
                            <a:pt x="18009" y="26171"/>
                          </a:cubicBezTo>
                          <a:cubicBezTo>
                            <a:pt x="17196" y="26673"/>
                            <a:pt x="16293" y="26910"/>
                            <a:pt x="15400" y="2691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4" name="Freeform: Shape 393">
                      <a:extLst>
                        <a:ext uri="{FF2B5EF4-FFF2-40B4-BE49-F238E27FC236}">
                          <a16:creationId xmlns:a16="http://schemas.microsoft.com/office/drawing/2014/main" id="{8B4198A2-5284-4045-A314-36DF37AC14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5571" y="5630619"/>
                      <a:ext cx="20715" cy="27451"/>
                    </a:xfrm>
                    <a:custGeom>
                      <a:avLst/>
                      <a:gdLst>
                        <a:gd name="connsiteX0" fmla="*/ 15727 w 20715"/>
                        <a:gd name="connsiteY0" fmla="*/ 27452 h 27451"/>
                        <a:gd name="connsiteX1" fmla="*/ 11467 w 20715"/>
                        <a:gd name="connsiteY1" fmla="*/ 25070 h 27451"/>
                        <a:gd name="connsiteX2" fmla="*/ 738 w 20715"/>
                        <a:gd name="connsiteY2" fmla="*/ 7612 h 27451"/>
                        <a:gd name="connsiteX3" fmla="*/ 2380 w 20715"/>
                        <a:gd name="connsiteY3" fmla="*/ 738 h 27451"/>
                        <a:gd name="connsiteX4" fmla="*/ 9249 w 20715"/>
                        <a:gd name="connsiteY4" fmla="*/ 2380 h 27451"/>
                        <a:gd name="connsiteX5" fmla="*/ 19978 w 20715"/>
                        <a:gd name="connsiteY5" fmla="*/ 19838 h 27451"/>
                        <a:gd name="connsiteX6" fmla="*/ 18336 w 20715"/>
                        <a:gd name="connsiteY6" fmla="*/ 26712 h 27451"/>
                        <a:gd name="connsiteX7" fmla="*/ 15727 w 20715"/>
                        <a:gd name="connsiteY7" fmla="*/ 27452 h 274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5" h="27451">
                          <a:moveTo>
                            <a:pt x="15727" y="27452"/>
                          </a:moveTo>
                          <a:cubicBezTo>
                            <a:pt x="14048" y="27452"/>
                            <a:pt x="12411" y="26605"/>
                            <a:pt x="11467" y="25070"/>
                          </a:cubicBezTo>
                          <a:lnTo>
                            <a:pt x="738" y="7612"/>
                          </a:lnTo>
                          <a:cubicBezTo>
                            <a:pt x="-704" y="5258"/>
                            <a:pt x="31" y="2185"/>
                            <a:pt x="2380" y="738"/>
                          </a:cubicBezTo>
                          <a:cubicBezTo>
                            <a:pt x="4724" y="-704"/>
                            <a:pt x="7807" y="31"/>
                            <a:pt x="9249" y="2380"/>
                          </a:cubicBezTo>
                          <a:lnTo>
                            <a:pt x="19978" y="19838"/>
                          </a:lnTo>
                          <a:cubicBezTo>
                            <a:pt x="21420" y="22192"/>
                            <a:pt x="20685" y="25266"/>
                            <a:pt x="18336" y="26712"/>
                          </a:cubicBezTo>
                          <a:cubicBezTo>
                            <a:pt x="17522" y="27214"/>
                            <a:pt x="16620" y="27452"/>
                            <a:pt x="15727" y="2745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5" name="Freeform: Shape 394">
                      <a:extLst>
                        <a:ext uri="{FF2B5EF4-FFF2-40B4-BE49-F238E27FC236}">
                          <a16:creationId xmlns:a16="http://schemas.microsoft.com/office/drawing/2014/main" id="{E81C5472-83F1-48DD-B04F-D0301EB45F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1944" y="5738537"/>
                      <a:ext cx="20715" cy="27452"/>
                    </a:xfrm>
                    <a:custGeom>
                      <a:avLst/>
                      <a:gdLst>
                        <a:gd name="connsiteX0" fmla="*/ 15727 w 20715"/>
                        <a:gd name="connsiteY0" fmla="*/ 27453 h 27452"/>
                        <a:gd name="connsiteX1" fmla="*/ 11467 w 20715"/>
                        <a:gd name="connsiteY1" fmla="*/ 25071 h 27452"/>
                        <a:gd name="connsiteX2" fmla="*/ 738 w 20715"/>
                        <a:gd name="connsiteY2" fmla="*/ 7613 h 27452"/>
                        <a:gd name="connsiteX3" fmla="*/ 2380 w 20715"/>
                        <a:gd name="connsiteY3" fmla="*/ 739 h 27452"/>
                        <a:gd name="connsiteX4" fmla="*/ 9249 w 20715"/>
                        <a:gd name="connsiteY4" fmla="*/ 2381 h 27452"/>
                        <a:gd name="connsiteX5" fmla="*/ 19978 w 20715"/>
                        <a:gd name="connsiteY5" fmla="*/ 19839 h 27452"/>
                        <a:gd name="connsiteX6" fmla="*/ 18336 w 20715"/>
                        <a:gd name="connsiteY6" fmla="*/ 26713 h 27452"/>
                        <a:gd name="connsiteX7" fmla="*/ 15727 w 20715"/>
                        <a:gd name="connsiteY7" fmla="*/ 27453 h 27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5" h="27452">
                          <a:moveTo>
                            <a:pt x="15727" y="27453"/>
                          </a:moveTo>
                          <a:cubicBezTo>
                            <a:pt x="14048" y="27453"/>
                            <a:pt x="12411" y="26606"/>
                            <a:pt x="11467" y="25071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5"/>
                            <a:pt x="2380" y="739"/>
                          </a:cubicBezTo>
                          <a:cubicBezTo>
                            <a:pt x="4724" y="-702"/>
                            <a:pt x="7807" y="28"/>
                            <a:pt x="9249" y="2381"/>
                          </a:cubicBezTo>
                          <a:lnTo>
                            <a:pt x="19978" y="19839"/>
                          </a:lnTo>
                          <a:cubicBezTo>
                            <a:pt x="21420" y="22193"/>
                            <a:pt x="20685" y="25267"/>
                            <a:pt x="18336" y="26713"/>
                          </a:cubicBezTo>
                          <a:cubicBezTo>
                            <a:pt x="17522" y="27215"/>
                            <a:pt x="16620" y="27453"/>
                            <a:pt x="15727" y="2745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6" name="Freeform: Shape 395">
                      <a:extLst>
                        <a:ext uri="{FF2B5EF4-FFF2-40B4-BE49-F238E27FC236}">
                          <a16:creationId xmlns:a16="http://schemas.microsoft.com/office/drawing/2014/main" id="{1811515B-8815-450F-9F57-7FDB9D93B5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8531" y="5621263"/>
                      <a:ext cx="20387" cy="26911"/>
                    </a:xfrm>
                    <a:custGeom>
                      <a:avLst/>
                      <a:gdLst>
                        <a:gd name="connsiteX0" fmla="*/ 15400 w 20387"/>
                        <a:gd name="connsiteY0" fmla="*/ 26911 h 26911"/>
                        <a:gd name="connsiteX1" fmla="*/ 11140 w 20387"/>
                        <a:gd name="connsiteY1" fmla="*/ 24530 h 26911"/>
                        <a:gd name="connsiteX2" fmla="*/ 741 w 20387"/>
                        <a:gd name="connsiteY2" fmla="*/ 7611 h 26911"/>
                        <a:gd name="connsiteX3" fmla="*/ 2378 w 20387"/>
                        <a:gd name="connsiteY3" fmla="*/ 737 h 26911"/>
                        <a:gd name="connsiteX4" fmla="*/ 9247 w 20387"/>
                        <a:gd name="connsiteY4" fmla="*/ 2379 h 26911"/>
                        <a:gd name="connsiteX5" fmla="*/ 19646 w 20387"/>
                        <a:gd name="connsiteY5" fmla="*/ 19298 h 26911"/>
                        <a:gd name="connsiteX6" fmla="*/ 18009 w 20387"/>
                        <a:gd name="connsiteY6" fmla="*/ 26172 h 26911"/>
                        <a:gd name="connsiteX7" fmla="*/ 15400 w 20387"/>
                        <a:gd name="connsiteY7" fmla="*/ 26911 h 26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7" h="26911">
                          <a:moveTo>
                            <a:pt x="15400" y="26911"/>
                          </a:moveTo>
                          <a:cubicBezTo>
                            <a:pt x="13721" y="26911"/>
                            <a:pt x="12084" y="26065"/>
                            <a:pt x="11140" y="24530"/>
                          </a:cubicBezTo>
                          <a:lnTo>
                            <a:pt x="741" y="7611"/>
                          </a:lnTo>
                          <a:cubicBezTo>
                            <a:pt x="-705" y="5262"/>
                            <a:pt x="30" y="2183"/>
                            <a:pt x="2378" y="737"/>
                          </a:cubicBezTo>
                          <a:cubicBezTo>
                            <a:pt x="4727" y="-700"/>
                            <a:pt x="7806" y="26"/>
                            <a:pt x="9247" y="2379"/>
                          </a:cubicBezTo>
                          <a:lnTo>
                            <a:pt x="19646" y="19298"/>
                          </a:lnTo>
                          <a:cubicBezTo>
                            <a:pt x="21093" y="21646"/>
                            <a:pt x="20358" y="24725"/>
                            <a:pt x="18009" y="26172"/>
                          </a:cubicBezTo>
                          <a:cubicBezTo>
                            <a:pt x="17196" y="26674"/>
                            <a:pt x="16293" y="26911"/>
                            <a:pt x="15400" y="2691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Freeform: Shape 396">
                      <a:extLst>
                        <a:ext uri="{FF2B5EF4-FFF2-40B4-BE49-F238E27FC236}">
                          <a16:creationId xmlns:a16="http://schemas.microsoft.com/office/drawing/2014/main" id="{E5D51411-E9F6-4473-86CA-78E3D211C6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4026" y="5662168"/>
                      <a:ext cx="20716" cy="27452"/>
                    </a:xfrm>
                    <a:custGeom>
                      <a:avLst/>
                      <a:gdLst>
                        <a:gd name="connsiteX0" fmla="*/ 15727 w 20716"/>
                        <a:gd name="connsiteY0" fmla="*/ 27453 h 27452"/>
                        <a:gd name="connsiteX1" fmla="*/ 11467 w 20716"/>
                        <a:gd name="connsiteY1" fmla="*/ 25071 h 27452"/>
                        <a:gd name="connsiteX2" fmla="*/ 738 w 20716"/>
                        <a:gd name="connsiteY2" fmla="*/ 7613 h 27452"/>
                        <a:gd name="connsiteX3" fmla="*/ 2380 w 20716"/>
                        <a:gd name="connsiteY3" fmla="*/ 739 h 27452"/>
                        <a:gd name="connsiteX4" fmla="*/ 9249 w 20716"/>
                        <a:gd name="connsiteY4" fmla="*/ 2381 h 27452"/>
                        <a:gd name="connsiteX5" fmla="*/ 19978 w 20716"/>
                        <a:gd name="connsiteY5" fmla="*/ 19839 h 27452"/>
                        <a:gd name="connsiteX6" fmla="*/ 18336 w 20716"/>
                        <a:gd name="connsiteY6" fmla="*/ 26713 h 27452"/>
                        <a:gd name="connsiteX7" fmla="*/ 15727 w 20716"/>
                        <a:gd name="connsiteY7" fmla="*/ 27453 h 27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6" h="27452">
                          <a:moveTo>
                            <a:pt x="15727" y="27453"/>
                          </a:moveTo>
                          <a:cubicBezTo>
                            <a:pt x="14048" y="27453"/>
                            <a:pt x="12411" y="26606"/>
                            <a:pt x="11467" y="25071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24" y="-702"/>
                            <a:pt x="7802" y="28"/>
                            <a:pt x="9249" y="2381"/>
                          </a:cubicBezTo>
                          <a:lnTo>
                            <a:pt x="19978" y="19839"/>
                          </a:lnTo>
                          <a:cubicBezTo>
                            <a:pt x="21420" y="22193"/>
                            <a:pt x="20685" y="25267"/>
                            <a:pt x="18336" y="26713"/>
                          </a:cubicBezTo>
                          <a:cubicBezTo>
                            <a:pt x="17522" y="27211"/>
                            <a:pt x="16620" y="27453"/>
                            <a:pt x="15727" y="2745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Freeform: Shape 397">
                      <a:extLst>
                        <a:ext uri="{FF2B5EF4-FFF2-40B4-BE49-F238E27FC236}">
                          <a16:creationId xmlns:a16="http://schemas.microsoft.com/office/drawing/2014/main" id="{81A92D2A-26D3-4FB7-96F2-09C3CFC0D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3172" y="5593018"/>
                      <a:ext cx="20715" cy="27452"/>
                    </a:xfrm>
                    <a:custGeom>
                      <a:avLst/>
                      <a:gdLst>
                        <a:gd name="connsiteX0" fmla="*/ 15727 w 20715"/>
                        <a:gd name="connsiteY0" fmla="*/ 27453 h 27452"/>
                        <a:gd name="connsiteX1" fmla="*/ 11467 w 20715"/>
                        <a:gd name="connsiteY1" fmla="*/ 25072 h 27452"/>
                        <a:gd name="connsiteX2" fmla="*/ 738 w 20715"/>
                        <a:gd name="connsiteY2" fmla="*/ 7613 h 27452"/>
                        <a:gd name="connsiteX3" fmla="*/ 2380 w 20715"/>
                        <a:gd name="connsiteY3" fmla="*/ 739 h 27452"/>
                        <a:gd name="connsiteX4" fmla="*/ 9249 w 20715"/>
                        <a:gd name="connsiteY4" fmla="*/ 2381 h 27452"/>
                        <a:gd name="connsiteX5" fmla="*/ 19978 w 20715"/>
                        <a:gd name="connsiteY5" fmla="*/ 19840 h 27452"/>
                        <a:gd name="connsiteX6" fmla="*/ 18336 w 20715"/>
                        <a:gd name="connsiteY6" fmla="*/ 26713 h 27452"/>
                        <a:gd name="connsiteX7" fmla="*/ 15727 w 20715"/>
                        <a:gd name="connsiteY7" fmla="*/ 27453 h 27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715" h="27452">
                          <a:moveTo>
                            <a:pt x="15727" y="27453"/>
                          </a:moveTo>
                          <a:cubicBezTo>
                            <a:pt x="14048" y="27453"/>
                            <a:pt x="12411" y="26606"/>
                            <a:pt x="11467" y="25072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6"/>
                            <a:pt x="2380" y="739"/>
                          </a:cubicBezTo>
                          <a:cubicBezTo>
                            <a:pt x="4728" y="-703"/>
                            <a:pt x="7803" y="28"/>
                            <a:pt x="9249" y="2381"/>
                          </a:cubicBezTo>
                          <a:lnTo>
                            <a:pt x="19978" y="19840"/>
                          </a:lnTo>
                          <a:cubicBezTo>
                            <a:pt x="21420" y="22193"/>
                            <a:pt x="20685" y="25267"/>
                            <a:pt x="18336" y="26713"/>
                          </a:cubicBezTo>
                          <a:cubicBezTo>
                            <a:pt x="17522" y="27216"/>
                            <a:pt x="16620" y="27453"/>
                            <a:pt x="15727" y="2745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" name="Freeform: Shape 398">
                      <a:extLst>
                        <a:ext uri="{FF2B5EF4-FFF2-40B4-BE49-F238E27FC236}">
                          <a16:creationId xmlns:a16="http://schemas.microsoft.com/office/drawing/2014/main" id="{E3591CB0-58E5-41F8-AE9C-1D32D6F6D1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3948" y="5669502"/>
                      <a:ext cx="20389" cy="26913"/>
                    </a:xfrm>
                    <a:custGeom>
                      <a:avLst/>
                      <a:gdLst>
                        <a:gd name="connsiteX0" fmla="*/ 15400 w 20389"/>
                        <a:gd name="connsiteY0" fmla="*/ 26913 h 26913"/>
                        <a:gd name="connsiteX1" fmla="*/ 11140 w 20389"/>
                        <a:gd name="connsiteY1" fmla="*/ 24532 h 26913"/>
                        <a:gd name="connsiteX2" fmla="*/ 741 w 20389"/>
                        <a:gd name="connsiteY2" fmla="*/ 7613 h 26913"/>
                        <a:gd name="connsiteX3" fmla="*/ 2378 w 20389"/>
                        <a:gd name="connsiteY3" fmla="*/ 739 h 26913"/>
                        <a:gd name="connsiteX4" fmla="*/ 9252 w 20389"/>
                        <a:gd name="connsiteY4" fmla="*/ 2381 h 26913"/>
                        <a:gd name="connsiteX5" fmla="*/ 19651 w 20389"/>
                        <a:gd name="connsiteY5" fmla="*/ 19300 h 26913"/>
                        <a:gd name="connsiteX6" fmla="*/ 18009 w 20389"/>
                        <a:gd name="connsiteY6" fmla="*/ 26174 h 26913"/>
                        <a:gd name="connsiteX7" fmla="*/ 15400 w 20389"/>
                        <a:gd name="connsiteY7" fmla="*/ 26913 h 26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9" h="26913">
                          <a:moveTo>
                            <a:pt x="15400" y="26913"/>
                          </a:moveTo>
                          <a:cubicBezTo>
                            <a:pt x="13721" y="26913"/>
                            <a:pt x="12084" y="26067"/>
                            <a:pt x="11140" y="24532"/>
                          </a:cubicBezTo>
                          <a:lnTo>
                            <a:pt x="741" y="7613"/>
                          </a:lnTo>
                          <a:cubicBezTo>
                            <a:pt x="-705" y="5260"/>
                            <a:pt x="30" y="2185"/>
                            <a:pt x="2378" y="739"/>
                          </a:cubicBezTo>
                          <a:cubicBezTo>
                            <a:pt x="4732" y="-702"/>
                            <a:pt x="7801" y="28"/>
                            <a:pt x="9252" y="2381"/>
                          </a:cubicBezTo>
                          <a:lnTo>
                            <a:pt x="19651" y="19300"/>
                          </a:lnTo>
                          <a:cubicBezTo>
                            <a:pt x="21093" y="21653"/>
                            <a:pt x="20358" y="24727"/>
                            <a:pt x="18009" y="26174"/>
                          </a:cubicBezTo>
                          <a:cubicBezTo>
                            <a:pt x="17191" y="26676"/>
                            <a:pt x="16293" y="26913"/>
                            <a:pt x="15400" y="269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" name="Freeform: Shape 399">
                      <a:extLst>
                        <a:ext uri="{FF2B5EF4-FFF2-40B4-BE49-F238E27FC236}">
                          <a16:creationId xmlns:a16="http://schemas.microsoft.com/office/drawing/2014/main" id="{B4F1EB66-712C-4B89-A1F1-3AD39E87F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0745" y="5702708"/>
                      <a:ext cx="20385" cy="26917"/>
                    </a:xfrm>
                    <a:custGeom>
                      <a:avLst/>
                      <a:gdLst>
                        <a:gd name="connsiteX0" fmla="*/ 15397 w 20385"/>
                        <a:gd name="connsiteY0" fmla="*/ 26918 h 26917"/>
                        <a:gd name="connsiteX1" fmla="*/ 11137 w 20385"/>
                        <a:gd name="connsiteY1" fmla="*/ 24536 h 26917"/>
                        <a:gd name="connsiteX2" fmla="*/ 738 w 20385"/>
                        <a:gd name="connsiteY2" fmla="*/ 7613 h 26917"/>
                        <a:gd name="connsiteX3" fmla="*/ 2380 w 20385"/>
                        <a:gd name="connsiteY3" fmla="*/ 739 h 26917"/>
                        <a:gd name="connsiteX4" fmla="*/ 9249 w 20385"/>
                        <a:gd name="connsiteY4" fmla="*/ 2381 h 26917"/>
                        <a:gd name="connsiteX5" fmla="*/ 19648 w 20385"/>
                        <a:gd name="connsiteY5" fmla="*/ 19304 h 26917"/>
                        <a:gd name="connsiteX6" fmla="*/ 18006 w 20385"/>
                        <a:gd name="connsiteY6" fmla="*/ 26178 h 26917"/>
                        <a:gd name="connsiteX7" fmla="*/ 15397 w 20385"/>
                        <a:gd name="connsiteY7" fmla="*/ 26918 h 269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385" h="26917">
                          <a:moveTo>
                            <a:pt x="15397" y="26918"/>
                          </a:moveTo>
                          <a:cubicBezTo>
                            <a:pt x="13718" y="26918"/>
                            <a:pt x="12081" y="26071"/>
                            <a:pt x="11137" y="24536"/>
                          </a:cubicBezTo>
                          <a:lnTo>
                            <a:pt x="738" y="7613"/>
                          </a:lnTo>
                          <a:cubicBezTo>
                            <a:pt x="-704" y="5260"/>
                            <a:pt x="31" y="2185"/>
                            <a:pt x="2380" y="739"/>
                          </a:cubicBezTo>
                          <a:cubicBezTo>
                            <a:pt x="4728" y="-702"/>
                            <a:pt x="7803" y="28"/>
                            <a:pt x="9249" y="2381"/>
                          </a:cubicBezTo>
                          <a:lnTo>
                            <a:pt x="19648" y="19304"/>
                          </a:lnTo>
                          <a:cubicBezTo>
                            <a:pt x="21089" y="21658"/>
                            <a:pt x="20355" y="24732"/>
                            <a:pt x="18006" y="26178"/>
                          </a:cubicBezTo>
                          <a:cubicBezTo>
                            <a:pt x="17187" y="26676"/>
                            <a:pt x="16285" y="26918"/>
                            <a:pt x="15397" y="2691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4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01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317372F9-D2EB-4039-A166-5E5B4D96A668}"/>
                    </a:ext>
                  </a:extLst>
                </p:cNvPr>
                <p:cNvGrpSpPr/>
                <p:nvPr/>
              </p:nvGrpSpPr>
              <p:grpSpPr>
                <a:xfrm>
                  <a:off x="2280751" y="5677906"/>
                  <a:ext cx="207745" cy="207745"/>
                  <a:chOff x="2280751" y="5677906"/>
                  <a:chExt cx="207745" cy="207745"/>
                </a:xfrm>
              </p:grpSpPr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F2C7DD76-27D9-4A2A-8F38-FED13EAC1D74}"/>
                      </a:ext>
                    </a:extLst>
                  </p:cNvPr>
                  <p:cNvSpPr/>
                  <p:nvPr/>
                </p:nvSpPr>
                <p:spPr>
                  <a:xfrm>
                    <a:off x="2280751" y="5677906"/>
                    <a:ext cx="207745" cy="207745"/>
                  </a:xfrm>
                  <a:custGeom>
                    <a:avLst/>
                    <a:gdLst>
                      <a:gd name="connsiteX0" fmla="*/ 207745 w 207745"/>
                      <a:gd name="connsiteY0" fmla="*/ 103872 h 207745"/>
                      <a:gd name="connsiteX1" fmla="*/ 103873 w 207745"/>
                      <a:gd name="connsiteY1" fmla="*/ 207745 h 207745"/>
                      <a:gd name="connsiteX2" fmla="*/ 0 w 207745"/>
                      <a:gd name="connsiteY2" fmla="*/ 103872 h 207745"/>
                      <a:gd name="connsiteX3" fmla="*/ 103873 w 207745"/>
                      <a:gd name="connsiteY3" fmla="*/ 0 h 207745"/>
                      <a:gd name="connsiteX4" fmla="*/ 207745 w 207745"/>
                      <a:gd name="connsiteY4" fmla="*/ 103872 h 207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745" h="207745">
                        <a:moveTo>
                          <a:pt x="207745" y="103872"/>
                        </a:moveTo>
                        <a:cubicBezTo>
                          <a:pt x="207745" y="161240"/>
                          <a:pt x="161240" y="207745"/>
                          <a:pt x="103873" y="207745"/>
                        </a:cubicBezTo>
                        <a:cubicBezTo>
                          <a:pt x="46505" y="207745"/>
                          <a:pt x="0" y="161240"/>
                          <a:pt x="0" y="103872"/>
                        </a:cubicBezTo>
                        <a:cubicBezTo>
                          <a:pt x="0" y="46505"/>
                          <a:pt x="46505" y="0"/>
                          <a:pt x="103873" y="0"/>
                        </a:cubicBezTo>
                        <a:cubicBezTo>
                          <a:pt x="161240" y="0"/>
                          <a:pt x="207745" y="46505"/>
                          <a:pt x="207745" y="10387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id="{3D48474C-F9C3-460B-8207-63953D208075}"/>
                      </a:ext>
                    </a:extLst>
                  </p:cNvPr>
                  <p:cNvSpPr/>
                  <p:nvPr/>
                </p:nvSpPr>
                <p:spPr>
                  <a:xfrm>
                    <a:off x="2344801" y="5699002"/>
                    <a:ext cx="95089" cy="82366"/>
                  </a:xfrm>
                  <a:custGeom>
                    <a:avLst/>
                    <a:gdLst>
                      <a:gd name="connsiteX0" fmla="*/ 95058 w 95089"/>
                      <a:gd name="connsiteY0" fmla="*/ 41227 h 82366"/>
                      <a:gd name="connsiteX1" fmla="*/ 64415 w 95089"/>
                      <a:gd name="connsiteY1" fmla="*/ 50905 h 82366"/>
                      <a:gd name="connsiteX2" fmla="*/ 71354 w 95089"/>
                      <a:gd name="connsiteY2" fmla="*/ 82306 h 82366"/>
                      <a:gd name="connsiteX3" fmla="*/ 71275 w 95089"/>
                      <a:gd name="connsiteY3" fmla="*/ 82353 h 82366"/>
                      <a:gd name="connsiteX4" fmla="*/ 47543 w 95089"/>
                      <a:gd name="connsiteY4" fmla="*/ 60648 h 82366"/>
                      <a:gd name="connsiteX5" fmla="*/ 23810 w 95089"/>
                      <a:gd name="connsiteY5" fmla="*/ 82353 h 82366"/>
                      <a:gd name="connsiteX6" fmla="*/ 23731 w 95089"/>
                      <a:gd name="connsiteY6" fmla="*/ 82306 h 82366"/>
                      <a:gd name="connsiteX7" fmla="*/ 30675 w 95089"/>
                      <a:gd name="connsiteY7" fmla="*/ 50905 h 82366"/>
                      <a:gd name="connsiteX8" fmla="*/ 31 w 95089"/>
                      <a:gd name="connsiteY8" fmla="*/ 41227 h 82366"/>
                      <a:gd name="connsiteX9" fmla="*/ 31 w 95089"/>
                      <a:gd name="connsiteY9" fmla="*/ 41139 h 82366"/>
                      <a:gd name="connsiteX10" fmla="*/ 30675 w 95089"/>
                      <a:gd name="connsiteY10" fmla="*/ 31461 h 82366"/>
                      <a:gd name="connsiteX11" fmla="*/ 23736 w 95089"/>
                      <a:gd name="connsiteY11" fmla="*/ 59 h 82366"/>
                      <a:gd name="connsiteX12" fmla="*/ 23815 w 95089"/>
                      <a:gd name="connsiteY12" fmla="*/ 13 h 82366"/>
                      <a:gd name="connsiteX13" fmla="*/ 47547 w 95089"/>
                      <a:gd name="connsiteY13" fmla="*/ 21718 h 82366"/>
                      <a:gd name="connsiteX14" fmla="*/ 71280 w 95089"/>
                      <a:gd name="connsiteY14" fmla="*/ 13 h 82366"/>
                      <a:gd name="connsiteX15" fmla="*/ 71359 w 95089"/>
                      <a:gd name="connsiteY15" fmla="*/ 59 h 82366"/>
                      <a:gd name="connsiteX16" fmla="*/ 64415 w 95089"/>
                      <a:gd name="connsiteY16" fmla="*/ 31461 h 82366"/>
                      <a:gd name="connsiteX17" fmla="*/ 95058 w 95089"/>
                      <a:gd name="connsiteY17" fmla="*/ 41139 h 82366"/>
                      <a:gd name="connsiteX18" fmla="*/ 95058 w 95089"/>
                      <a:gd name="connsiteY18" fmla="*/ 41227 h 8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89" h="82366">
                        <a:moveTo>
                          <a:pt x="95058" y="41227"/>
                        </a:moveTo>
                        <a:lnTo>
                          <a:pt x="64415" y="50905"/>
                        </a:lnTo>
                        <a:lnTo>
                          <a:pt x="71354" y="82306"/>
                        </a:lnTo>
                        <a:cubicBezTo>
                          <a:pt x="71363" y="82353"/>
                          <a:pt x="71312" y="82381"/>
                          <a:pt x="71275" y="82353"/>
                        </a:cubicBezTo>
                        <a:lnTo>
                          <a:pt x="47543" y="60648"/>
                        </a:lnTo>
                        <a:lnTo>
                          <a:pt x="23810" y="82353"/>
                        </a:lnTo>
                        <a:cubicBezTo>
                          <a:pt x="23778" y="82386"/>
                          <a:pt x="23722" y="82353"/>
                          <a:pt x="23731" y="82306"/>
                        </a:cubicBezTo>
                        <a:lnTo>
                          <a:pt x="30675" y="50905"/>
                        </a:lnTo>
                        <a:lnTo>
                          <a:pt x="31" y="41227"/>
                        </a:lnTo>
                        <a:cubicBezTo>
                          <a:pt x="-10" y="41213"/>
                          <a:pt x="-10" y="41153"/>
                          <a:pt x="31" y="41139"/>
                        </a:cubicBezTo>
                        <a:lnTo>
                          <a:pt x="30675" y="31461"/>
                        </a:lnTo>
                        <a:lnTo>
                          <a:pt x="23736" y="59"/>
                        </a:lnTo>
                        <a:cubicBezTo>
                          <a:pt x="23727" y="13"/>
                          <a:pt x="23778" y="-15"/>
                          <a:pt x="23815" y="13"/>
                        </a:cubicBezTo>
                        <a:lnTo>
                          <a:pt x="47547" y="21718"/>
                        </a:lnTo>
                        <a:lnTo>
                          <a:pt x="71280" y="13"/>
                        </a:lnTo>
                        <a:cubicBezTo>
                          <a:pt x="71312" y="-19"/>
                          <a:pt x="71368" y="13"/>
                          <a:pt x="71359" y="59"/>
                        </a:cubicBezTo>
                        <a:lnTo>
                          <a:pt x="64415" y="31461"/>
                        </a:lnTo>
                        <a:lnTo>
                          <a:pt x="95058" y="41139"/>
                        </a:lnTo>
                        <a:cubicBezTo>
                          <a:pt x="95100" y="41153"/>
                          <a:pt x="95100" y="41213"/>
                          <a:pt x="95058" y="412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4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F7A3B90F-4E24-441B-AEB6-04FFACB6516D}"/>
                    </a:ext>
                  </a:extLst>
                </p:cNvPr>
                <p:cNvGrpSpPr/>
                <p:nvPr/>
              </p:nvGrpSpPr>
              <p:grpSpPr>
                <a:xfrm>
                  <a:off x="2073071" y="5628353"/>
                  <a:ext cx="175125" cy="175125"/>
                  <a:chOff x="2073071" y="5628353"/>
                  <a:chExt cx="175125" cy="175125"/>
                </a:xfrm>
              </p:grpSpPr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0748894D-1614-4ED3-8110-5EAA88C634A5}"/>
                      </a:ext>
                    </a:extLst>
                  </p:cNvPr>
                  <p:cNvSpPr/>
                  <p:nvPr/>
                </p:nvSpPr>
                <p:spPr>
                  <a:xfrm>
                    <a:off x="2073071" y="5628353"/>
                    <a:ext cx="175125" cy="175125"/>
                  </a:xfrm>
                  <a:custGeom>
                    <a:avLst/>
                    <a:gdLst>
                      <a:gd name="connsiteX0" fmla="*/ 175125 w 175125"/>
                      <a:gd name="connsiteY0" fmla="*/ 87563 h 175125"/>
                      <a:gd name="connsiteX1" fmla="*/ 87563 w 175125"/>
                      <a:gd name="connsiteY1" fmla="*/ 175125 h 175125"/>
                      <a:gd name="connsiteX2" fmla="*/ 0 w 175125"/>
                      <a:gd name="connsiteY2" fmla="*/ 87563 h 175125"/>
                      <a:gd name="connsiteX3" fmla="*/ 87563 w 175125"/>
                      <a:gd name="connsiteY3" fmla="*/ 0 h 175125"/>
                      <a:gd name="connsiteX4" fmla="*/ 175125 w 175125"/>
                      <a:gd name="connsiteY4" fmla="*/ 87563 h 175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125" h="175125">
                        <a:moveTo>
                          <a:pt x="175125" y="87563"/>
                        </a:moveTo>
                        <a:cubicBezTo>
                          <a:pt x="175125" y="135922"/>
                          <a:pt x="135922" y="175125"/>
                          <a:pt x="87563" y="175125"/>
                        </a:cubicBezTo>
                        <a:cubicBezTo>
                          <a:pt x="39203" y="175125"/>
                          <a:pt x="0" y="135922"/>
                          <a:pt x="0" y="87563"/>
                        </a:cubicBezTo>
                        <a:cubicBezTo>
                          <a:pt x="0" y="39203"/>
                          <a:pt x="39203" y="0"/>
                          <a:pt x="87563" y="0"/>
                        </a:cubicBezTo>
                        <a:cubicBezTo>
                          <a:pt x="135922" y="0"/>
                          <a:pt x="175125" y="39203"/>
                          <a:pt x="175125" y="87563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AE62D706-589E-406C-86F5-894FED643041}"/>
                      </a:ext>
                    </a:extLst>
                  </p:cNvPr>
                  <p:cNvSpPr/>
                  <p:nvPr/>
                </p:nvSpPr>
                <p:spPr>
                  <a:xfrm>
                    <a:off x="2089633" y="5660983"/>
                    <a:ext cx="95089" cy="82366"/>
                  </a:xfrm>
                  <a:custGeom>
                    <a:avLst/>
                    <a:gdLst>
                      <a:gd name="connsiteX0" fmla="*/ 95058 w 95089"/>
                      <a:gd name="connsiteY0" fmla="*/ 41227 h 82366"/>
                      <a:gd name="connsiteX1" fmla="*/ 64415 w 95089"/>
                      <a:gd name="connsiteY1" fmla="*/ 50906 h 82366"/>
                      <a:gd name="connsiteX2" fmla="*/ 71354 w 95089"/>
                      <a:gd name="connsiteY2" fmla="*/ 82307 h 82366"/>
                      <a:gd name="connsiteX3" fmla="*/ 71275 w 95089"/>
                      <a:gd name="connsiteY3" fmla="*/ 82353 h 82366"/>
                      <a:gd name="connsiteX4" fmla="*/ 47543 w 95089"/>
                      <a:gd name="connsiteY4" fmla="*/ 60649 h 82366"/>
                      <a:gd name="connsiteX5" fmla="*/ 23810 w 95089"/>
                      <a:gd name="connsiteY5" fmla="*/ 82353 h 82366"/>
                      <a:gd name="connsiteX6" fmla="*/ 23731 w 95089"/>
                      <a:gd name="connsiteY6" fmla="*/ 82307 h 82366"/>
                      <a:gd name="connsiteX7" fmla="*/ 30675 w 95089"/>
                      <a:gd name="connsiteY7" fmla="*/ 50906 h 82366"/>
                      <a:gd name="connsiteX8" fmla="*/ 31 w 95089"/>
                      <a:gd name="connsiteY8" fmla="*/ 41227 h 82366"/>
                      <a:gd name="connsiteX9" fmla="*/ 31 w 95089"/>
                      <a:gd name="connsiteY9" fmla="*/ 41139 h 82366"/>
                      <a:gd name="connsiteX10" fmla="*/ 30675 w 95089"/>
                      <a:gd name="connsiteY10" fmla="*/ 31461 h 82366"/>
                      <a:gd name="connsiteX11" fmla="*/ 23736 w 95089"/>
                      <a:gd name="connsiteY11" fmla="*/ 60 h 82366"/>
                      <a:gd name="connsiteX12" fmla="*/ 23815 w 95089"/>
                      <a:gd name="connsiteY12" fmla="*/ 13 h 82366"/>
                      <a:gd name="connsiteX13" fmla="*/ 47547 w 95089"/>
                      <a:gd name="connsiteY13" fmla="*/ 21718 h 82366"/>
                      <a:gd name="connsiteX14" fmla="*/ 71280 w 95089"/>
                      <a:gd name="connsiteY14" fmla="*/ 13 h 82366"/>
                      <a:gd name="connsiteX15" fmla="*/ 71359 w 95089"/>
                      <a:gd name="connsiteY15" fmla="*/ 60 h 82366"/>
                      <a:gd name="connsiteX16" fmla="*/ 64415 w 95089"/>
                      <a:gd name="connsiteY16" fmla="*/ 31461 h 82366"/>
                      <a:gd name="connsiteX17" fmla="*/ 95058 w 95089"/>
                      <a:gd name="connsiteY17" fmla="*/ 41139 h 82366"/>
                      <a:gd name="connsiteX18" fmla="*/ 95058 w 95089"/>
                      <a:gd name="connsiteY18" fmla="*/ 41227 h 8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89" h="82366">
                        <a:moveTo>
                          <a:pt x="95058" y="41227"/>
                        </a:moveTo>
                        <a:lnTo>
                          <a:pt x="64415" y="50906"/>
                        </a:lnTo>
                        <a:lnTo>
                          <a:pt x="71354" y="82307"/>
                        </a:lnTo>
                        <a:cubicBezTo>
                          <a:pt x="71363" y="82353"/>
                          <a:pt x="71312" y="82381"/>
                          <a:pt x="71275" y="82353"/>
                        </a:cubicBezTo>
                        <a:lnTo>
                          <a:pt x="47543" y="60649"/>
                        </a:lnTo>
                        <a:lnTo>
                          <a:pt x="23810" y="82353"/>
                        </a:lnTo>
                        <a:cubicBezTo>
                          <a:pt x="23778" y="82386"/>
                          <a:pt x="23722" y="82353"/>
                          <a:pt x="23731" y="82307"/>
                        </a:cubicBezTo>
                        <a:lnTo>
                          <a:pt x="30675" y="50906"/>
                        </a:lnTo>
                        <a:lnTo>
                          <a:pt x="31" y="41227"/>
                        </a:lnTo>
                        <a:cubicBezTo>
                          <a:pt x="-10" y="41213"/>
                          <a:pt x="-10" y="41153"/>
                          <a:pt x="31" y="41139"/>
                        </a:cubicBezTo>
                        <a:lnTo>
                          <a:pt x="30675" y="31461"/>
                        </a:lnTo>
                        <a:lnTo>
                          <a:pt x="23736" y="60"/>
                        </a:lnTo>
                        <a:cubicBezTo>
                          <a:pt x="23727" y="13"/>
                          <a:pt x="23778" y="-15"/>
                          <a:pt x="23815" y="13"/>
                        </a:cubicBezTo>
                        <a:lnTo>
                          <a:pt x="47547" y="21718"/>
                        </a:lnTo>
                        <a:lnTo>
                          <a:pt x="71280" y="13"/>
                        </a:lnTo>
                        <a:cubicBezTo>
                          <a:pt x="71312" y="-19"/>
                          <a:pt x="71368" y="13"/>
                          <a:pt x="71359" y="60"/>
                        </a:cubicBezTo>
                        <a:lnTo>
                          <a:pt x="64415" y="31461"/>
                        </a:lnTo>
                        <a:lnTo>
                          <a:pt x="95058" y="41139"/>
                        </a:lnTo>
                        <a:cubicBezTo>
                          <a:pt x="95100" y="41153"/>
                          <a:pt x="95100" y="41213"/>
                          <a:pt x="95058" y="412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7" name="Graphic 4" descr="A wedding cake decorated with fruit and flowers">
                  <a:extLst>
                    <a:ext uri="{FF2B5EF4-FFF2-40B4-BE49-F238E27FC236}">
                      <a16:creationId xmlns:a16="http://schemas.microsoft.com/office/drawing/2014/main" id="{EBB78A2E-67E6-4F7E-B634-CBE4DD1D3C5A}"/>
                    </a:ext>
                  </a:extLst>
                </p:cNvPr>
                <p:cNvGrpSpPr/>
                <p:nvPr/>
              </p:nvGrpSpPr>
              <p:grpSpPr>
                <a:xfrm>
                  <a:off x="2094724" y="5775574"/>
                  <a:ext cx="175125" cy="175125"/>
                  <a:chOff x="2094724" y="5775574"/>
                  <a:chExt cx="175125" cy="175125"/>
                </a:xfrm>
              </p:grpSpPr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id="{1787023B-7890-4130-A8BE-8BCE645F9619}"/>
                      </a:ext>
                    </a:extLst>
                  </p:cNvPr>
                  <p:cNvSpPr/>
                  <p:nvPr/>
                </p:nvSpPr>
                <p:spPr>
                  <a:xfrm>
                    <a:off x="2094724" y="5775574"/>
                    <a:ext cx="175125" cy="175125"/>
                  </a:xfrm>
                  <a:custGeom>
                    <a:avLst/>
                    <a:gdLst>
                      <a:gd name="connsiteX0" fmla="*/ 175125 w 175125"/>
                      <a:gd name="connsiteY0" fmla="*/ 87563 h 175125"/>
                      <a:gd name="connsiteX1" fmla="*/ 87563 w 175125"/>
                      <a:gd name="connsiteY1" fmla="*/ 175125 h 175125"/>
                      <a:gd name="connsiteX2" fmla="*/ 0 w 175125"/>
                      <a:gd name="connsiteY2" fmla="*/ 87563 h 175125"/>
                      <a:gd name="connsiteX3" fmla="*/ 87563 w 175125"/>
                      <a:gd name="connsiteY3" fmla="*/ 0 h 175125"/>
                      <a:gd name="connsiteX4" fmla="*/ 175125 w 175125"/>
                      <a:gd name="connsiteY4" fmla="*/ 87563 h 175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125" h="175125">
                        <a:moveTo>
                          <a:pt x="175125" y="87563"/>
                        </a:moveTo>
                        <a:cubicBezTo>
                          <a:pt x="175125" y="135922"/>
                          <a:pt x="135922" y="175125"/>
                          <a:pt x="87563" y="175125"/>
                        </a:cubicBezTo>
                        <a:cubicBezTo>
                          <a:pt x="39203" y="175125"/>
                          <a:pt x="0" y="135922"/>
                          <a:pt x="0" y="87563"/>
                        </a:cubicBezTo>
                        <a:cubicBezTo>
                          <a:pt x="0" y="39203"/>
                          <a:pt x="39203" y="0"/>
                          <a:pt x="87563" y="0"/>
                        </a:cubicBezTo>
                        <a:cubicBezTo>
                          <a:pt x="135922" y="0"/>
                          <a:pt x="175125" y="39203"/>
                          <a:pt x="175125" y="87563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:a16="http://schemas.microsoft.com/office/drawing/2014/main" id="{E1F992C8-AA7D-4D57-88D3-29D267FF6178}"/>
                      </a:ext>
                    </a:extLst>
                  </p:cNvPr>
                  <p:cNvSpPr/>
                  <p:nvPr/>
                </p:nvSpPr>
                <p:spPr>
                  <a:xfrm>
                    <a:off x="2134535" y="5801544"/>
                    <a:ext cx="95093" cy="82366"/>
                  </a:xfrm>
                  <a:custGeom>
                    <a:avLst/>
                    <a:gdLst>
                      <a:gd name="connsiteX0" fmla="*/ 95058 w 95093"/>
                      <a:gd name="connsiteY0" fmla="*/ 41227 h 82366"/>
                      <a:gd name="connsiteX1" fmla="*/ 64415 w 95093"/>
                      <a:gd name="connsiteY1" fmla="*/ 50906 h 82366"/>
                      <a:gd name="connsiteX2" fmla="*/ 71354 w 95093"/>
                      <a:gd name="connsiteY2" fmla="*/ 82307 h 82366"/>
                      <a:gd name="connsiteX3" fmla="*/ 71275 w 95093"/>
                      <a:gd name="connsiteY3" fmla="*/ 82353 h 82366"/>
                      <a:gd name="connsiteX4" fmla="*/ 47543 w 95093"/>
                      <a:gd name="connsiteY4" fmla="*/ 60649 h 82366"/>
                      <a:gd name="connsiteX5" fmla="*/ 23810 w 95093"/>
                      <a:gd name="connsiteY5" fmla="*/ 82353 h 82366"/>
                      <a:gd name="connsiteX6" fmla="*/ 23731 w 95093"/>
                      <a:gd name="connsiteY6" fmla="*/ 82307 h 82366"/>
                      <a:gd name="connsiteX7" fmla="*/ 30675 w 95093"/>
                      <a:gd name="connsiteY7" fmla="*/ 50906 h 82366"/>
                      <a:gd name="connsiteX8" fmla="*/ 31 w 95093"/>
                      <a:gd name="connsiteY8" fmla="*/ 41227 h 82366"/>
                      <a:gd name="connsiteX9" fmla="*/ 31 w 95093"/>
                      <a:gd name="connsiteY9" fmla="*/ 41139 h 82366"/>
                      <a:gd name="connsiteX10" fmla="*/ 30675 w 95093"/>
                      <a:gd name="connsiteY10" fmla="*/ 31461 h 82366"/>
                      <a:gd name="connsiteX11" fmla="*/ 23736 w 95093"/>
                      <a:gd name="connsiteY11" fmla="*/ 60 h 82366"/>
                      <a:gd name="connsiteX12" fmla="*/ 23815 w 95093"/>
                      <a:gd name="connsiteY12" fmla="*/ 13 h 82366"/>
                      <a:gd name="connsiteX13" fmla="*/ 47547 w 95093"/>
                      <a:gd name="connsiteY13" fmla="*/ 21718 h 82366"/>
                      <a:gd name="connsiteX14" fmla="*/ 71280 w 95093"/>
                      <a:gd name="connsiteY14" fmla="*/ 13 h 82366"/>
                      <a:gd name="connsiteX15" fmla="*/ 71359 w 95093"/>
                      <a:gd name="connsiteY15" fmla="*/ 60 h 82366"/>
                      <a:gd name="connsiteX16" fmla="*/ 64415 w 95093"/>
                      <a:gd name="connsiteY16" fmla="*/ 31461 h 82366"/>
                      <a:gd name="connsiteX17" fmla="*/ 95058 w 95093"/>
                      <a:gd name="connsiteY17" fmla="*/ 41139 h 82366"/>
                      <a:gd name="connsiteX18" fmla="*/ 95058 w 95093"/>
                      <a:gd name="connsiteY18" fmla="*/ 41227 h 8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93" h="82366">
                        <a:moveTo>
                          <a:pt x="95058" y="41227"/>
                        </a:moveTo>
                        <a:lnTo>
                          <a:pt x="64415" y="50906"/>
                        </a:lnTo>
                        <a:lnTo>
                          <a:pt x="71354" y="82307"/>
                        </a:lnTo>
                        <a:cubicBezTo>
                          <a:pt x="71363" y="82353"/>
                          <a:pt x="71312" y="82381"/>
                          <a:pt x="71275" y="82353"/>
                        </a:cubicBezTo>
                        <a:lnTo>
                          <a:pt x="47543" y="60649"/>
                        </a:lnTo>
                        <a:lnTo>
                          <a:pt x="23810" y="82353"/>
                        </a:lnTo>
                        <a:cubicBezTo>
                          <a:pt x="23778" y="82386"/>
                          <a:pt x="23722" y="82353"/>
                          <a:pt x="23731" y="82307"/>
                        </a:cubicBezTo>
                        <a:lnTo>
                          <a:pt x="30675" y="50906"/>
                        </a:lnTo>
                        <a:lnTo>
                          <a:pt x="31" y="41227"/>
                        </a:lnTo>
                        <a:cubicBezTo>
                          <a:pt x="-10" y="41213"/>
                          <a:pt x="-10" y="41153"/>
                          <a:pt x="31" y="41139"/>
                        </a:cubicBezTo>
                        <a:lnTo>
                          <a:pt x="30675" y="31461"/>
                        </a:lnTo>
                        <a:lnTo>
                          <a:pt x="23736" y="60"/>
                        </a:lnTo>
                        <a:cubicBezTo>
                          <a:pt x="23726" y="13"/>
                          <a:pt x="23778" y="-15"/>
                          <a:pt x="23815" y="13"/>
                        </a:cubicBezTo>
                        <a:lnTo>
                          <a:pt x="47547" y="21718"/>
                        </a:lnTo>
                        <a:lnTo>
                          <a:pt x="71280" y="13"/>
                        </a:lnTo>
                        <a:cubicBezTo>
                          <a:pt x="71312" y="-19"/>
                          <a:pt x="71368" y="13"/>
                          <a:pt x="71359" y="60"/>
                        </a:cubicBezTo>
                        <a:lnTo>
                          <a:pt x="64415" y="31461"/>
                        </a:lnTo>
                        <a:lnTo>
                          <a:pt x="95058" y="41139"/>
                        </a:lnTo>
                        <a:cubicBezTo>
                          <a:pt x="95105" y="41153"/>
                          <a:pt x="95105" y="41213"/>
                          <a:pt x="95058" y="412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64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76C2866-9F3C-47B5-81BE-EA9A89F37839}"/>
              </a:ext>
            </a:extLst>
          </p:cNvPr>
          <p:cNvSpPr txBox="1"/>
          <p:nvPr/>
        </p:nvSpPr>
        <p:spPr>
          <a:xfrm>
            <a:off x="5245961" y="3124894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DNN Model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BF85273-9552-499B-90C3-11ECE0B4F1E3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V="1">
            <a:off x="4327935" y="3417282"/>
            <a:ext cx="918027" cy="382276"/>
          </a:xfrm>
          <a:prstGeom prst="curvedConnector3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8A641452-15E7-4923-935B-338199BB3D92}"/>
              </a:ext>
            </a:extLst>
          </p:cNvPr>
          <p:cNvSpPr txBox="1"/>
          <p:nvPr/>
        </p:nvSpPr>
        <p:spPr>
          <a:xfrm>
            <a:off x="5789813" y="4678787"/>
            <a:ext cx="569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Deploy the model to the device</a:t>
            </a:r>
          </a:p>
        </p:txBody>
      </p:sp>
      <p:cxnSp>
        <p:nvCxnSpPr>
          <p:cNvPr id="210" name="Connector: Curved 209">
            <a:extLst>
              <a:ext uri="{FF2B5EF4-FFF2-40B4-BE49-F238E27FC236}">
                <a16:creationId xmlns:a16="http://schemas.microsoft.com/office/drawing/2014/main" id="{FA5F275F-EBCF-438F-BD13-50B48A5C6E1B}"/>
              </a:ext>
            </a:extLst>
          </p:cNvPr>
          <p:cNvCxnSpPr>
            <a:cxnSpLocks/>
            <a:stCxn id="209" idx="1"/>
          </p:cNvCxnSpPr>
          <p:nvPr/>
        </p:nvCxnSpPr>
        <p:spPr>
          <a:xfrm rot="10800000" flipV="1">
            <a:off x="4871893" y="4971175"/>
            <a:ext cx="917921" cy="382276"/>
          </a:xfrm>
          <a:prstGeom prst="curvedConnector3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" name="Graphic 210" descr="Badge Follow with solid fill">
            <a:extLst>
              <a:ext uri="{FF2B5EF4-FFF2-40B4-BE49-F238E27FC236}">
                <a16:creationId xmlns:a16="http://schemas.microsoft.com/office/drawing/2014/main" id="{B5E5FCFA-CE79-4A9A-92BE-27057FBD2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6084" y="1014378"/>
            <a:ext cx="624425" cy="6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60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D0E1A552-6629-411B-8F69-CBDCC629E830}"/>
              </a:ext>
            </a:extLst>
          </p:cNvPr>
          <p:cNvSpPr/>
          <p:nvPr/>
        </p:nvSpPr>
        <p:spPr>
          <a:xfrm>
            <a:off x="5500856" y="3919129"/>
            <a:ext cx="6081854" cy="2321652"/>
          </a:xfrm>
          <a:prstGeom prst="rect">
            <a:avLst/>
          </a:prstGeom>
          <a:solidFill>
            <a:srgbClr val="003057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FF455B-D8E7-4662-9703-F3FD5025DA7C}"/>
              </a:ext>
            </a:extLst>
          </p:cNvPr>
          <p:cNvSpPr/>
          <p:nvPr/>
        </p:nvSpPr>
        <p:spPr>
          <a:xfrm>
            <a:off x="1226820" y="1417320"/>
            <a:ext cx="1665956" cy="45034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FPGA/DNN Co-Design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31FCD7-B57F-4CCC-AD3D-EB15E47EC544}"/>
              </a:ext>
            </a:extLst>
          </p:cNvPr>
          <p:cNvCxnSpPr>
            <a:cxnSpLocks/>
            <a:stCxn id="50" idx="0"/>
            <a:endCxn id="46" idx="2"/>
          </p:cNvCxnSpPr>
          <p:nvPr/>
        </p:nvCxnSpPr>
        <p:spPr>
          <a:xfrm flipV="1">
            <a:off x="2048212" y="2487713"/>
            <a:ext cx="0" cy="2902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A71354-15BF-4FF1-B1A7-F373B766E9E8}"/>
              </a:ext>
            </a:extLst>
          </p:cNvPr>
          <p:cNvCxnSpPr>
            <a:cxnSpLocks/>
            <a:stCxn id="50" idx="2"/>
            <a:endCxn id="47" idx="0"/>
          </p:cNvCxnSpPr>
          <p:nvPr/>
        </p:nvCxnSpPr>
        <p:spPr>
          <a:xfrm>
            <a:off x="2048212" y="4610032"/>
            <a:ext cx="0" cy="2643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F62DD3D4-615A-40CA-8653-EE5493466546}"/>
              </a:ext>
            </a:extLst>
          </p:cNvPr>
          <p:cNvSpPr txBox="1">
            <a:spLocks/>
          </p:cNvSpPr>
          <p:nvPr/>
        </p:nvSpPr>
        <p:spPr>
          <a:xfrm>
            <a:off x="1453177" y="1287493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b="0" dirty="0">
                <a:latin typeface="Corbel" panose="020B0503020204020204" pitchFamily="34" charset="0"/>
                <a:ea typeface="Cambria" panose="02040503050406030204" pitchFamily="18" charset="0"/>
              </a:rPr>
              <a:t>Software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1A21C1E-5C1B-4686-8073-56AF9036BDF8}"/>
              </a:ext>
            </a:extLst>
          </p:cNvPr>
          <p:cNvSpPr txBox="1">
            <a:spLocks/>
          </p:cNvSpPr>
          <p:nvPr/>
        </p:nvSpPr>
        <p:spPr>
          <a:xfrm>
            <a:off x="1318975" y="5375408"/>
            <a:ext cx="1531904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b="0" dirty="0">
                <a:latin typeface="Corbel" panose="020B0503020204020204" pitchFamily="34" charset="0"/>
                <a:ea typeface="Cambria" panose="02040503050406030204" pitchFamily="18" charset="0"/>
              </a:rPr>
              <a:t>Hardware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93EE0F-6E3A-44B9-9001-B9C5ABFFA15A}"/>
              </a:ext>
            </a:extLst>
          </p:cNvPr>
          <p:cNvSpPr/>
          <p:nvPr/>
        </p:nvSpPr>
        <p:spPr>
          <a:xfrm>
            <a:off x="1318975" y="1847633"/>
            <a:ext cx="1463040" cy="640080"/>
          </a:xfrm>
          <a:prstGeom prst="roundRect">
            <a:avLst>
              <a:gd name="adj" fmla="val 50000"/>
            </a:avLst>
          </a:prstGeom>
          <a:solidFill>
            <a:srgbClr val="FFC00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386D87B-0784-47B9-9BC0-1FA133D77AD7}"/>
              </a:ext>
            </a:extLst>
          </p:cNvPr>
          <p:cNvSpPr/>
          <p:nvPr/>
        </p:nvSpPr>
        <p:spPr>
          <a:xfrm>
            <a:off x="1318975" y="4874333"/>
            <a:ext cx="1463040" cy="640080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290FA420-6EDC-459C-9B08-F359F841459E}"/>
              </a:ext>
            </a:extLst>
          </p:cNvPr>
          <p:cNvSpPr txBox="1">
            <a:spLocks/>
          </p:cNvSpPr>
          <p:nvPr/>
        </p:nvSpPr>
        <p:spPr>
          <a:xfrm>
            <a:off x="1629276" y="1829200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DNN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A98DBCF-BF57-4D07-B964-9D1B0A20C290}"/>
              </a:ext>
            </a:extLst>
          </p:cNvPr>
          <p:cNvSpPr txBox="1">
            <a:spLocks/>
          </p:cNvSpPr>
          <p:nvPr/>
        </p:nvSpPr>
        <p:spPr>
          <a:xfrm>
            <a:off x="1575813" y="4845217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FPGA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FF2A5E2-A50E-4873-810C-15747C0E43F9}"/>
              </a:ext>
            </a:extLst>
          </p:cNvPr>
          <p:cNvCxnSpPr>
            <a:cxnSpLocks/>
          </p:cNvCxnSpPr>
          <p:nvPr/>
        </p:nvCxnSpPr>
        <p:spPr>
          <a:xfrm flipV="1">
            <a:off x="7280793" y="1295654"/>
            <a:ext cx="1093432" cy="3279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063AD9-990D-4D08-94DD-0178EE7D3FCB}"/>
              </a:ext>
            </a:extLst>
          </p:cNvPr>
          <p:cNvCxnSpPr>
            <a:cxnSpLocks/>
          </p:cNvCxnSpPr>
          <p:nvPr/>
        </p:nvCxnSpPr>
        <p:spPr>
          <a:xfrm>
            <a:off x="7275920" y="1900501"/>
            <a:ext cx="1096494" cy="122726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E5885B-A8F4-429A-B708-3D9B93BE992F}"/>
              </a:ext>
            </a:extLst>
          </p:cNvPr>
          <p:cNvGrpSpPr/>
          <p:nvPr/>
        </p:nvGrpSpPr>
        <p:grpSpPr>
          <a:xfrm>
            <a:off x="463913" y="2772153"/>
            <a:ext cx="3168597" cy="1837879"/>
            <a:chOff x="463913" y="2772153"/>
            <a:chExt cx="3168597" cy="183787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CF04308-E4C7-4C2E-BFFC-48FAD52B3095}"/>
                </a:ext>
              </a:extLst>
            </p:cNvPr>
            <p:cNvGrpSpPr/>
            <p:nvPr/>
          </p:nvGrpSpPr>
          <p:grpSpPr>
            <a:xfrm>
              <a:off x="463913" y="2772153"/>
              <a:ext cx="3168597" cy="1837879"/>
              <a:chOff x="4098395" y="4810410"/>
              <a:chExt cx="4225501" cy="134576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0351AFA-DC76-4D10-BC09-AE91908862ED}"/>
                  </a:ext>
                </a:extLst>
              </p:cNvPr>
              <p:cNvSpPr/>
              <p:nvPr/>
            </p:nvSpPr>
            <p:spPr>
              <a:xfrm>
                <a:off x="4098395" y="4810410"/>
                <a:ext cx="4225501" cy="1341536"/>
              </a:xfrm>
              <a:prstGeom prst="roundRect">
                <a:avLst>
                  <a:gd name="adj" fmla="val 0"/>
                </a:avLst>
              </a:prstGeom>
              <a:solidFill>
                <a:srgbClr val="FFC000">
                  <a:alpha val="50196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endParaRPr lang="en-US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837E349-86F8-4B9E-B8A2-B2AF161C6E43}"/>
                  </a:ext>
                </a:extLst>
              </p:cNvPr>
              <p:cNvSpPr/>
              <p:nvPr/>
            </p:nvSpPr>
            <p:spPr>
              <a:xfrm>
                <a:off x="4098395" y="4814635"/>
                <a:ext cx="4225501" cy="1341537"/>
              </a:xfrm>
              <a:prstGeom prst="roundRect">
                <a:avLst>
                  <a:gd name="adj" fmla="val 0"/>
                </a:avLst>
              </a:prstGeom>
              <a:solidFill>
                <a:srgbClr val="003057">
                  <a:alpha val="50196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endParaRPr lang="en-US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6" name="Rectangle: Rounded Corners 34">
              <a:extLst>
                <a:ext uri="{FF2B5EF4-FFF2-40B4-BE49-F238E27FC236}">
                  <a16:creationId xmlns:a16="http://schemas.microsoft.com/office/drawing/2014/main" id="{1F043594-149E-4956-AD95-035B5A4CEA9F}"/>
                </a:ext>
              </a:extLst>
            </p:cNvPr>
            <p:cNvSpPr/>
            <p:nvPr/>
          </p:nvSpPr>
          <p:spPr>
            <a:xfrm>
              <a:off x="794500" y="2900880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67" name="Rectangle: Rounded Corners 36">
              <a:extLst>
                <a:ext uri="{FF2B5EF4-FFF2-40B4-BE49-F238E27FC236}">
                  <a16:creationId xmlns:a16="http://schemas.microsoft.com/office/drawing/2014/main" id="{E2604F65-793F-402A-8245-21E55011FA5F}"/>
                </a:ext>
              </a:extLst>
            </p:cNvPr>
            <p:cNvSpPr/>
            <p:nvPr/>
          </p:nvSpPr>
          <p:spPr>
            <a:xfrm>
              <a:off x="794500" y="376580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1x1</a:t>
              </a:r>
            </a:p>
          </p:txBody>
        </p:sp>
        <p:sp>
          <p:nvSpPr>
            <p:cNvPr id="68" name="Rectangle: Rounded Corners 38">
              <a:extLst>
                <a:ext uri="{FF2B5EF4-FFF2-40B4-BE49-F238E27FC236}">
                  <a16:creationId xmlns:a16="http://schemas.microsoft.com/office/drawing/2014/main" id="{FF7CAB65-23FA-4B51-B6E7-8D6AD8820AEB}"/>
                </a:ext>
              </a:extLst>
            </p:cNvPr>
            <p:cNvSpPr/>
            <p:nvPr/>
          </p:nvSpPr>
          <p:spPr>
            <a:xfrm>
              <a:off x="794499" y="3333344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DW-</a:t>
              </a: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69" name="Rectangle: Rounded Corners 39">
              <a:extLst>
                <a:ext uri="{FF2B5EF4-FFF2-40B4-BE49-F238E27FC236}">
                  <a16:creationId xmlns:a16="http://schemas.microsoft.com/office/drawing/2014/main" id="{F7FC67E7-3337-43CD-8F3E-12675BFB142D}"/>
                </a:ext>
              </a:extLst>
            </p:cNvPr>
            <p:cNvSpPr/>
            <p:nvPr/>
          </p:nvSpPr>
          <p:spPr>
            <a:xfrm>
              <a:off x="794500" y="419433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lnSpc>
                  <a:spcPct val="85000"/>
                </a:lnSpc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Activation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66301DD-D6AB-4C8E-BA04-101DF708C2B8}"/>
              </a:ext>
            </a:extLst>
          </p:cNvPr>
          <p:cNvGrpSpPr/>
          <p:nvPr/>
        </p:nvGrpSpPr>
        <p:grpSpPr>
          <a:xfrm>
            <a:off x="8414113" y="1295654"/>
            <a:ext cx="3168597" cy="1832108"/>
            <a:chOff x="463913" y="2772153"/>
            <a:chExt cx="3168597" cy="1832108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94270B8A-5BCF-47EF-A692-740EAB7F0B74}"/>
                </a:ext>
              </a:extLst>
            </p:cNvPr>
            <p:cNvSpPr/>
            <p:nvPr/>
          </p:nvSpPr>
          <p:spPr>
            <a:xfrm>
              <a:off x="463913" y="2772153"/>
              <a:ext cx="3168597" cy="1832108"/>
            </a:xfrm>
            <a:prstGeom prst="roundRect">
              <a:avLst>
                <a:gd name="adj" fmla="val 0"/>
              </a:avLst>
            </a:prstGeom>
            <a:solidFill>
              <a:srgbClr val="FFC000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72" name="Rectangle: Rounded Corners 34">
              <a:extLst>
                <a:ext uri="{FF2B5EF4-FFF2-40B4-BE49-F238E27FC236}">
                  <a16:creationId xmlns:a16="http://schemas.microsoft.com/office/drawing/2014/main" id="{2C35488D-2D29-44CB-BAA1-AD66E4D094F5}"/>
                </a:ext>
              </a:extLst>
            </p:cNvPr>
            <p:cNvSpPr/>
            <p:nvPr/>
          </p:nvSpPr>
          <p:spPr>
            <a:xfrm>
              <a:off x="794500" y="2900880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73" name="Rectangle: Rounded Corners 36">
              <a:extLst>
                <a:ext uri="{FF2B5EF4-FFF2-40B4-BE49-F238E27FC236}">
                  <a16:creationId xmlns:a16="http://schemas.microsoft.com/office/drawing/2014/main" id="{AB44D7D2-A90D-4F71-9CF4-A2A05A162246}"/>
                </a:ext>
              </a:extLst>
            </p:cNvPr>
            <p:cNvSpPr/>
            <p:nvPr/>
          </p:nvSpPr>
          <p:spPr>
            <a:xfrm>
              <a:off x="794500" y="376580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1x1</a:t>
              </a:r>
            </a:p>
          </p:txBody>
        </p:sp>
        <p:sp>
          <p:nvSpPr>
            <p:cNvPr id="74" name="Rectangle: Rounded Corners 38">
              <a:extLst>
                <a:ext uri="{FF2B5EF4-FFF2-40B4-BE49-F238E27FC236}">
                  <a16:creationId xmlns:a16="http://schemas.microsoft.com/office/drawing/2014/main" id="{EB62FF41-94E1-4084-8B31-3261B124FAA9}"/>
                </a:ext>
              </a:extLst>
            </p:cNvPr>
            <p:cNvSpPr/>
            <p:nvPr/>
          </p:nvSpPr>
          <p:spPr>
            <a:xfrm>
              <a:off x="794499" y="3333344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DW-</a:t>
              </a: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75" name="Rectangle: Rounded Corners 39">
              <a:extLst>
                <a:ext uri="{FF2B5EF4-FFF2-40B4-BE49-F238E27FC236}">
                  <a16:creationId xmlns:a16="http://schemas.microsoft.com/office/drawing/2014/main" id="{6DA31A2C-C80F-4E7A-A061-94D9AD88C120}"/>
                </a:ext>
              </a:extLst>
            </p:cNvPr>
            <p:cNvSpPr/>
            <p:nvPr/>
          </p:nvSpPr>
          <p:spPr>
            <a:xfrm>
              <a:off x="794500" y="419433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lnSpc>
                  <a:spcPct val="85000"/>
                </a:lnSpc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Activation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AAB119A-732C-4EA7-B7BF-D63BEB441BAD}"/>
              </a:ext>
            </a:extLst>
          </p:cNvPr>
          <p:cNvGrpSpPr/>
          <p:nvPr/>
        </p:nvGrpSpPr>
        <p:grpSpPr>
          <a:xfrm>
            <a:off x="5469448" y="1051810"/>
            <a:ext cx="1802328" cy="2281534"/>
            <a:chOff x="5469448" y="1051810"/>
            <a:chExt cx="1802328" cy="2572052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954DED3D-9698-4D2D-A6CA-B19E6FDBBBE2}"/>
                </a:ext>
              </a:extLst>
            </p:cNvPr>
            <p:cNvSpPr/>
            <p:nvPr/>
          </p:nvSpPr>
          <p:spPr>
            <a:xfrm>
              <a:off x="5500856" y="1600980"/>
              <a:ext cx="1731032" cy="319536"/>
            </a:xfrm>
            <a:prstGeom prst="roundRect">
              <a:avLst>
                <a:gd name="adj" fmla="val 0"/>
              </a:avLst>
            </a:prstGeom>
            <a:solidFill>
              <a:srgbClr val="FFC000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8" name="Rectangle: Rounded Corners 26">
              <a:extLst>
                <a:ext uri="{FF2B5EF4-FFF2-40B4-BE49-F238E27FC236}">
                  <a16:creationId xmlns:a16="http://schemas.microsoft.com/office/drawing/2014/main" id="{BC67F6FC-D9BC-4609-871A-27E7059E1379}"/>
                </a:ext>
              </a:extLst>
            </p:cNvPr>
            <p:cNvSpPr/>
            <p:nvPr/>
          </p:nvSpPr>
          <p:spPr>
            <a:xfrm>
              <a:off x="5500856" y="1051810"/>
              <a:ext cx="1731032" cy="319536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Input</a:t>
              </a: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9" name="Rectangle: Rounded Corners 49">
              <a:extLst>
                <a:ext uri="{FF2B5EF4-FFF2-40B4-BE49-F238E27FC236}">
                  <a16:creationId xmlns:a16="http://schemas.microsoft.com/office/drawing/2014/main" id="{367ADF8D-87E9-4FC8-9103-C610ED18EF54}"/>
                </a:ext>
              </a:extLst>
            </p:cNvPr>
            <p:cNvSpPr/>
            <p:nvPr/>
          </p:nvSpPr>
          <p:spPr>
            <a:xfrm>
              <a:off x="5505096" y="3304326"/>
              <a:ext cx="1731032" cy="319536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Output</a:t>
              </a: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CA46AF-687B-4036-A1C5-5655BA720325}"/>
                </a:ext>
              </a:extLst>
            </p:cNvPr>
            <p:cNvSpPr/>
            <p:nvPr/>
          </p:nvSpPr>
          <p:spPr>
            <a:xfrm>
              <a:off x="5798357" y="2780099"/>
              <a:ext cx="6887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…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11205F4-EE9E-4B96-805C-03ECAFAB5DAC}"/>
                </a:ext>
              </a:extLst>
            </p:cNvPr>
            <p:cNvCxnSpPr>
              <a:stCxn id="56" idx="2"/>
              <a:endCxn id="55" idx="0"/>
            </p:cNvCxnSpPr>
            <p:nvPr/>
          </p:nvCxnSpPr>
          <p:spPr>
            <a:xfrm>
              <a:off x="6370612" y="1924287"/>
              <a:ext cx="0" cy="238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64D1E-B222-4C43-8E6B-D3297FBCE4D8}"/>
                </a:ext>
              </a:extLst>
            </p:cNvPr>
            <p:cNvCxnSpPr>
              <a:stCxn id="55" idx="2"/>
              <a:endCxn id="57" idx="0"/>
            </p:cNvCxnSpPr>
            <p:nvPr/>
          </p:nvCxnSpPr>
          <p:spPr>
            <a:xfrm>
              <a:off x="6370612" y="2447300"/>
              <a:ext cx="0" cy="238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92AFD30-2E4D-49E6-938A-969F355718AF}"/>
                </a:ext>
              </a:extLst>
            </p:cNvPr>
            <p:cNvSpPr/>
            <p:nvPr/>
          </p:nvSpPr>
          <p:spPr>
            <a:xfrm>
              <a:off x="5500856" y="2141423"/>
              <a:ext cx="1731032" cy="319536"/>
            </a:xfrm>
            <a:prstGeom prst="roundRect">
              <a:avLst>
                <a:gd name="adj" fmla="val 0"/>
              </a:avLst>
            </a:prstGeom>
            <a:solidFill>
              <a:srgbClr val="FFC000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F2ED4A33-165D-42E2-963E-E8B5392AF518}"/>
                </a:ext>
              </a:extLst>
            </p:cNvPr>
            <p:cNvSpPr/>
            <p:nvPr/>
          </p:nvSpPr>
          <p:spPr>
            <a:xfrm>
              <a:off x="5504265" y="2675419"/>
              <a:ext cx="1731032" cy="319536"/>
            </a:xfrm>
            <a:prstGeom prst="roundRect">
              <a:avLst>
                <a:gd name="adj" fmla="val 0"/>
              </a:avLst>
            </a:prstGeom>
            <a:solidFill>
              <a:srgbClr val="FFC000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321DA6C-BB8C-4762-8764-969523B99F19}"/>
                </a:ext>
              </a:extLst>
            </p:cNvPr>
            <p:cNvSpPr/>
            <p:nvPr/>
          </p:nvSpPr>
          <p:spPr>
            <a:xfrm>
              <a:off x="5469448" y="2163179"/>
              <a:ext cx="1802328" cy="284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2</a:t>
              </a:r>
              <a:r>
                <a:rPr lang="en-US" b="1" baseline="30000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nd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Block</a:t>
              </a:r>
              <a:endParaRPr lang="en-US" b="1" i="1" baseline="-25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279068A-1CC0-4373-BE10-3D391CA0ABB4}"/>
                </a:ext>
              </a:extLst>
            </p:cNvPr>
            <p:cNvSpPr/>
            <p:nvPr/>
          </p:nvSpPr>
          <p:spPr>
            <a:xfrm>
              <a:off x="5469448" y="1640166"/>
              <a:ext cx="1802328" cy="284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1</a:t>
              </a:r>
              <a:r>
                <a:rPr lang="en-US" b="1" baseline="30000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Block</a:t>
              </a:r>
              <a:endParaRPr lang="en-US" b="1" i="1" baseline="-25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4CC27C0-73C8-4466-8AAB-8AAA7050A7F5}"/>
                </a:ext>
              </a:extLst>
            </p:cNvPr>
            <p:cNvSpPr/>
            <p:nvPr/>
          </p:nvSpPr>
          <p:spPr>
            <a:xfrm>
              <a:off x="5469448" y="2686192"/>
              <a:ext cx="1802328" cy="284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3</a:t>
              </a:r>
              <a:r>
                <a:rPr lang="en-US" b="1" baseline="30000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rd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Block</a:t>
              </a:r>
              <a:endParaRPr lang="en-US" b="1" i="1" baseline="-25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5011FC3-4D5E-4936-AA94-7D945EE6FACA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6369781" y="2995962"/>
              <a:ext cx="831" cy="3083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94C2BEC-E1CD-423D-8794-7884DAB245C7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6366372" y="1371346"/>
              <a:ext cx="0" cy="230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Rectangle: Rounded Corners 38">
            <a:extLst>
              <a:ext uri="{FF2B5EF4-FFF2-40B4-BE49-F238E27FC236}">
                <a16:creationId xmlns:a16="http://schemas.microsoft.com/office/drawing/2014/main" id="{AA3CB907-B185-4544-A87C-21A7F058F89C}"/>
              </a:ext>
            </a:extLst>
          </p:cNvPr>
          <p:cNvSpPr/>
          <p:nvPr/>
        </p:nvSpPr>
        <p:spPr>
          <a:xfrm>
            <a:off x="5782978" y="4095397"/>
            <a:ext cx="2312898" cy="635854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Convolution</a:t>
            </a:r>
          </a:p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1x1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B1838153-DBC1-48B8-8339-FD8FEE938B90}"/>
              </a:ext>
            </a:extLst>
          </p:cNvPr>
          <p:cNvSpPr/>
          <p:nvPr/>
        </p:nvSpPr>
        <p:spPr>
          <a:xfrm>
            <a:off x="8316886" y="4462630"/>
            <a:ext cx="2898332" cy="1636928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Convolution</a:t>
            </a:r>
          </a:p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3x3</a:t>
            </a:r>
          </a:p>
        </p:txBody>
      </p:sp>
      <p:sp>
        <p:nvSpPr>
          <p:cNvPr id="118" name="Rectangle: Rounded Corners 38">
            <a:extLst>
              <a:ext uri="{FF2B5EF4-FFF2-40B4-BE49-F238E27FC236}">
                <a16:creationId xmlns:a16="http://schemas.microsoft.com/office/drawing/2014/main" id="{DFE1FD67-25E2-44FF-95AF-8A9A25B06D71}"/>
              </a:ext>
            </a:extLst>
          </p:cNvPr>
          <p:cNvSpPr/>
          <p:nvPr/>
        </p:nvSpPr>
        <p:spPr>
          <a:xfrm>
            <a:off x="5782978" y="5785274"/>
            <a:ext cx="2312898" cy="314284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Pooling</a:t>
            </a:r>
            <a:endParaRPr lang="en-US" kern="0" dirty="0">
              <a:solidFill>
                <a:prstClr val="black"/>
              </a:solidFill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19" name="Rectangle: Rounded Corners 38">
            <a:extLst>
              <a:ext uri="{FF2B5EF4-FFF2-40B4-BE49-F238E27FC236}">
                <a16:creationId xmlns:a16="http://schemas.microsoft.com/office/drawing/2014/main" id="{084C81CD-2C4B-4062-A28C-48E6A6B679E4}"/>
              </a:ext>
            </a:extLst>
          </p:cNvPr>
          <p:cNvSpPr/>
          <p:nvPr/>
        </p:nvSpPr>
        <p:spPr>
          <a:xfrm>
            <a:off x="8316888" y="4095397"/>
            <a:ext cx="2885524" cy="30067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b="1" kern="0" dirty="0" err="1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Relu</a:t>
            </a:r>
            <a:endParaRPr lang="en-US" kern="0" dirty="0">
              <a:solidFill>
                <a:prstClr val="black"/>
              </a:solidFill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20" name="Rectangle: Rounded Corners 38">
            <a:extLst>
              <a:ext uri="{FF2B5EF4-FFF2-40B4-BE49-F238E27FC236}">
                <a16:creationId xmlns:a16="http://schemas.microsoft.com/office/drawing/2014/main" id="{D08C3D26-F7D4-452C-908A-B946B504ACA5}"/>
              </a:ext>
            </a:extLst>
          </p:cNvPr>
          <p:cNvSpPr/>
          <p:nvPr/>
        </p:nvSpPr>
        <p:spPr>
          <a:xfrm>
            <a:off x="5782916" y="4861749"/>
            <a:ext cx="2312897" cy="80783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Depth-wise Convolution 3x3</a:t>
            </a:r>
          </a:p>
        </p:txBody>
      </p:sp>
      <p:pic>
        <p:nvPicPr>
          <p:cNvPr id="135" name="Graphic 134" descr="Arrow: Clockwise curve with solid fill">
            <a:extLst>
              <a:ext uri="{FF2B5EF4-FFF2-40B4-BE49-F238E27FC236}">
                <a16:creationId xmlns:a16="http://schemas.microsoft.com/office/drawing/2014/main" id="{5E76029C-5ED5-4F52-8294-5C9AAB368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 flipV="1">
            <a:off x="4110649" y="2255724"/>
            <a:ext cx="914400" cy="914400"/>
          </a:xfrm>
          <a:prstGeom prst="rect">
            <a:avLst/>
          </a:prstGeom>
        </p:spPr>
      </p:pic>
      <p:pic>
        <p:nvPicPr>
          <p:cNvPr id="136" name="Graphic 135" descr="Arrow: Clockwise curve with solid fill">
            <a:extLst>
              <a:ext uri="{FF2B5EF4-FFF2-40B4-BE49-F238E27FC236}">
                <a16:creationId xmlns:a16="http://schemas.microsoft.com/office/drawing/2014/main" id="{7A1A561C-5A46-4027-9B74-488B5465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4104909" y="4194420"/>
            <a:ext cx="914400" cy="914400"/>
          </a:xfrm>
          <a:prstGeom prst="rect">
            <a:avLst/>
          </a:prstGeom>
        </p:spPr>
      </p:pic>
      <p:pic>
        <p:nvPicPr>
          <p:cNvPr id="138" name="Graphic 137" descr="Arrow Right with solid fill">
            <a:extLst>
              <a:ext uri="{FF2B5EF4-FFF2-40B4-BE49-F238E27FC236}">
                <a16:creationId xmlns:a16="http://schemas.microsoft.com/office/drawing/2014/main" id="{260791E7-60F1-4FA1-982C-909B2B634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417934" y="3292491"/>
            <a:ext cx="508308" cy="508308"/>
          </a:xfrm>
          <a:prstGeom prst="rect">
            <a:avLst/>
          </a:prstGeom>
        </p:spPr>
      </p:pic>
      <p:sp>
        <p:nvSpPr>
          <p:cNvPr id="140" name="Title 1">
            <a:extLst>
              <a:ext uri="{FF2B5EF4-FFF2-40B4-BE49-F238E27FC236}">
                <a16:creationId xmlns:a16="http://schemas.microsoft.com/office/drawing/2014/main" id="{785BE0D7-05DA-4578-AB03-171FADF22823}"/>
              </a:ext>
            </a:extLst>
          </p:cNvPr>
          <p:cNvSpPr txBox="1">
            <a:spLocks/>
          </p:cNvSpPr>
          <p:nvPr/>
        </p:nvSpPr>
        <p:spPr>
          <a:xfrm>
            <a:off x="9743955" y="3223713"/>
            <a:ext cx="2085363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i="1" dirty="0">
                <a:latin typeface="Corbel" panose="020B0503020204020204" pitchFamily="34" charset="0"/>
                <a:ea typeface="Cambria" panose="02040503050406030204" pitchFamily="18" charset="0"/>
              </a:rPr>
              <a:t>Implements</a:t>
            </a:r>
          </a:p>
        </p:txBody>
      </p:sp>
    </p:spTree>
    <p:extLst>
      <p:ext uri="{BB962C8B-B14F-4D97-AF65-F5344CB8AC3E}">
        <p14:creationId xmlns:p14="http://schemas.microsoft.com/office/powerpoint/2010/main" val="659129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8FF455B-D8E7-4662-9703-F3FD5025DA7C}"/>
              </a:ext>
            </a:extLst>
          </p:cNvPr>
          <p:cNvSpPr/>
          <p:nvPr/>
        </p:nvSpPr>
        <p:spPr>
          <a:xfrm>
            <a:off x="1226820" y="1417320"/>
            <a:ext cx="1665956" cy="45034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FPGA/DNN Co-Design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31FCD7-B57F-4CCC-AD3D-EB15E47EC544}"/>
              </a:ext>
            </a:extLst>
          </p:cNvPr>
          <p:cNvCxnSpPr>
            <a:cxnSpLocks/>
            <a:stCxn id="50" idx="0"/>
            <a:endCxn id="46" idx="2"/>
          </p:cNvCxnSpPr>
          <p:nvPr/>
        </p:nvCxnSpPr>
        <p:spPr>
          <a:xfrm flipV="1">
            <a:off x="2048212" y="2487713"/>
            <a:ext cx="0" cy="2902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A71354-15BF-4FF1-B1A7-F373B766E9E8}"/>
              </a:ext>
            </a:extLst>
          </p:cNvPr>
          <p:cNvCxnSpPr>
            <a:cxnSpLocks/>
            <a:stCxn id="50" idx="2"/>
            <a:endCxn id="47" idx="0"/>
          </p:cNvCxnSpPr>
          <p:nvPr/>
        </p:nvCxnSpPr>
        <p:spPr>
          <a:xfrm>
            <a:off x="2048212" y="4610032"/>
            <a:ext cx="0" cy="2643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F62DD3D4-615A-40CA-8653-EE5493466546}"/>
              </a:ext>
            </a:extLst>
          </p:cNvPr>
          <p:cNvSpPr txBox="1">
            <a:spLocks/>
          </p:cNvSpPr>
          <p:nvPr/>
        </p:nvSpPr>
        <p:spPr>
          <a:xfrm>
            <a:off x="1453177" y="1287493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b="0" dirty="0">
                <a:latin typeface="Corbel" panose="020B0503020204020204" pitchFamily="34" charset="0"/>
                <a:ea typeface="Cambria" panose="02040503050406030204" pitchFamily="18" charset="0"/>
              </a:rPr>
              <a:t>Software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1A21C1E-5C1B-4686-8073-56AF9036BDF8}"/>
              </a:ext>
            </a:extLst>
          </p:cNvPr>
          <p:cNvSpPr txBox="1">
            <a:spLocks/>
          </p:cNvSpPr>
          <p:nvPr/>
        </p:nvSpPr>
        <p:spPr>
          <a:xfrm>
            <a:off x="1318975" y="5375408"/>
            <a:ext cx="1531904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b="0" dirty="0">
                <a:latin typeface="Corbel" panose="020B0503020204020204" pitchFamily="34" charset="0"/>
                <a:ea typeface="Cambria" panose="02040503050406030204" pitchFamily="18" charset="0"/>
              </a:rPr>
              <a:t>Hardware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93EE0F-6E3A-44B9-9001-B9C5ABFFA15A}"/>
              </a:ext>
            </a:extLst>
          </p:cNvPr>
          <p:cNvSpPr/>
          <p:nvPr/>
        </p:nvSpPr>
        <p:spPr>
          <a:xfrm>
            <a:off x="1318975" y="1847633"/>
            <a:ext cx="1463040" cy="640080"/>
          </a:xfrm>
          <a:prstGeom prst="roundRect">
            <a:avLst>
              <a:gd name="adj" fmla="val 50000"/>
            </a:avLst>
          </a:prstGeom>
          <a:solidFill>
            <a:srgbClr val="FFC00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386D87B-0784-47B9-9BC0-1FA133D77AD7}"/>
              </a:ext>
            </a:extLst>
          </p:cNvPr>
          <p:cNvSpPr/>
          <p:nvPr/>
        </p:nvSpPr>
        <p:spPr>
          <a:xfrm>
            <a:off x="1318975" y="4874333"/>
            <a:ext cx="1463040" cy="640080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290FA420-6EDC-459C-9B08-F359F841459E}"/>
              </a:ext>
            </a:extLst>
          </p:cNvPr>
          <p:cNvSpPr txBox="1">
            <a:spLocks/>
          </p:cNvSpPr>
          <p:nvPr/>
        </p:nvSpPr>
        <p:spPr>
          <a:xfrm>
            <a:off x="1629276" y="1829200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DNN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A98DBCF-BF57-4D07-B964-9D1B0A20C290}"/>
              </a:ext>
            </a:extLst>
          </p:cNvPr>
          <p:cNvSpPr txBox="1">
            <a:spLocks/>
          </p:cNvSpPr>
          <p:nvPr/>
        </p:nvSpPr>
        <p:spPr>
          <a:xfrm>
            <a:off x="1575813" y="4845217"/>
            <a:ext cx="1397702" cy="69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FPGA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E5885B-A8F4-429A-B708-3D9B93BE992F}"/>
              </a:ext>
            </a:extLst>
          </p:cNvPr>
          <p:cNvGrpSpPr/>
          <p:nvPr/>
        </p:nvGrpSpPr>
        <p:grpSpPr>
          <a:xfrm>
            <a:off x="463913" y="2772153"/>
            <a:ext cx="3168597" cy="1837879"/>
            <a:chOff x="463913" y="2772153"/>
            <a:chExt cx="3168597" cy="183787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CF04308-E4C7-4C2E-BFFC-48FAD52B3095}"/>
                </a:ext>
              </a:extLst>
            </p:cNvPr>
            <p:cNvGrpSpPr/>
            <p:nvPr/>
          </p:nvGrpSpPr>
          <p:grpSpPr>
            <a:xfrm>
              <a:off x="463913" y="2772153"/>
              <a:ext cx="3168597" cy="1837879"/>
              <a:chOff x="4098395" y="4810410"/>
              <a:chExt cx="4225501" cy="134576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0351AFA-DC76-4D10-BC09-AE91908862ED}"/>
                  </a:ext>
                </a:extLst>
              </p:cNvPr>
              <p:cNvSpPr/>
              <p:nvPr/>
            </p:nvSpPr>
            <p:spPr>
              <a:xfrm>
                <a:off x="4098395" y="4810410"/>
                <a:ext cx="4225501" cy="1341536"/>
              </a:xfrm>
              <a:prstGeom prst="roundRect">
                <a:avLst>
                  <a:gd name="adj" fmla="val 0"/>
                </a:avLst>
              </a:prstGeom>
              <a:solidFill>
                <a:srgbClr val="FFC000">
                  <a:alpha val="50196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endParaRPr lang="en-US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837E349-86F8-4B9E-B8A2-B2AF161C6E43}"/>
                  </a:ext>
                </a:extLst>
              </p:cNvPr>
              <p:cNvSpPr/>
              <p:nvPr/>
            </p:nvSpPr>
            <p:spPr>
              <a:xfrm>
                <a:off x="4098395" y="4814635"/>
                <a:ext cx="4225501" cy="1341537"/>
              </a:xfrm>
              <a:prstGeom prst="roundRect">
                <a:avLst>
                  <a:gd name="adj" fmla="val 0"/>
                </a:avLst>
              </a:prstGeom>
              <a:solidFill>
                <a:srgbClr val="003057">
                  <a:alpha val="50196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endParaRPr lang="en-US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6" name="Rectangle: Rounded Corners 34">
              <a:extLst>
                <a:ext uri="{FF2B5EF4-FFF2-40B4-BE49-F238E27FC236}">
                  <a16:creationId xmlns:a16="http://schemas.microsoft.com/office/drawing/2014/main" id="{1F043594-149E-4956-AD95-035B5A4CEA9F}"/>
                </a:ext>
              </a:extLst>
            </p:cNvPr>
            <p:cNvSpPr/>
            <p:nvPr/>
          </p:nvSpPr>
          <p:spPr>
            <a:xfrm>
              <a:off x="794500" y="2900880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67" name="Rectangle: Rounded Corners 36">
              <a:extLst>
                <a:ext uri="{FF2B5EF4-FFF2-40B4-BE49-F238E27FC236}">
                  <a16:creationId xmlns:a16="http://schemas.microsoft.com/office/drawing/2014/main" id="{E2604F65-793F-402A-8245-21E55011FA5F}"/>
                </a:ext>
              </a:extLst>
            </p:cNvPr>
            <p:cNvSpPr/>
            <p:nvPr/>
          </p:nvSpPr>
          <p:spPr>
            <a:xfrm>
              <a:off x="794500" y="376580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1x1</a:t>
              </a:r>
            </a:p>
          </p:txBody>
        </p:sp>
        <p:sp>
          <p:nvSpPr>
            <p:cNvPr id="68" name="Rectangle: Rounded Corners 38">
              <a:extLst>
                <a:ext uri="{FF2B5EF4-FFF2-40B4-BE49-F238E27FC236}">
                  <a16:creationId xmlns:a16="http://schemas.microsoft.com/office/drawing/2014/main" id="{FF7CAB65-23FA-4B51-B6E7-8D6AD8820AEB}"/>
                </a:ext>
              </a:extLst>
            </p:cNvPr>
            <p:cNvSpPr/>
            <p:nvPr/>
          </p:nvSpPr>
          <p:spPr>
            <a:xfrm>
              <a:off x="794499" y="3333344"/>
              <a:ext cx="2511990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DW-</a:t>
              </a:r>
              <a:r>
                <a:rPr lang="en-US" kern="0" dirty="0" err="1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Conv</a:t>
              </a: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3x3</a:t>
              </a:r>
            </a:p>
          </p:txBody>
        </p:sp>
        <p:sp>
          <p:nvSpPr>
            <p:cNvPr id="69" name="Rectangle: Rounded Corners 39">
              <a:extLst>
                <a:ext uri="{FF2B5EF4-FFF2-40B4-BE49-F238E27FC236}">
                  <a16:creationId xmlns:a16="http://schemas.microsoft.com/office/drawing/2014/main" id="{F7FC67E7-3337-43CD-8F3E-12675BFB142D}"/>
                </a:ext>
              </a:extLst>
            </p:cNvPr>
            <p:cNvSpPr/>
            <p:nvPr/>
          </p:nvSpPr>
          <p:spPr>
            <a:xfrm>
              <a:off x="794500" y="4194339"/>
              <a:ext cx="2511989" cy="269244"/>
            </a:xfrm>
            <a:prstGeom prst="roundRect">
              <a:avLst>
                <a:gd name="adj" fmla="val 12162"/>
              </a:avLst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lnSpc>
                  <a:spcPct val="85000"/>
                </a:lnSpc>
                <a:defRPr/>
              </a:pPr>
              <a:r>
                <a:rPr lang="en-US" kern="0" dirty="0">
                  <a:solidFill>
                    <a:prstClr val="black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Activation</a:t>
              </a:r>
            </a:p>
          </p:txBody>
        </p:sp>
      </p:grpSp>
      <p:sp>
        <p:nvSpPr>
          <p:cNvPr id="54" name="Title 1">
            <a:extLst>
              <a:ext uri="{FF2B5EF4-FFF2-40B4-BE49-F238E27FC236}">
                <a16:creationId xmlns:a16="http://schemas.microsoft.com/office/drawing/2014/main" id="{94F304AB-7691-4834-BF82-7478FC50FD1F}"/>
              </a:ext>
            </a:extLst>
          </p:cNvPr>
          <p:cNvSpPr txBox="1">
            <a:spLocks/>
          </p:cNvSpPr>
          <p:nvPr/>
        </p:nvSpPr>
        <p:spPr>
          <a:xfrm>
            <a:off x="5467351" y="3001521"/>
            <a:ext cx="5574030" cy="1373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dirty="0">
                <a:latin typeface="Corbel" panose="020B0503020204020204" pitchFamily="34" charset="0"/>
                <a:ea typeface="Cambria" panose="02040503050406030204" pitchFamily="18" charset="0"/>
              </a:rPr>
              <a:t>How to choose these basic building blocks from a large design space?</a:t>
            </a:r>
          </a:p>
        </p:txBody>
      </p:sp>
      <p:pic>
        <p:nvPicPr>
          <p:cNvPr id="5" name="Graphic 4" descr="Old Key with solid fill">
            <a:extLst>
              <a:ext uri="{FF2B5EF4-FFF2-40B4-BE49-F238E27FC236}">
                <a16:creationId xmlns:a16="http://schemas.microsoft.com/office/drawing/2014/main" id="{6B5DE52D-45DF-43BF-ABAF-AF80D47EA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091" y="31701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71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44152-5729-4CC5-A8E2-8BC7FDE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EC1A6-16FA-4C23-A61F-5829725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DNN/FPGA Co-Design Flow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B7C968-7193-4077-8ECB-D1877DE165C2}"/>
              </a:ext>
            </a:extLst>
          </p:cNvPr>
          <p:cNvSpPr/>
          <p:nvPr/>
        </p:nvSpPr>
        <p:spPr>
          <a:xfrm>
            <a:off x="2960824" y="1053638"/>
            <a:ext cx="7057794" cy="449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Target ML task; FPGA device (resources); performance targets (</a:t>
            </a:r>
            <a:r>
              <a:rPr lang="en-US" altLang="zh-CN" dirty="0" err="1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QoS</a:t>
            </a:r>
            <a:r>
              <a:rPr lang="en-US" altLang="zh-CN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8" name="Left-Right Arrow 15">
            <a:extLst>
              <a:ext uri="{FF2B5EF4-FFF2-40B4-BE49-F238E27FC236}">
                <a16:creationId xmlns:a16="http://schemas.microsoft.com/office/drawing/2014/main" id="{8F5C5CC1-D28B-4F69-8CDE-C0E17028B440}"/>
              </a:ext>
            </a:extLst>
          </p:cNvPr>
          <p:cNvSpPr/>
          <p:nvPr/>
        </p:nvSpPr>
        <p:spPr>
          <a:xfrm>
            <a:off x="6783289" y="4459783"/>
            <a:ext cx="427255" cy="261614"/>
          </a:xfrm>
          <a:prstGeom prst="leftRightArrow">
            <a:avLst>
              <a:gd name="adj1" fmla="val 43894"/>
              <a:gd name="adj2" fmla="val 43247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D7C05-FB99-416C-9E47-3740BA676B41}"/>
              </a:ext>
            </a:extLst>
          </p:cNvPr>
          <p:cNvSpPr/>
          <p:nvPr/>
        </p:nvSpPr>
        <p:spPr>
          <a:xfrm>
            <a:off x="7138932" y="3641165"/>
            <a:ext cx="290661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u="sng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Auto-HLS</a:t>
            </a:r>
            <a:r>
              <a:rPr lang="en-US" altLang="zh-CN" sz="2400" u="sng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  <a:r>
              <a:rPr lang="en-US" altLang="zh-CN" sz="2400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altLang="zh-CN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FPGA Accelerator Generator</a:t>
            </a:r>
            <a:endParaRPr lang="en-US" sz="2000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2" name="Right Arrow 21">
            <a:extLst>
              <a:ext uri="{FF2B5EF4-FFF2-40B4-BE49-F238E27FC236}">
                <a16:creationId xmlns:a16="http://schemas.microsoft.com/office/drawing/2014/main" id="{B09FDB4E-3CDC-4A13-9759-D7411E9BE754}"/>
              </a:ext>
            </a:extLst>
          </p:cNvPr>
          <p:cNvSpPr/>
          <p:nvPr/>
        </p:nvSpPr>
        <p:spPr>
          <a:xfrm rot="16200000" flipH="1">
            <a:off x="4155967" y="5441620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" name="Right Arrow 22">
            <a:extLst>
              <a:ext uri="{FF2B5EF4-FFF2-40B4-BE49-F238E27FC236}">
                <a16:creationId xmlns:a16="http://schemas.microsoft.com/office/drawing/2014/main" id="{ABFF893D-74FB-4DFC-9D7D-3D2AA6B23BAD}"/>
              </a:ext>
            </a:extLst>
          </p:cNvPr>
          <p:cNvSpPr/>
          <p:nvPr/>
        </p:nvSpPr>
        <p:spPr>
          <a:xfrm rot="16200000" flipH="1">
            <a:off x="8458387" y="5441619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rgbClr val="00305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67D5F-DFF4-4300-8318-CA97CA98DD27}"/>
              </a:ext>
            </a:extLst>
          </p:cNvPr>
          <p:cNvGrpSpPr/>
          <p:nvPr/>
        </p:nvGrpSpPr>
        <p:grpSpPr>
          <a:xfrm>
            <a:off x="2184137" y="1933272"/>
            <a:ext cx="4558351" cy="3318917"/>
            <a:chOff x="190500" y="3220327"/>
            <a:chExt cx="5831434" cy="2254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96973D-B149-471C-9C1D-2901C7E5D148}"/>
                </a:ext>
              </a:extLst>
            </p:cNvPr>
            <p:cNvSpPr/>
            <p:nvPr/>
          </p:nvSpPr>
          <p:spPr>
            <a:xfrm>
              <a:off x="351091" y="3753764"/>
              <a:ext cx="5412761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1.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building block modeling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F0556A-5AD2-492D-BBA2-EFF070BEC5B5}"/>
                </a:ext>
              </a:extLst>
            </p:cNvPr>
            <p:cNvSpPr/>
            <p:nvPr/>
          </p:nvSpPr>
          <p:spPr>
            <a:xfrm>
              <a:off x="190500" y="3262531"/>
              <a:ext cx="5831434" cy="2212145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0C8B5-6C4E-4FAA-9187-ECA0B748267A}"/>
                </a:ext>
              </a:extLst>
            </p:cNvPr>
            <p:cNvSpPr/>
            <p:nvPr/>
          </p:nvSpPr>
          <p:spPr>
            <a:xfrm>
              <a:off x="351090" y="4326529"/>
              <a:ext cx="5412762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2.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Building block selection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8AFE4-5762-4AE8-B2DA-82BF2BD0DE50}"/>
                </a:ext>
              </a:extLst>
            </p:cNvPr>
            <p:cNvSpPr/>
            <p:nvPr/>
          </p:nvSpPr>
          <p:spPr>
            <a:xfrm>
              <a:off x="354220" y="4916549"/>
              <a:ext cx="5409630" cy="372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3.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DNN search and update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4977BED-148A-460B-8D99-B0A4CE2A8561}"/>
                </a:ext>
              </a:extLst>
            </p:cNvPr>
            <p:cNvSpPr txBox="1">
              <a:spLocks/>
            </p:cNvSpPr>
            <p:nvPr/>
          </p:nvSpPr>
          <p:spPr>
            <a:xfrm>
              <a:off x="351090" y="3220327"/>
              <a:ext cx="5515100" cy="52491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r>
                <a:rPr lang="en-US" altLang="zh-CN" sz="240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Auto-DNN: Co-Search Engine</a:t>
              </a:r>
              <a:r>
                <a:rPr lang="en-US" altLang="zh-CN" sz="2400" b="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endParaRPr lang="en-US" sz="2400" b="0" u="sng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3DD644-77DC-4F35-81FE-879BC40262D6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3057472" y="4119524"/>
              <a:ext cx="0" cy="2070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C36667-C420-42DF-A75F-5E3366CDF929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3057472" y="4692289"/>
              <a:ext cx="1565" cy="2242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ight Arrow 24">
            <a:extLst>
              <a:ext uri="{FF2B5EF4-FFF2-40B4-BE49-F238E27FC236}">
                <a16:creationId xmlns:a16="http://schemas.microsoft.com/office/drawing/2014/main" id="{C65656E7-EC97-4451-B438-9C4AA2F1713D}"/>
              </a:ext>
            </a:extLst>
          </p:cNvPr>
          <p:cNvSpPr/>
          <p:nvPr/>
        </p:nvSpPr>
        <p:spPr>
          <a:xfrm rot="16200000" flipH="1">
            <a:off x="6233142" y="1464396"/>
            <a:ext cx="317609" cy="195550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534C7-A70A-43B0-B7B6-AF3FF09729C8}"/>
              </a:ext>
            </a:extLst>
          </p:cNvPr>
          <p:cNvSpPr/>
          <p:nvPr/>
        </p:nvSpPr>
        <p:spPr>
          <a:xfrm>
            <a:off x="1981590" y="1733528"/>
            <a:ext cx="8228820" cy="376180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3ED8F4-CC30-4C5C-85B9-8E4CCBBF147D}"/>
              </a:ext>
            </a:extLst>
          </p:cNvPr>
          <p:cNvSpPr/>
          <p:nvPr/>
        </p:nvSpPr>
        <p:spPr>
          <a:xfrm>
            <a:off x="2309668" y="5792462"/>
            <a:ext cx="3566160" cy="45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DA761E-55D7-4F14-A431-41A8888E655C}"/>
              </a:ext>
            </a:extLst>
          </p:cNvPr>
          <p:cNvSpPr txBox="1"/>
          <p:nvPr/>
        </p:nvSpPr>
        <p:spPr>
          <a:xfrm>
            <a:off x="2417346" y="5817247"/>
            <a:ext cx="33508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DNN Model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04FCA-A203-4879-BA11-D1088168F356}"/>
              </a:ext>
            </a:extLst>
          </p:cNvPr>
          <p:cNvSpPr/>
          <p:nvPr/>
        </p:nvSpPr>
        <p:spPr>
          <a:xfrm>
            <a:off x="6749937" y="5792462"/>
            <a:ext cx="4232127" cy="457200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2A626-5EEE-417A-8897-AF4CD756F856}"/>
              </a:ext>
            </a:extLst>
          </p:cNvPr>
          <p:cNvSpPr txBox="1"/>
          <p:nvPr/>
        </p:nvSpPr>
        <p:spPr>
          <a:xfrm>
            <a:off x="6742488" y="5804279"/>
            <a:ext cx="42062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FPGA Accelerator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A087F7-08C7-4485-AFF6-4D8E12922028}"/>
              </a:ext>
            </a:extLst>
          </p:cNvPr>
          <p:cNvSpPr/>
          <p:nvPr/>
        </p:nvSpPr>
        <p:spPr>
          <a:xfrm>
            <a:off x="7270389" y="3561852"/>
            <a:ext cx="2601965" cy="168763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15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44152-5729-4CC5-A8E2-8BC7FDE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EC1A6-16FA-4C23-A61F-5829725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DNN/FPGA Co-Design Flow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B7C968-7193-4077-8ECB-D1877DE165C2}"/>
              </a:ext>
            </a:extLst>
          </p:cNvPr>
          <p:cNvSpPr/>
          <p:nvPr/>
        </p:nvSpPr>
        <p:spPr>
          <a:xfrm>
            <a:off x="2960824" y="1053638"/>
            <a:ext cx="7057794" cy="449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Target ML task; FPGA device (resources); performance targets (</a:t>
            </a:r>
            <a:r>
              <a:rPr lang="en-US" altLang="zh-CN" dirty="0" err="1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QoS</a:t>
            </a:r>
            <a:r>
              <a:rPr lang="en-US" altLang="zh-CN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8" name="Left-Right Arrow 15">
            <a:extLst>
              <a:ext uri="{FF2B5EF4-FFF2-40B4-BE49-F238E27FC236}">
                <a16:creationId xmlns:a16="http://schemas.microsoft.com/office/drawing/2014/main" id="{8F5C5CC1-D28B-4F69-8CDE-C0E17028B440}"/>
              </a:ext>
            </a:extLst>
          </p:cNvPr>
          <p:cNvSpPr/>
          <p:nvPr/>
        </p:nvSpPr>
        <p:spPr>
          <a:xfrm>
            <a:off x="6783289" y="4459783"/>
            <a:ext cx="427255" cy="261614"/>
          </a:xfrm>
          <a:prstGeom prst="leftRightArrow">
            <a:avLst>
              <a:gd name="adj1" fmla="val 43894"/>
              <a:gd name="adj2" fmla="val 43247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C20D8-A513-41A7-BB9B-231B17049199}"/>
              </a:ext>
            </a:extLst>
          </p:cNvPr>
          <p:cNvGrpSpPr/>
          <p:nvPr/>
        </p:nvGrpSpPr>
        <p:grpSpPr>
          <a:xfrm>
            <a:off x="7138932" y="3561852"/>
            <a:ext cx="2906611" cy="1687633"/>
            <a:chOff x="7316690" y="4326528"/>
            <a:chExt cx="3821325" cy="1146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F7736F-AAFE-40D5-9D88-9BD4B21AB371}"/>
                </a:ext>
              </a:extLst>
            </p:cNvPr>
            <p:cNvSpPr/>
            <p:nvPr/>
          </p:nvSpPr>
          <p:spPr>
            <a:xfrm>
              <a:off x="7489517" y="4326528"/>
              <a:ext cx="3420807" cy="114631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1D7C05-FB99-416C-9E47-3740BA676B41}"/>
                </a:ext>
              </a:extLst>
            </p:cNvPr>
            <p:cNvSpPr/>
            <p:nvPr/>
          </p:nvSpPr>
          <p:spPr>
            <a:xfrm>
              <a:off x="7316690" y="4380401"/>
              <a:ext cx="3821325" cy="783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u="sng" dirty="0">
                  <a:solidFill>
                    <a:schemeClr val="accent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Auto-HLS</a:t>
              </a:r>
              <a:r>
                <a:rPr lang="en-US" altLang="zh-CN" sz="2400" u="sng" dirty="0">
                  <a:solidFill>
                    <a:schemeClr val="accent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:</a:t>
              </a:r>
              <a:r>
                <a:rPr lang="en-US" altLang="zh-CN" sz="2400" dirty="0">
                  <a:solidFill>
                    <a:schemeClr val="accent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FPGA Accelerator Generator</a:t>
              </a:r>
              <a:endPara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ight Arrow 21">
            <a:extLst>
              <a:ext uri="{FF2B5EF4-FFF2-40B4-BE49-F238E27FC236}">
                <a16:creationId xmlns:a16="http://schemas.microsoft.com/office/drawing/2014/main" id="{B09FDB4E-3CDC-4A13-9759-D7411E9BE754}"/>
              </a:ext>
            </a:extLst>
          </p:cNvPr>
          <p:cNvSpPr/>
          <p:nvPr/>
        </p:nvSpPr>
        <p:spPr>
          <a:xfrm rot="16200000" flipH="1">
            <a:off x="4155967" y="5441620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" name="Right Arrow 22">
            <a:extLst>
              <a:ext uri="{FF2B5EF4-FFF2-40B4-BE49-F238E27FC236}">
                <a16:creationId xmlns:a16="http://schemas.microsoft.com/office/drawing/2014/main" id="{ABFF893D-74FB-4DFC-9D7D-3D2AA6B23BAD}"/>
              </a:ext>
            </a:extLst>
          </p:cNvPr>
          <p:cNvSpPr/>
          <p:nvPr/>
        </p:nvSpPr>
        <p:spPr>
          <a:xfrm rot="16200000" flipH="1">
            <a:off x="8458387" y="5441619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rgbClr val="00305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67D5F-DFF4-4300-8318-CA97CA98DD27}"/>
              </a:ext>
            </a:extLst>
          </p:cNvPr>
          <p:cNvGrpSpPr/>
          <p:nvPr/>
        </p:nvGrpSpPr>
        <p:grpSpPr>
          <a:xfrm>
            <a:off x="2184137" y="1933272"/>
            <a:ext cx="4558351" cy="3318917"/>
            <a:chOff x="190500" y="3220327"/>
            <a:chExt cx="5831434" cy="2254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96973D-B149-471C-9C1D-2901C7E5D148}"/>
                </a:ext>
              </a:extLst>
            </p:cNvPr>
            <p:cNvSpPr/>
            <p:nvPr/>
          </p:nvSpPr>
          <p:spPr>
            <a:xfrm>
              <a:off x="351091" y="3753764"/>
              <a:ext cx="5412761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1.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building block modeling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F0556A-5AD2-492D-BBA2-EFF070BEC5B5}"/>
                </a:ext>
              </a:extLst>
            </p:cNvPr>
            <p:cNvSpPr/>
            <p:nvPr/>
          </p:nvSpPr>
          <p:spPr>
            <a:xfrm>
              <a:off x="190500" y="3262531"/>
              <a:ext cx="5831434" cy="221214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0C8B5-6C4E-4FAA-9187-ECA0B748267A}"/>
                </a:ext>
              </a:extLst>
            </p:cNvPr>
            <p:cNvSpPr/>
            <p:nvPr/>
          </p:nvSpPr>
          <p:spPr>
            <a:xfrm>
              <a:off x="351090" y="4326529"/>
              <a:ext cx="5412762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2.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Building block selection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8AFE4-5762-4AE8-B2DA-82BF2BD0DE50}"/>
                </a:ext>
              </a:extLst>
            </p:cNvPr>
            <p:cNvSpPr/>
            <p:nvPr/>
          </p:nvSpPr>
          <p:spPr>
            <a:xfrm>
              <a:off x="354220" y="4916549"/>
              <a:ext cx="5409630" cy="372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3.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DNN search and update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4977BED-148A-460B-8D99-B0A4CE2A8561}"/>
                </a:ext>
              </a:extLst>
            </p:cNvPr>
            <p:cNvSpPr txBox="1">
              <a:spLocks/>
            </p:cNvSpPr>
            <p:nvPr/>
          </p:nvSpPr>
          <p:spPr>
            <a:xfrm>
              <a:off x="351090" y="3220327"/>
              <a:ext cx="5515100" cy="52491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r>
                <a:rPr lang="en-US" altLang="zh-CN" sz="240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Auto-DNN: Co-Search Engine</a:t>
              </a:r>
              <a:r>
                <a:rPr lang="en-US" altLang="zh-CN" sz="2400" b="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endParaRPr lang="en-US" sz="2400" b="0" u="sng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3DD644-77DC-4F35-81FE-879BC40262D6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3057472" y="4119524"/>
              <a:ext cx="0" cy="2070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C36667-C420-42DF-A75F-5E3366CDF929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3057472" y="4692289"/>
              <a:ext cx="1565" cy="2242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ight Arrow 24">
            <a:extLst>
              <a:ext uri="{FF2B5EF4-FFF2-40B4-BE49-F238E27FC236}">
                <a16:creationId xmlns:a16="http://schemas.microsoft.com/office/drawing/2014/main" id="{C65656E7-EC97-4451-B438-9C4AA2F1713D}"/>
              </a:ext>
            </a:extLst>
          </p:cNvPr>
          <p:cNvSpPr/>
          <p:nvPr/>
        </p:nvSpPr>
        <p:spPr>
          <a:xfrm rot="16200000" flipH="1">
            <a:off x="6233142" y="1464396"/>
            <a:ext cx="317609" cy="195550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534C7-A70A-43B0-B7B6-AF3FF09729C8}"/>
              </a:ext>
            </a:extLst>
          </p:cNvPr>
          <p:cNvSpPr/>
          <p:nvPr/>
        </p:nvSpPr>
        <p:spPr>
          <a:xfrm>
            <a:off x="1981590" y="1733528"/>
            <a:ext cx="8228820" cy="376180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3ED8F4-CC30-4C5C-85B9-8E4CCBBF147D}"/>
              </a:ext>
            </a:extLst>
          </p:cNvPr>
          <p:cNvSpPr/>
          <p:nvPr/>
        </p:nvSpPr>
        <p:spPr>
          <a:xfrm>
            <a:off x="2309668" y="5792462"/>
            <a:ext cx="3566160" cy="45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DA761E-55D7-4F14-A431-41A8888E655C}"/>
              </a:ext>
            </a:extLst>
          </p:cNvPr>
          <p:cNvSpPr txBox="1"/>
          <p:nvPr/>
        </p:nvSpPr>
        <p:spPr>
          <a:xfrm>
            <a:off x="2417346" y="5817247"/>
            <a:ext cx="33508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DNN Model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04FCA-A203-4879-BA11-D1088168F356}"/>
              </a:ext>
            </a:extLst>
          </p:cNvPr>
          <p:cNvSpPr/>
          <p:nvPr/>
        </p:nvSpPr>
        <p:spPr>
          <a:xfrm>
            <a:off x="6749937" y="5792462"/>
            <a:ext cx="4232127" cy="457200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2A626-5EEE-417A-8897-AF4CD756F856}"/>
              </a:ext>
            </a:extLst>
          </p:cNvPr>
          <p:cNvSpPr txBox="1"/>
          <p:nvPr/>
        </p:nvSpPr>
        <p:spPr>
          <a:xfrm>
            <a:off x="6742488" y="5804279"/>
            <a:ext cx="42062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FPGA Accelerator</a:t>
            </a: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C3A500BD-8BD4-41F0-AC4E-6E1A8D2DBC09}"/>
              </a:ext>
            </a:extLst>
          </p:cNvPr>
          <p:cNvSpPr/>
          <p:nvPr/>
        </p:nvSpPr>
        <p:spPr>
          <a:xfrm>
            <a:off x="372291" y="1552366"/>
            <a:ext cx="11084674" cy="4787466"/>
          </a:xfrm>
          <a:custGeom>
            <a:avLst/>
            <a:gdLst>
              <a:gd name="connsiteX0" fmla="*/ 0 w 11084674"/>
              <a:gd name="connsiteY0" fmla="*/ 0 h 4787466"/>
              <a:gd name="connsiteX1" fmla="*/ 11084674 w 11084674"/>
              <a:gd name="connsiteY1" fmla="*/ 0 h 4787466"/>
              <a:gd name="connsiteX2" fmla="*/ 11084674 w 11084674"/>
              <a:gd name="connsiteY2" fmla="*/ 4787466 h 4787466"/>
              <a:gd name="connsiteX3" fmla="*/ 10722429 w 11084674"/>
              <a:gd name="connsiteY3" fmla="*/ 4787466 h 4787466"/>
              <a:gd name="connsiteX4" fmla="*/ 10722429 w 11084674"/>
              <a:gd name="connsiteY4" fmla="*/ 4014205 h 4787466"/>
              <a:gd name="connsiteX5" fmla="*/ 8437954 w 11084674"/>
              <a:gd name="connsiteY5" fmla="*/ 4014205 h 4787466"/>
              <a:gd name="connsiteX6" fmla="*/ 8437954 w 11084674"/>
              <a:gd name="connsiteY6" fmla="*/ 3753267 h 4787466"/>
              <a:gd name="connsiteX7" fmla="*/ 9666053 w 11084674"/>
              <a:gd name="connsiteY7" fmla="*/ 3753267 h 4787466"/>
              <a:gd name="connsiteX8" fmla="*/ 9666053 w 11084674"/>
              <a:gd name="connsiteY8" fmla="*/ 1967583 h 4787466"/>
              <a:gd name="connsiteX9" fmla="*/ 6844325 w 11084674"/>
              <a:gd name="connsiteY9" fmla="*/ 1967583 h 4787466"/>
              <a:gd name="connsiteX10" fmla="*/ 6844325 w 11084674"/>
              <a:gd name="connsiteY10" fmla="*/ 3753267 h 4787466"/>
              <a:gd name="connsiteX11" fmla="*/ 8304216 w 11084674"/>
              <a:gd name="connsiteY11" fmla="*/ 3753267 h 4787466"/>
              <a:gd name="connsiteX12" fmla="*/ 8304216 w 11084674"/>
              <a:gd name="connsiteY12" fmla="*/ 4014205 h 4787466"/>
              <a:gd name="connsiteX13" fmla="*/ 6240877 w 11084674"/>
              <a:gd name="connsiteY13" fmla="*/ 4014205 h 4787466"/>
              <a:gd name="connsiteX14" fmla="*/ 6240877 w 11084674"/>
              <a:gd name="connsiteY14" fmla="*/ 4787466 h 4787466"/>
              <a:gd name="connsiteX15" fmla="*/ 0 w 11084674"/>
              <a:gd name="connsiteY15" fmla="*/ 4787466 h 478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84674" h="4787466">
                <a:moveTo>
                  <a:pt x="0" y="0"/>
                </a:moveTo>
                <a:lnTo>
                  <a:pt x="11084674" y="0"/>
                </a:lnTo>
                <a:lnTo>
                  <a:pt x="11084674" y="4787466"/>
                </a:lnTo>
                <a:lnTo>
                  <a:pt x="10722429" y="4787466"/>
                </a:lnTo>
                <a:lnTo>
                  <a:pt x="10722429" y="4014205"/>
                </a:lnTo>
                <a:lnTo>
                  <a:pt x="8437954" y="4014205"/>
                </a:lnTo>
                <a:lnTo>
                  <a:pt x="8437954" y="3753267"/>
                </a:lnTo>
                <a:lnTo>
                  <a:pt x="9666053" y="3753267"/>
                </a:lnTo>
                <a:lnTo>
                  <a:pt x="9666053" y="1967583"/>
                </a:lnTo>
                <a:lnTo>
                  <a:pt x="6844325" y="1967583"/>
                </a:lnTo>
                <a:lnTo>
                  <a:pt x="6844325" y="3753267"/>
                </a:lnTo>
                <a:lnTo>
                  <a:pt x="8304216" y="3753267"/>
                </a:lnTo>
                <a:lnTo>
                  <a:pt x="8304216" y="4014205"/>
                </a:lnTo>
                <a:lnTo>
                  <a:pt x="6240877" y="4014205"/>
                </a:lnTo>
                <a:lnTo>
                  <a:pt x="6240877" y="4787466"/>
                </a:lnTo>
                <a:lnTo>
                  <a:pt x="0" y="4787466"/>
                </a:lnTo>
                <a:close/>
              </a:path>
            </a:pathLst>
          </a:cu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04DF4E-9824-4A1F-B2FD-951972505B6F}"/>
              </a:ext>
            </a:extLst>
          </p:cNvPr>
          <p:cNvGrpSpPr>
            <a:grpSpLocks noChangeAspect="1"/>
          </p:cNvGrpSpPr>
          <p:nvPr/>
        </p:nvGrpSpPr>
        <p:grpSpPr>
          <a:xfrm>
            <a:off x="2976670" y="966982"/>
            <a:ext cx="6905661" cy="2468880"/>
            <a:chOff x="-8979391" y="-749258"/>
            <a:chExt cx="8185127" cy="477389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4E1766-916C-4DFD-BE01-D0A86B1F5D0E}"/>
                </a:ext>
              </a:extLst>
            </p:cNvPr>
            <p:cNvSpPr/>
            <p:nvPr/>
          </p:nvSpPr>
          <p:spPr>
            <a:xfrm>
              <a:off x="-8979391" y="-749258"/>
              <a:ext cx="8185127" cy="47738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rbel" panose="020B0503020204020204" pitchFamily="34" charset="0"/>
                <a:ea typeface="Cambria" panose="02040503050406030204" pitchFamily="18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1D772A-8491-440E-B6AF-82750C53A8A4}"/>
                </a:ext>
              </a:extLst>
            </p:cNvPr>
            <p:cNvGrpSpPr/>
            <p:nvPr/>
          </p:nvGrpSpPr>
          <p:grpSpPr>
            <a:xfrm>
              <a:off x="-8788630" y="-570073"/>
              <a:ext cx="7576746" cy="4300306"/>
              <a:chOff x="824876" y="2934659"/>
              <a:chExt cx="4381886" cy="2366865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7749AED-B5A4-4A2D-990B-0E735BC21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3997" y="4805718"/>
                <a:ext cx="3240687" cy="0"/>
              </a:xfrm>
              <a:prstGeom prst="lin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C1D6F5B-B047-42AF-A019-DDB0C8723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3997" y="5009242"/>
                <a:ext cx="3240687" cy="0"/>
              </a:xfrm>
              <a:prstGeom prst="lin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A24B35E-1E24-4B68-A192-6999AE3B9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3997" y="5220983"/>
                <a:ext cx="3240687" cy="0"/>
              </a:xfrm>
              <a:prstGeom prst="lin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1F7F612-8993-4475-B821-355C820395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3997" y="4594726"/>
                <a:ext cx="3240687" cy="0"/>
              </a:xfrm>
              <a:prstGeom prst="lin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3057426-58EF-4ED1-AE49-6267DCBF3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3997" y="4387917"/>
                <a:ext cx="3240687" cy="0"/>
              </a:xfrm>
              <a:prstGeom prst="lin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38" name="Flowchart: Document 37">
                <a:extLst>
                  <a:ext uri="{FF2B5EF4-FFF2-40B4-BE49-F238E27FC236}">
                    <a16:creationId xmlns:a16="http://schemas.microsoft.com/office/drawing/2014/main" id="{6BE54206-EF48-4A25-9EC2-C722BCF10D67}"/>
                  </a:ext>
                </a:extLst>
              </p:cNvPr>
              <p:cNvSpPr/>
              <p:nvPr/>
            </p:nvSpPr>
            <p:spPr>
              <a:xfrm>
                <a:off x="898015" y="3084307"/>
                <a:ext cx="1269512" cy="824269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2AD515B-26E3-43EE-8C33-811D15F60B58}"/>
                  </a:ext>
                </a:extLst>
              </p:cNvPr>
              <p:cNvSpPr/>
              <p:nvPr/>
            </p:nvSpPr>
            <p:spPr>
              <a:xfrm>
                <a:off x="909129" y="3094148"/>
                <a:ext cx="292608" cy="327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BDEC1C-FD8B-4778-97C1-A11B0CB5064E}"/>
                  </a:ext>
                </a:extLst>
              </p:cNvPr>
              <p:cNvSpPr/>
              <p:nvPr/>
            </p:nvSpPr>
            <p:spPr>
              <a:xfrm>
                <a:off x="1216997" y="3092651"/>
                <a:ext cx="292608" cy="327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lowchart: Document 40">
                <a:extLst>
                  <a:ext uri="{FF2B5EF4-FFF2-40B4-BE49-F238E27FC236}">
                    <a16:creationId xmlns:a16="http://schemas.microsoft.com/office/drawing/2014/main" id="{73F130C9-509D-4F1C-B635-11BBE30161D3}"/>
                  </a:ext>
                </a:extLst>
              </p:cNvPr>
              <p:cNvSpPr/>
              <p:nvPr/>
            </p:nvSpPr>
            <p:spPr>
              <a:xfrm>
                <a:off x="853032" y="3143423"/>
                <a:ext cx="1269512" cy="824269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lowchart: Document 41">
                <a:extLst>
                  <a:ext uri="{FF2B5EF4-FFF2-40B4-BE49-F238E27FC236}">
                    <a16:creationId xmlns:a16="http://schemas.microsoft.com/office/drawing/2014/main" id="{6552BDEF-C570-4676-8BCA-B5C2B72DB233}"/>
                  </a:ext>
                </a:extLst>
              </p:cNvPr>
              <p:cNvSpPr/>
              <p:nvPr/>
            </p:nvSpPr>
            <p:spPr>
              <a:xfrm>
                <a:off x="826690" y="3196189"/>
                <a:ext cx="1255221" cy="824269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D980E06-6B4A-49F8-8871-6255190DFBA3}"/>
                  </a:ext>
                </a:extLst>
              </p:cNvPr>
              <p:cNvCxnSpPr/>
              <p:nvPr/>
            </p:nvCxnSpPr>
            <p:spPr>
              <a:xfrm>
                <a:off x="826690" y="3207017"/>
                <a:ext cx="0" cy="67455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648BCB8-33DB-4FD0-B7E0-FB52B30B0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3760" y="3207017"/>
                <a:ext cx="0" cy="792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1F36AE3-3BC5-45A8-80DB-9614A005C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3650" y="3197833"/>
                <a:ext cx="0" cy="76663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B40A988-27A0-4A98-BB88-EF99B4403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4583" y="3210193"/>
                <a:ext cx="0" cy="6637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FA66A56-B31D-420A-BE73-83A08856A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690" y="3415809"/>
                <a:ext cx="125522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7C14A82-3436-4CBC-93D2-6C56572E05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876" y="3631197"/>
                <a:ext cx="126187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696CED0-5B7F-4964-8A6F-20BCF9549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783" y="3800573"/>
                <a:ext cx="125613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0FEF031-8D57-4C3E-AE91-1A2E7352EBEF}"/>
                  </a:ext>
                </a:extLst>
              </p:cNvPr>
              <p:cNvSpPr/>
              <p:nvPr/>
            </p:nvSpPr>
            <p:spPr>
              <a:xfrm>
                <a:off x="836861" y="3203957"/>
                <a:ext cx="290092" cy="20831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1</a:t>
                </a:r>
                <a:endParaRPr lang="en-US" sz="1400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7C43D83-897D-45A0-AB99-900CBF13517E}"/>
                  </a:ext>
                </a:extLst>
              </p:cNvPr>
              <p:cNvSpPr/>
              <p:nvPr/>
            </p:nvSpPr>
            <p:spPr>
              <a:xfrm>
                <a:off x="864146" y="3153264"/>
                <a:ext cx="292608" cy="327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EAF8E3C-7C16-4B33-9042-5FA0D41639DF}"/>
                  </a:ext>
                </a:extLst>
              </p:cNvPr>
              <p:cNvSpPr/>
              <p:nvPr/>
            </p:nvSpPr>
            <p:spPr>
              <a:xfrm>
                <a:off x="1172014" y="3151767"/>
                <a:ext cx="292608" cy="327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D0C71B1-F785-4321-88EE-6A85E1E450F6}"/>
                  </a:ext>
                </a:extLst>
              </p:cNvPr>
              <p:cNvSpPr/>
              <p:nvPr/>
            </p:nvSpPr>
            <p:spPr>
              <a:xfrm>
                <a:off x="1144490" y="3203649"/>
                <a:ext cx="290092" cy="20831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2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44E7FEE-F8D5-454E-B763-4CD77E95D432}"/>
                  </a:ext>
                </a:extLst>
              </p:cNvPr>
              <p:cNvSpPr/>
              <p:nvPr/>
            </p:nvSpPr>
            <p:spPr>
              <a:xfrm>
                <a:off x="836861" y="3418572"/>
                <a:ext cx="290092" cy="20831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3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A3AF7CC-F0DD-4605-A3B1-208CDA699548}"/>
                  </a:ext>
                </a:extLst>
              </p:cNvPr>
              <p:cNvSpPr/>
              <p:nvPr/>
            </p:nvSpPr>
            <p:spPr>
              <a:xfrm>
                <a:off x="1144490" y="3418264"/>
                <a:ext cx="290092" cy="20831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4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07B8BD1-F861-4227-BD0C-82DCF739CB89}"/>
                  </a:ext>
                </a:extLst>
              </p:cNvPr>
              <p:cNvSpPr/>
              <p:nvPr/>
            </p:nvSpPr>
            <p:spPr>
              <a:xfrm>
                <a:off x="2185742" y="3010984"/>
                <a:ext cx="1607829" cy="557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Input feature maps: </a:t>
                </a:r>
              </a:p>
              <a:p>
                <a:r>
                  <a:rPr lang="en-US" altLang="zh-CN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8x8 tiling</a:t>
                </a:r>
                <a:endParaRPr lang="zh-CN" altLang="en-US" dirty="0">
                  <a:latin typeface="Corbel" panose="020B05030202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C5315CD-5DBA-451B-89AF-6FE1F3CAD6AE}"/>
                  </a:ext>
                </a:extLst>
              </p:cNvPr>
              <p:cNvSpPr/>
              <p:nvPr/>
            </p:nvSpPr>
            <p:spPr>
              <a:xfrm>
                <a:off x="1173566" y="4176490"/>
                <a:ext cx="522041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Load data</a:t>
                </a:r>
                <a:endParaRPr lang="zh-CN" altLang="en-US" sz="1400" dirty="0">
                  <a:latin typeface="Corbel" panose="020B05030202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9685DF-0910-4552-AFA0-E129B658D888}"/>
                  </a:ext>
                </a:extLst>
              </p:cNvPr>
              <p:cNvSpPr/>
              <p:nvPr/>
            </p:nvSpPr>
            <p:spPr>
              <a:xfrm>
                <a:off x="1168505" y="4391382"/>
                <a:ext cx="532158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CONV 3x3</a:t>
                </a:r>
                <a:endParaRPr lang="zh-CN" altLang="en-US" sz="1400" dirty="0">
                  <a:latin typeface="Corbel" panose="020B05030202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B0183EF-EBCC-4BFF-9985-C8DE4F638380}"/>
                  </a:ext>
                </a:extLst>
              </p:cNvPr>
              <p:cNvSpPr/>
              <p:nvPr/>
            </p:nvSpPr>
            <p:spPr>
              <a:xfrm>
                <a:off x="1168505" y="4606274"/>
                <a:ext cx="532158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CONV 1x1</a:t>
                </a:r>
                <a:endParaRPr lang="zh-CN" altLang="en-US" sz="1400" dirty="0">
                  <a:latin typeface="Corbel" panose="020B05030202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171AFD7-6AC6-48FC-851B-666B210652F7}"/>
                  </a:ext>
                </a:extLst>
              </p:cNvPr>
              <p:cNvSpPr/>
              <p:nvPr/>
            </p:nvSpPr>
            <p:spPr>
              <a:xfrm>
                <a:off x="1223474" y="4821166"/>
                <a:ext cx="422228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Pooling</a:t>
                </a:r>
                <a:endParaRPr lang="zh-CN" altLang="en-US" sz="1400" dirty="0">
                  <a:latin typeface="Corbel" panose="020B05030202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0D8A56-0DDD-44EC-BE89-31F62DD8648E}"/>
                  </a:ext>
                </a:extLst>
              </p:cNvPr>
              <p:cNvSpPr/>
              <p:nvPr/>
            </p:nvSpPr>
            <p:spPr>
              <a:xfrm>
                <a:off x="2244088" y="4427134"/>
                <a:ext cx="517003" cy="1786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AED1054-43C5-48E3-80AA-BF92F5CBA199}"/>
                  </a:ext>
                </a:extLst>
              </p:cNvPr>
              <p:cNvSpPr/>
              <p:nvPr/>
            </p:nvSpPr>
            <p:spPr>
              <a:xfrm>
                <a:off x="2761091" y="4427134"/>
                <a:ext cx="517003" cy="1786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D9C21A-F10A-4D0F-BB37-6A0CE8D81619}"/>
                  </a:ext>
                </a:extLst>
              </p:cNvPr>
              <p:cNvSpPr/>
              <p:nvPr/>
            </p:nvSpPr>
            <p:spPr>
              <a:xfrm>
                <a:off x="3278093" y="4427134"/>
                <a:ext cx="517003" cy="1786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9DFB2FA-0A39-43AB-8379-760547CBDE0D}"/>
                  </a:ext>
                </a:extLst>
              </p:cNvPr>
              <p:cNvSpPr/>
              <p:nvPr/>
            </p:nvSpPr>
            <p:spPr>
              <a:xfrm>
                <a:off x="3795095" y="4427134"/>
                <a:ext cx="517003" cy="1786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E519CD7-594B-4E09-A80E-1C1D10D31DA0}"/>
                  </a:ext>
                </a:extLst>
              </p:cNvPr>
              <p:cNvSpPr/>
              <p:nvPr/>
            </p:nvSpPr>
            <p:spPr>
              <a:xfrm>
                <a:off x="2761091" y="4635978"/>
                <a:ext cx="437153" cy="1786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C8CCF3-D793-490F-9324-6EAB1A466B3C}"/>
                  </a:ext>
                </a:extLst>
              </p:cNvPr>
              <p:cNvSpPr/>
              <p:nvPr/>
            </p:nvSpPr>
            <p:spPr>
              <a:xfrm>
                <a:off x="3278095" y="4635978"/>
                <a:ext cx="437152" cy="1786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0198594-A1D8-4CE2-A2E3-1E1631EF0052}"/>
                  </a:ext>
                </a:extLst>
              </p:cNvPr>
              <p:cNvSpPr/>
              <p:nvPr/>
            </p:nvSpPr>
            <p:spPr>
              <a:xfrm>
                <a:off x="3795096" y="4635978"/>
                <a:ext cx="437153" cy="1786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2E062B-53A3-416D-B50F-685235EBD282}"/>
                  </a:ext>
                </a:extLst>
              </p:cNvPr>
              <p:cNvSpPr/>
              <p:nvPr/>
            </p:nvSpPr>
            <p:spPr>
              <a:xfrm>
                <a:off x="4312098" y="4635978"/>
                <a:ext cx="437153" cy="1786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F26C05D-AE41-455A-A249-2A0709C440DD}"/>
                  </a:ext>
                </a:extLst>
              </p:cNvPr>
              <p:cNvSpPr/>
              <p:nvPr/>
            </p:nvSpPr>
            <p:spPr>
              <a:xfrm>
                <a:off x="1953997" y="4218290"/>
                <a:ext cx="290092" cy="1786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F55F438-E840-44DA-A0D3-A4D2D9F1C5A3}"/>
                  </a:ext>
                </a:extLst>
              </p:cNvPr>
              <p:cNvSpPr/>
              <p:nvPr/>
            </p:nvSpPr>
            <p:spPr>
              <a:xfrm>
                <a:off x="2470999" y="4218290"/>
                <a:ext cx="290092" cy="1786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AE728C6-933C-4392-8AA2-A75987383C13}"/>
                  </a:ext>
                </a:extLst>
              </p:cNvPr>
              <p:cNvSpPr/>
              <p:nvPr/>
            </p:nvSpPr>
            <p:spPr>
              <a:xfrm>
                <a:off x="2988001" y="4218290"/>
                <a:ext cx="290092" cy="1786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F5F6B4E-26B0-4023-984A-0467E7119B02}"/>
                  </a:ext>
                </a:extLst>
              </p:cNvPr>
              <p:cNvSpPr/>
              <p:nvPr/>
            </p:nvSpPr>
            <p:spPr>
              <a:xfrm>
                <a:off x="3505003" y="4218290"/>
                <a:ext cx="290092" cy="1786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608B9CC-F723-4F5B-82A4-211EE0E441E1}"/>
                  </a:ext>
                </a:extLst>
              </p:cNvPr>
              <p:cNvSpPr/>
              <p:nvPr/>
            </p:nvSpPr>
            <p:spPr>
              <a:xfrm>
                <a:off x="3198244" y="4836347"/>
                <a:ext cx="147320" cy="1786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B85E83E-74F4-4A81-ABDC-76F56EF7A220}"/>
                  </a:ext>
                </a:extLst>
              </p:cNvPr>
              <p:cNvSpPr/>
              <p:nvPr/>
            </p:nvSpPr>
            <p:spPr>
              <a:xfrm>
                <a:off x="3715247" y="4836347"/>
                <a:ext cx="147320" cy="1786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262D855-7853-4D51-8101-E0ED1F57324F}"/>
                  </a:ext>
                </a:extLst>
              </p:cNvPr>
              <p:cNvSpPr/>
              <p:nvPr/>
            </p:nvSpPr>
            <p:spPr>
              <a:xfrm>
                <a:off x="4232249" y="4836347"/>
                <a:ext cx="147320" cy="1786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74BF99D-610B-4F88-A8CE-13EB70E35D77}"/>
                  </a:ext>
                </a:extLst>
              </p:cNvPr>
              <p:cNvSpPr/>
              <p:nvPr/>
            </p:nvSpPr>
            <p:spPr>
              <a:xfrm>
                <a:off x="4749252" y="4836347"/>
                <a:ext cx="147320" cy="1786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B02B3D8-B66C-4E18-8F3D-8003DFD2A53F}"/>
                  </a:ext>
                </a:extLst>
              </p:cNvPr>
              <p:cNvSpPr/>
              <p:nvPr/>
            </p:nvSpPr>
            <p:spPr>
              <a:xfrm>
                <a:off x="1152513" y="5036058"/>
                <a:ext cx="56414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Write back</a:t>
                </a:r>
                <a:endParaRPr lang="zh-CN" altLang="en-US" sz="1400" dirty="0">
                  <a:latin typeface="Corbel" panose="020B05030202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1326526-3B83-495C-BFFE-C783011C4ED4}"/>
                  </a:ext>
                </a:extLst>
              </p:cNvPr>
              <p:cNvSpPr/>
              <p:nvPr/>
            </p:nvSpPr>
            <p:spPr>
              <a:xfrm>
                <a:off x="3345564" y="5048366"/>
                <a:ext cx="228600" cy="1786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A58357C-5F97-4637-B82C-E46F7AABA126}"/>
                  </a:ext>
                </a:extLst>
              </p:cNvPr>
              <p:cNvSpPr/>
              <p:nvPr/>
            </p:nvSpPr>
            <p:spPr>
              <a:xfrm>
                <a:off x="3862567" y="5048366"/>
                <a:ext cx="228600" cy="1786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ABB01C-9411-4DF4-A562-5C71EFD20640}"/>
                  </a:ext>
                </a:extLst>
              </p:cNvPr>
              <p:cNvSpPr/>
              <p:nvPr/>
            </p:nvSpPr>
            <p:spPr>
              <a:xfrm>
                <a:off x="4379569" y="5048366"/>
                <a:ext cx="228600" cy="1786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4479ACB-6688-4396-B9F2-5986D53D25CF}"/>
                  </a:ext>
                </a:extLst>
              </p:cNvPr>
              <p:cNvSpPr/>
              <p:nvPr/>
            </p:nvSpPr>
            <p:spPr>
              <a:xfrm>
                <a:off x="4896572" y="5048366"/>
                <a:ext cx="228600" cy="1786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F03D2E8-B88D-415E-9009-11C0252AB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3997" y="4176490"/>
                <a:ext cx="3240687" cy="0"/>
              </a:xfrm>
              <a:prstGeom prst="line">
                <a:avLst/>
              </a:prstGeom>
              <a:ln w="1270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383FB1E-A2EB-4F79-B6D3-FDC980211C88}"/>
                  </a:ext>
                </a:extLst>
              </p:cNvPr>
              <p:cNvSpPr/>
              <p:nvPr/>
            </p:nvSpPr>
            <p:spPr>
              <a:xfrm>
                <a:off x="4823647" y="4144607"/>
                <a:ext cx="383115" cy="318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Time</a:t>
                </a:r>
                <a:endParaRPr lang="zh-CN" altLang="en-US" dirty="0">
                  <a:latin typeface="Corbel" panose="020B05030202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8AE8179-99F5-4747-9A5B-25858AB56CEC}"/>
                  </a:ext>
                </a:extLst>
              </p:cNvPr>
              <p:cNvSpPr/>
              <p:nvPr/>
            </p:nvSpPr>
            <p:spPr>
              <a:xfrm>
                <a:off x="2025265" y="4170412"/>
                <a:ext cx="147119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1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D4DA875-2BAB-41F0-8F68-460F35953AB5}"/>
                  </a:ext>
                </a:extLst>
              </p:cNvPr>
              <p:cNvSpPr/>
              <p:nvPr/>
            </p:nvSpPr>
            <p:spPr>
              <a:xfrm>
                <a:off x="2419585" y="4383732"/>
                <a:ext cx="147119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1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278DF03-45C7-4773-A211-EFE33F45FD5E}"/>
                  </a:ext>
                </a:extLst>
              </p:cNvPr>
              <p:cNvSpPr/>
              <p:nvPr/>
            </p:nvSpPr>
            <p:spPr>
              <a:xfrm>
                <a:off x="2906111" y="4591441"/>
                <a:ext cx="147119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1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BCB83FD-AABF-454B-8199-514D8029255A}"/>
                  </a:ext>
                </a:extLst>
              </p:cNvPr>
              <p:cNvSpPr/>
              <p:nvPr/>
            </p:nvSpPr>
            <p:spPr>
              <a:xfrm>
                <a:off x="3201650" y="4794237"/>
                <a:ext cx="147119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1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FB3DA16-E0F1-4A31-89E2-C6E551BC8EF1}"/>
                  </a:ext>
                </a:extLst>
              </p:cNvPr>
              <p:cNvSpPr/>
              <p:nvPr/>
            </p:nvSpPr>
            <p:spPr>
              <a:xfrm>
                <a:off x="3389328" y="5008415"/>
                <a:ext cx="147119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1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40E8B55-37FA-46D1-819F-4A96999B0E24}"/>
                  </a:ext>
                </a:extLst>
              </p:cNvPr>
              <p:cNvSpPr/>
              <p:nvPr/>
            </p:nvSpPr>
            <p:spPr>
              <a:xfrm>
                <a:off x="2536385" y="4170412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2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2D18864-B5F8-43CB-A0C1-B0B89612D0B4}"/>
                  </a:ext>
                </a:extLst>
              </p:cNvPr>
              <p:cNvSpPr/>
              <p:nvPr/>
            </p:nvSpPr>
            <p:spPr>
              <a:xfrm>
                <a:off x="2930710" y="4383731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2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D377A7C-3F16-45B1-9361-62DC72B1861B}"/>
                  </a:ext>
                </a:extLst>
              </p:cNvPr>
              <p:cNvSpPr/>
              <p:nvPr/>
            </p:nvSpPr>
            <p:spPr>
              <a:xfrm>
                <a:off x="3417235" y="4591439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2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A342A87-43BE-46B6-BEB4-610A15916C95}"/>
                  </a:ext>
                </a:extLst>
              </p:cNvPr>
              <p:cNvSpPr/>
              <p:nvPr/>
            </p:nvSpPr>
            <p:spPr>
              <a:xfrm>
                <a:off x="3712775" y="4794237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2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377717F-5AEB-4BB6-BB12-3B6132A83348}"/>
                  </a:ext>
                </a:extLst>
              </p:cNvPr>
              <p:cNvSpPr/>
              <p:nvPr/>
            </p:nvSpPr>
            <p:spPr>
              <a:xfrm>
                <a:off x="3900453" y="5008413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2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A9CF6E4-5B5D-4B0A-A5A7-F1B2106D3E74}"/>
                  </a:ext>
                </a:extLst>
              </p:cNvPr>
              <p:cNvSpPr/>
              <p:nvPr/>
            </p:nvSpPr>
            <p:spPr>
              <a:xfrm>
                <a:off x="3057751" y="4170415"/>
                <a:ext cx="148010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3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C6332A2-1583-4237-A316-8357FDC7DA66}"/>
                  </a:ext>
                </a:extLst>
              </p:cNvPr>
              <p:cNvSpPr/>
              <p:nvPr/>
            </p:nvSpPr>
            <p:spPr>
              <a:xfrm>
                <a:off x="3452071" y="4383736"/>
                <a:ext cx="148010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3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6C70AE9-580A-416E-957D-CD0EB80876A5}"/>
                  </a:ext>
                </a:extLst>
              </p:cNvPr>
              <p:cNvSpPr/>
              <p:nvPr/>
            </p:nvSpPr>
            <p:spPr>
              <a:xfrm>
                <a:off x="3938597" y="4591444"/>
                <a:ext cx="148010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3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76359B0-0630-4CA5-9F65-261C5E33CAFE}"/>
                  </a:ext>
                </a:extLst>
              </p:cNvPr>
              <p:cNvSpPr/>
              <p:nvPr/>
            </p:nvSpPr>
            <p:spPr>
              <a:xfrm>
                <a:off x="4234134" y="4794243"/>
                <a:ext cx="148010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3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D31EB47-5B3A-447F-90E9-479BF0C452A3}"/>
                  </a:ext>
                </a:extLst>
              </p:cNvPr>
              <p:cNvSpPr/>
              <p:nvPr/>
            </p:nvSpPr>
            <p:spPr>
              <a:xfrm>
                <a:off x="4421816" y="5008419"/>
                <a:ext cx="148010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3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56077DC-D2B2-4D2B-B9EA-AEE7EEE786AB}"/>
                  </a:ext>
                </a:extLst>
              </p:cNvPr>
              <p:cNvSpPr/>
              <p:nvPr/>
            </p:nvSpPr>
            <p:spPr>
              <a:xfrm>
                <a:off x="3565078" y="4170412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4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B881BAE-A6A3-4667-B490-97DE9C05CFFC}"/>
                  </a:ext>
                </a:extLst>
              </p:cNvPr>
              <p:cNvSpPr/>
              <p:nvPr/>
            </p:nvSpPr>
            <p:spPr>
              <a:xfrm>
                <a:off x="3959402" y="4383732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4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1AA249B-84AA-44D5-AACF-E690F07433F3}"/>
                  </a:ext>
                </a:extLst>
              </p:cNvPr>
              <p:cNvSpPr/>
              <p:nvPr/>
            </p:nvSpPr>
            <p:spPr>
              <a:xfrm>
                <a:off x="4445925" y="4591441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4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BEAF1C3-09FD-4DDA-96F1-B946075FAB3A}"/>
                  </a:ext>
                </a:extLst>
              </p:cNvPr>
              <p:cNvSpPr/>
              <p:nvPr/>
            </p:nvSpPr>
            <p:spPr>
              <a:xfrm>
                <a:off x="4741466" y="4794237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4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D6DBDB-D226-457B-A896-4FDAB08B356A}"/>
                  </a:ext>
                </a:extLst>
              </p:cNvPr>
              <p:cNvSpPr/>
              <p:nvPr/>
            </p:nvSpPr>
            <p:spPr>
              <a:xfrm>
                <a:off x="4938421" y="5008415"/>
                <a:ext cx="157806" cy="26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4</a:t>
                </a:r>
                <a:endParaRPr lang="en-US" sz="14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04" name="Connector: Curved 182">
                <a:extLst>
                  <a:ext uri="{FF2B5EF4-FFF2-40B4-BE49-F238E27FC236}">
                    <a16:creationId xmlns:a16="http://schemas.microsoft.com/office/drawing/2014/main" id="{15D02857-12EE-400F-9A65-C0E835C5D0B0}"/>
                  </a:ext>
                </a:extLst>
              </p:cNvPr>
              <p:cNvCxnSpPr>
                <a:cxnSpLocks/>
                <a:stCxn id="50" idx="3"/>
                <a:endCxn id="84" idx="1"/>
              </p:cNvCxnSpPr>
              <p:nvPr/>
            </p:nvCxnSpPr>
            <p:spPr>
              <a:xfrm>
                <a:off x="1126953" y="3308116"/>
                <a:ext cx="898312" cy="99503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or: Curved 185">
                <a:extLst>
                  <a:ext uri="{FF2B5EF4-FFF2-40B4-BE49-F238E27FC236}">
                    <a16:creationId xmlns:a16="http://schemas.microsoft.com/office/drawing/2014/main" id="{F1475E9E-F157-491E-8706-8FF0C1C69710}"/>
                  </a:ext>
                </a:extLst>
              </p:cNvPr>
              <p:cNvCxnSpPr>
                <a:cxnSpLocks/>
                <a:stCxn id="53" idx="3"/>
                <a:endCxn id="89" idx="1"/>
              </p:cNvCxnSpPr>
              <p:nvPr/>
            </p:nvCxnSpPr>
            <p:spPr>
              <a:xfrm>
                <a:off x="1434582" y="3307808"/>
                <a:ext cx="1101803" cy="995337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EF01C2F-B2CA-4D1F-B921-03496F0435CB}"/>
                  </a:ext>
                </a:extLst>
              </p:cNvPr>
              <p:cNvSpPr/>
              <p:nvPr/>
            </p:nvSpPr>
            <p:spPr>
              <a:xfrm>
                <a:off x="3714530" y="3331816"/>
                <a:ext cx="147320" cy="14129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FD688D6-1D72-405D-88F3-87AE94A62A60}"/>
                  </a:ext>
                </a:extLst>
              </p:cNvPr>
              <p:cNvSpPr/>
              <p:nvPr/>
            </p:nvSpPr>
            <p:spPr>
              <a:xfrm>
                <a:off x="3885253" y="3331816"/>
                <a:ext cx="147320" cy="1412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643D0A5-5173-476A-A8A6-C2975C7871F2}"/>
                  </a:ext>
                </a:extLst>
              </p:cNvPr>
              <p:cNvSpPr/>
              <p:nvPr/>
            </p:nvSpPr>
            <p:spPr>
              <a:xfrm>
                <a:off x="3714530" y="3494358"/>
                <a:ext cx="147320" cy="14129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B79D157-0F62-4C42-814E-B4365BDF87B9}"/>
                  </a:ext>
                </a:extLst>
              </p:cNvPr>
              <p:cNvSpPr/>
              <p:nvPr/>
            </p:nvSpPr>
            <p:spPr>
              <a:xfrm>
                <a:off x="3885253" y="3494358"/>
                <a:ext cx="147320" cy="1412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10" name="Connector: Curved 206">
                <a:extLst>
                  <a:ext uri="{FF2B5EF4-FFF2-40B4-BE49-F238E27FC236}">
                    <a16:creationId xmlns:a16="http://schemas.microsoft.com/office/drawing/2014/main" id="{E89CCDC2-B52F-4526-A4C3-26E48C204E71}"/>
                  </a:ext>
                </a:extLst>
              </p:cNvPr>
              <p:cNvCxnSpPr>
                <a:cxnSpLocks/>
                <a:stCxn id="80" idx="0"/>
                <a:endCxn id="108" idx="2"/>
              </p:cNvCxnSpPr>
              <p:nvPr/>
            </p:nvCxnSpPr>
            <p:spPr>
              <a:xfrm rot="16200000" flipV="1">
                <a:off x="3434671" y="3989167"/>
                <a:ext cx="1412718" cy="705679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or: Curved 211">
                <a:extLst>
                  <a:ext uri="{FF2B5EF4-FFF2-40B4-BE49-F238E27FC236}">
                    <a16:creationId xmlns:a16="http://schemas.microsoft.com/office/drawing/2014/main" id="{3F43D3EC-1656-4EBE-956B-BD46EA9C2E6B}"/>
                  </a:ext>
                </a:extLst>
              </p:cNvPr>
              <p:cNvCxnSpPr>
                <a:cxnSpLocks/>
                <a:stCxn id="81" idx="0"/>
                <a:endCxn id="109" idx="2"/>
              </p:cNvCxnSpPr>
              <p:nvPr/>
            </p:nvCxnSpPr>
            <p:spPr>
              <a:xfrm rot="16200000" flipV="1">
                <a:off x="3778534" y="3816027"/>
                <a:ext cx="1412718" cy="1051959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1E560DE-4104-4352-899E-3CA5873263AF}"/>
                  </a:ext>
                </a:extLst>
              </p:cNvPr>
              <p:cNvSpPr/>
              <p:nvPr/>
            </p:nvSpPr>
            <p:spPr>
              <a:xfrm>
                <a:off x="1679396" y="3792942"/>
                <a:ext cx="2439188" cy="24491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Off-chip data transfer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059D2D0-5399-4917-BE31-00102919FC2D}"/>
                  </a:ext>
                </a:extLst>
              </p:cNvPr>
              <p:cNvSpPr/>
              <p:nvPr/>
            </p:nvSpPr>
            <p:spPr>
              <a:xfrm>
                <a:off x="3685610" y="2934659"/>
                <a:ext cx="643156" cy="318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IP outputs</a:t>
                </a:r>
                <a:endParaRPr lang="zh-CN" altLang="en-US" dirty="0">
                  <a:latin typeface="Corbel" panose="020B050302020402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3DA96CAC-F30F-4757-897B-BF22D2ECBABA}"/>
                  </a:ext>
                </a:extLst>
              </p:cNvPr>
              <p:cNvGrpSpPr/>
              <p:nvPr/>
            </p:nvGrpSpPr>
            <p:grpSpPr>
              <a:xfrm>
                <a:off x="4147709" y="3455631"/>
                <a:ext cx="291248" cy="54864"/>
                <a:chOff x="4147709" y="3788136"/>
                <a:chExt cx="291248" cy="54864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950D0AFA-242F-4A2E-98FC-7637000DDE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147709" y="3788136"/>
                  <a:ext cx="54864" cy="5486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C5F7A4FD-24C8-492F-AD9C-17E8169D48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265702" y="3788136"/>
                  <a:ext cx="54864" cy="5486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B604D0FC-E4DB-47C4-BE1C-E5F5C8DDD3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384093" y="3788136"/>
                  <a:ext cx="54864" cy="5486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28F5083-5DA2-4616-BBC8-24FCA03892B2}"/>
              </a:ext>
            </a:extLst>
          </p:cNvPr>
          <p:cNvSpPr/>
          <p:nvPr/>
        </p:nvSpPr>
        <p:spPr>
          <a:xfrm>
            <a:off x="2873733" y="3452924"/>
            <a:ext cx="3460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400" b="1" dirty="0">
                <a:solidFill>
                  <a:schemeClr val="accent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Accelerator template</a:t>
            </a:r>
            <a:endParaRPr lang="en-US" sz="2400" b="1" dirty="0">
              <a:solidFill>
                <a:schemeClr val="accent1"/>
              </a:solidFill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33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44152-5729-4CC5-A8E2-8BC7FDE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EC1A6-16FA-4C23-A61F-5829725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DNN/FPGA Co-Design Flow</a:t>
            </a:r>
          </a:p>
        </p:txBody>
      </p:sp>
      <p:sp>
        <p:nvSpPr>
          <p:cNvPr id="8" name="Left-Right Arrow 15">
            <a:extLst>
              <a:ext uri="{FF2B5EF4-FFF2-40B4-BE49-F238E27FC236}">
                <a16:creationId xmlns:a16="http://schemas.microsoft.com/office/drawing/2014/main" id="{8F5C5CC1-D28B-4F69-8CDE-C0E17028B440}"/>
              </a:ext>
            </a:extLst>
          </p:cNvPr>
          <p:cNvSpPr/>
          <p:nvPr/>
        </p:nvSpPr>
        <p:spPr>
          <a:xfrm>
            <a:off x="6783289" y="4459783"/>
            <a:ext cx="427255" cy="261614"/>
          </a:xfrm>
          <a:prstGeom prst="leftRightArrow">
            <a:avLst>
              <a:gd name="adj1" fmla="val 43894"/>
              <a:gd name="adj2" fmla="val 432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C20D8-A513-41A7-BB9B-231B17049199}"/>
              </a:ext>
            </a:extLst>
          </p:cNvPr>
          <p:cNvGrpSpPr/>
          <p:nvPr/>
        </p:nvGrpSpPr>
        <p:grpSpPr>
          <a:xfrm>
            <a:off x="7138932" y="3561852"/>
            <a:ext cx="2906611" cy="1687633"/>
            <a:chOff x="7316690" y="4326528"/>
            <a:chExt cx="3821325" cy="1146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F7736F-AAFE-40D5-9D88-9BD4B21AB371}"/>
                </a:ext>
              </a:extLst>
            </p:cNvPr>
            <p:cNvSpPr/>
            <p:nvPr/>
          </p:nvSpPr>
          <p:spPr>
            <a:xfrm>
              <a:off x="7489517" y="4326528"/>
              <a:ext cx="3420807" cy="1146312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1D7C05-FB99-416C-9E47-3740BA676B41}"/>
                </a:ext>
              </a:extLst>
            </p:cNvPr>
            <p:cNvSpPr/>
            <p:nvPr/>
          </p:nvSpPr>
          <p:spPr>
            <a:xfrm>
              <a:off x="7316690" y="4380401"/>
              <a:ext cx="3821325" cy="783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Auto-HLS</a:t>
              </a:r>
              <a:r>
                <a:rPr lang="en-US" altLang="zh-CN" sz="2400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: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FPGA Accelerator Generator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ight Arrow 21">
            <a:extLst>
              <a:ext uri="{FF2B5EF4-FFF2-40B4-BE49-F238E27FC236}">
                <a16:creationId xmlns:a16="http://schemas.microsoft.com/office/drawing/2014/main" id="{B09FDB4E-3CDC-4A13-9759-D7411E9BE754}"/>
              </a:ext>
            </a:extLst>
          </p:cNvPr>
          <p:cNvSpPr/>
          <p:nvPr/>
        </p:nvSpPr>
        <p:spPr>
          <a:xfrm rot="16200000" flipH="1">
            <a:off x="4155967" y="5441620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" name="Right Arrow 22">
            <a:extLst>
              <a:ext uri="{FF2B5EF4-FFF2-40B4-BE49-F238E27FC236}">
                <a16:creationId xmlns:a16="http://schemas.microsoft.com/office/drawing/2014/main" id="{ABFF893D-74FB-4DFC-9D7D-3D2AA6B23BAD}"/>
              </a:ext>
            </a:extLst>
          </p:cNvPr>
          <p:cNvSpPr/>
          <p:nvPr/>
        </p:nvSpPr>
        <p:spPr>
          <a:xfrm rot="16200000" flipH="1">
            <a:off x="8458387" y="5441619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67D5F-DFF4-4300-8318-CA97CA98DD27}"/>
              </a:ext>
            </a:extLst>
          </p:cNvPr>
          <p:cNvGrpSpPr/>
          <p:nvPr/>
        </p:nvGrpSpPr>
        <p:grpSpPr>
          <a:xfrm>
            <a:off x="2184137" y="1933272"/>
            <a:ext cx="4558351" cy="3318917"/>
            <a:chOff x="190500" y="3220327"/>
            <a:chExt cx="5831434" cy="2254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96973D-B149-471C-9C1D-2901C7E5D148}"/>
                </a:ext>
              </a:extLst>
            </p:cNvPr>
            <p:cNvSpPr/>
            <p:nvPr/>
          </p:nvSpPr>
          <p:spPr>
            <a:xfrm>
              <a:off x="351091" y="3753764"/>
              <a:ext cx="5412761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1.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building block modeling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F0556A-5AD2-492D-BBA2-EFF070BEC5B5}"/>
                </a:ext>
              </a:extLst>
            </p:cNvPr>
            <p:cNvSpPr/>
            <p:nvPr/>
          </p:nvSpPr>
          <p:spPr>
            <a:xfrm>
              <a:off x="190500" y="3262531"/>
              <a:ext cx="5831434" cy="2212145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0C8B5-6C4E-4FAA-9187-ECA0B748267A}"/>
                </a:ext>
              </a:extLst>
            </p:cNvPr>
            <p:cNvSpPr/>
            <p:nvPr/>
          </p:nvSpPr>
          <p:spPr>
            <a:xfrm>
              <a:off x="351090" y="4326529"/>
              <a:ext cx="5412762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2.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Building block selection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8AFE4-5762-4AE8-B2DA-82BF2BD0DE50}"/>
                </a:ext>
              </a:extLst>
            </p:cNvPr>
            <p:cNvSpPr/>
            <p:nvPr/>
          </p:nvSpPr>
          <p:spPr>
            <a:xfrm>
              <a:off x="354220" y="4916549"/>
              <a:ext cx="5409630" cy="372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3.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DNN search and update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4977BED-148A-460B-8D99-B0A4CE2A8561}"/>
                </a:ext>
              </a:extLst>
            </p:cNvPr>
            <p:cNvSpPr txBox="1">
              <a:spLocks/>
            </p:cNvSpPr>
            <p:nvPr/>
          </p:nvSpPr>
          <p:spPr>
            <a:xfrm>
              <a:off x="351090" y="3220327"/>
              <a:ext cx="5515100" cy="52491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r>
                <a:rPr lang="en-US" altLang="zh-CN" sz="240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Auto-DNN: Co-Search Engine</a:t>
              </a:r>
              <a:r>
                <a:rPr lang="en-US" altLang="zh-CN" sz="2400" b="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endParaRPr lang="en-US" sz="2400" b="0" u="sng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3DD644-77DC-4F35-81FE-879BC40262D6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3057472" y="4119524"/>
              <a:ext cx="0" cy="2070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C36667-C420-42DF-A75F-5E3366CDF929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3057472" y="4692289"/>
              <a:ext cx="1565" cy="2242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534C7-A70A-43B0-B7B6-AF3FF09729C8}"/>
              </a:ext>
            </a:extLst>
          </p:cNvPr>
          <p:cNvSpPr/>
          <p:nvPr/>
        </p:nvSpPr>
        <p:spPr>
          <a:xfrm>
            <a:off x="1981590" y="1733528"/>
            <a:ext cx="8228820" cy="376180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3ED8F4-CC30-4C5C-85B9-8E4CCBBF147D}"/>
              </a:ext>
            </a:extLst>
          </p:cNvPr>
          <p:cNvSpPr/>
          <p:nvPr/>
        </p:nvSpPr>
        <p:spPr>
          <a:xfrm>
            <a:off x="2309668" y="5792462"/>
            <a:ext cx="3566160" cy="45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DA761E-55D7-4F14-A431-41A8888E655C}"/>
              </a:ext>
            </a:extLst>
          </p:cNvPr>
          <p:cNvSpPr txBox="1"/>
          <p:nvPr/>
        </p:nvSpPr>
        <p:spPr>
          <a:xfrm>
            <a:off x="2417346" y="5817247"/>
            <a:ext cx="33508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DNN Model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04FCA-A203-4879-BA11-D1088168F356}"/>
              </a:ext>
            </a:extLst>
          </p:cNvPr>
          <p:cNvSpPr/>
          <p:nvPr/>
        </p:nvSpPr>
        <p:spPr>
          <a:xfrm>
            <a:off x="6749937" y="5792462"/>
            <a:ext cx="4232127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2A626-5EEE-417A-8897-AF4CD756F856}"/>
              </a:ext>
            </a:extLst>
          </p:cNvPr>
          <p:cNvSpPr txBox="1"/>
          <p:nvPr/>
        </p:nvSpPr>
        <p:spPr>
          <a:xfrm>
            <a:off x="6742488" y="5804279"/>
            <a:ext cx="42062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FPGA Accelerator</a:t>
            </a:r>
          </a:p>
        </p:txBody>
      </p:sp>
    </p:spTree>
    <p:extLst>
      <p:ext uri="{BB962C8B-B14F-4D97-AF65-F5344CB8AC3E}">
        <p14:creationId xmlns:p14="http://schemas.microsoft.com/office/powerpoint/2010/main" val="3209934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44152-5729-4CC5-A8E2-8BC7FDE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EC1A6-16FA-4C23-A61F-5829725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DNN/FPGA Co-Design Flow</a:t>
            </a:r>
          </a:p>
        </p:txBody>
      </p:sp>
      <p:sp>
        <p:nvSpPr>
          <p:cNvPr id="8" name="Left-Right Arrow 15">
            <a:extLst>
              <a:ext uri="{FF2B5EF4-FFF2-40B4-BE49-F238E27FC236}">
                <a16:creationId xmlns:a16="http://schemas.microsoft.com/office/drawing/2014/main" id="{8F5C5CC1-D28B-4F69-8CDE-C0E17028B440}"/>
              </a:ext>
            </a:extLst>
          </p:cNvPr>
          <p:cNvSpPr/>
          <p:nvPr/>
        </p:nvSpPr>
        <p:spPr>
          <a:xfrm>
            <a:off x="6783289" y="4459783"/>
            <a:ext cx="427255" cy="261614"/>
          </a:xfrm>
          <a:prstGeom prst="leftRightArrow">
            <a:avLst>
              <a:gd name="adj1" fmla="val 43894"/>
              <a:gd name="adj2" fmla="val 432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C20D8-A513-41A7-BB9B-231B17049199}"/>
              </a:ext>
            </a:extLst>
          </p:cNvPr>
          <p:cNvGrpSpPr/>
          <p:nvPr/>
        </p:nvGrpSpPr>
        <p:grpSpPr>
          <a:xfrm>
            <a:off x="7138932" y="3561852"/>
            <a:ext cx="2906611" cy="1687633"/>
            <a:chOff x="7316690" y="4326528"/>
            <a:chExt cx="3821325" cy="1146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F7736F-AAFE-40D5-9D88-9BD4B21AB371}"/>
                </a:ext>
              </a:extLst>
            </p:cNvPr>
            <p:cNvSpPr/>
            <p:nvPr/>
          </p:nvSpPr>
          <p:spPr>
            <a:xfrm>
              <a:off x="7489517" y="4326528"/>
              <a:ext cx="3420807" cy="1146312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1D7C05-FB99-416C-9E47-3740BA676B41}"/>
                </a:ext>
              </a:extLst>
            </p:cNvPr>
            <p:cNvSpPr/>
            <p:nvPr/>
          </p:nvSpPr>
          <p:spPr>
            <a:xfrm>
              <a:off x="7316690" y="4380401"/>
              <a:ext cx="3821325" cy="783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Auto-HLS</a:t>
              </a:r>
              <a:r>
                <a:rPr lang="en-US" altLang="zh-CN" sz="2400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: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FPGA Accelerator Generator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ight Arrow 21">
            <a:extLst>
              <a:ext uri="{FF2B5EF4-FFF2-40B4-BE49-F238E27FC236}">
                <a16:creationId xmlns:a16="http://schemas.microsoft.com/office/drawing/2014/main" id="{B09FDB4E-3CDC-4A13-9759-D7411E9BE754}"/>
              </a:ext>
            </a:extLst>
          </p:cNvPr>
          <p:cNvSpPr/>
          <p:nvPr/>
        </p:nvSpPr>
        <p:spPr>
          <a:xfrm rot="16200000" flipH="1">
            <a:off x="4155967" y="5441620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" name="Right Arrow 22">
            <a:extLst>
              <a:ext uri="{FF2B5EF4-FFF2-40B4-BE49-F238E27FC236}">
                <a16:creationId xmlns:a16="http://schemas.microsoft.com/office/drawing/2014/main" id="{ABFF893D-74FB-4DFC-9D7D-3D2AA6B23BAD}"/>
              </a:ext>
            </a:extLst>
          </p:cNvPr>
          <p:cNvSpPr/>
          <p:nvPr/>
        </p:nvSpPr>
        <p:spPr>
          <a:xfrm rot="16200000" flipH="1">
            <a:off x="8458387" y="5441619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67D5F-DFF4-4300-8318-CA97CA98DD27}"/>
              </a:ext>
            </a:extLst>
          </p:cNvPr>
          <p:cNvGrpSpPr/>
          <p:nvPr/>
        </p:nvGrpSpPr>
        <p:grpSpPr>
          <a:xfrm>
            <a:off x="2184137" y="1933272"/>
            <a:ext cx="4558351" cy="3318917"/>
            <a:chOff x="190500" y="3220327"/>
            <a:chExt cx="5831434" cy="2254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96973D-B149-471C-9C1D-2901C7E5D148}"/>
                </a:ext>
              </a:extLst>
            </p:cNvPr>
            <p:cNvSpPr/>
            <p:nvPr/>
          </p:nvSpPr>
          <p:spPr>
            <a:xfrm>
              <a:off x="351091" y="3753764"/>
              <a:ext cx="5412761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1.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building block modeling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F0556A-5AD2-492D-BBA2-EFF070BEC5B5}"/>
                </a:ext>
              </a:extLst>
            </p:cNvPr>
            <p:cNvSpPr/>
            <p:nvPr/>
          </p:nvSpPr>
          <p:spPr>
            <a:xfrm>
              <a:off x="190500" y="3262531"/>
              <a:ext cx="5831434" cy="2212145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0C8B5-6C4E-4FAA-9187-ECA0B748267A}"/>
                </a:ext>
              </a:extLst>
            </p:cNvPr>
            <p:cNvSpPr/>
            <p:nvPr/>
          </p:nvSpPr>
          <p:spPr>
            <a:xfrm>
              <a:off x="351090" y="4326529"/>
              <a:ext cx="5412762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2.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Building block selection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8AFE4-5762-4AE8-B2DA-82BF2BD0DE50}"/>
                </a:ext>
              </a:extLst>
            </p:cNvPr>
            <p:cNvSpPr/>
            <p:nvPr/>
          </p:nvSpPr>
          <p:spPr>
            <a:xfrm>
              <a:off x="354220" y="4916549"/>
              <a:ext cx="5409630" cy="372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3.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DNN search and update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4977BED-148A-460B-8D99-B0A4CE2A8561}"/>
                </a:ext>
              </a:extLst>
            </p:cNvPr>
            <p:cNvSpPr txBox="1">
              <a:spLocks/>
            </p:cNvSpPr>
            <p:nvPr/>
          </p:nvSpPr>
          <p:spPr>
            <a:xfrm>
              <a:off x="351090" y="3220327"/>
              <a:ext cx="5515100" cy="52491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r>
                <a:rPr lang="en-US" altLang="zh-CN" sz="240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Auto-DNN: Co-Search Engine</a:t>
              </a:r>
              <a:r>
                <a:rPr lang="en-US" altLang="zh-CN" sz="2400" b="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endParaRPr lang="en-US" sz="2400" b="0" u="sng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3DD644-77DC-4F35-81FE-879BC40262D6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3057472" y="4119524"/>
              <a:ext cx="0" cy="2070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C36667-C420-42DF-A75F-5E3366CDF929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3057472" y="4692289"/>
              <a:ext cx="1565" cy="2242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534C7-A70A-43B0-B7B6-AF3FF09729C8}"/>
              </a:ext>
            </a:extLst>
          </p:cNvPr>
          <p:cNvSpPr/>
          <p:nvPr/>
        </p:nvSpPr>
        <p:spPr>
          <a:xfrm>
            <a:off x="1981590" y="1733528"/>
            <a:ext cx="8228820" cy="376180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3ED8F4-CC30-4C5C-85B9-8E4CCBBF147D}"/>
              </a:ext>
            </a:extLst>
          </p:cNvPr>
          <p:cNvSpPr/>
          <p:nvPr/>
        </p:nvSpPr>
        <p:spPr>
          <a:xfrm>
            <a:off x="2309668" y="5792462"/>
            <a:ext cx="3566160" cy="45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DA761E-55D7-4F14-A431-41A8888E655C}"/>
              </a:ext>
            </a:extLst>
          </p:cNvPr>
          <p:cNvSpPr txBox="1"/>
          <p:nvPr/>
        </p:nvSpPr>
        <p:spPr>
          <a:xfrm>
            <a:off x="2417346" y="5817247"/>
            <a:ext cx="33508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DNN Model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04FCA-A203-4879-BA11-D1088168F356}"/>
              </a:ext>
            </a:extLst>
          </p:cNvPr>
          <p:cNvSpPr/>
          <p:nvPr/>
        </p:nvSpPr>
        <p:spPr>
          <a:xfrm>
            <a:off x="6749937" y="5792462"/>
            <a:ext cx="4232127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2A626-5EEE-417A-8897-AF4CD756F856}"/>
              </a:ext>
            </a:extLst>
          </p:cNvPr>
          <p:cNvSpPr txBox="1"/>
          <p:nvPr/>
        </p:nvSpPr>
        <p:spPr>
          <a:xfrm>
            <a:off x="6742488" y="5804279"/>
            <a:ext cx="42062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FPGA Accelerator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A53AAAD-C3F9-4045-A599-4D8E0DE54872}"/>
              </a:ext>
            </a:extLst>
          </p:cNvPr>
          <p:cNvSpPr txBox="1">
            <a:spLocks/>
          </p:cNvSpPr>
          <p:nvPr/>
        </p:nvSpPr>
        <p:spPr>
          <a:xfrm>
            <a:off x="7022406" y="2664323"/>
            <a:ext cx="3426189" cy="62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CV screening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18BA056-C9FA-4D6B-9412-4D60080901CA}"/>
              </a:ext>
            </a:extLst>
          </p:cNvPr>
          <p:cNvSpPr txBox="1">
            <a:spLocks/>
          </p:cNvSpPr>
          <p:nvPr/>
        </p:nvSpPr>
        <p:spPr>
          <a:xfrm>
            <a:off x="7022406" y="3546854"/>
            <a:ext cx="3426189" cy="62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Phone Interview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FDE7701-DB8B-4223-AA6F-6C5DBDD08B47}"/>
              </a:ext>
            </a:extLst>
          </p:cNvPr>
          <p:cNvSpPr txBox="1">
            <a:spLocks/>
          </p:cNvSpPr>
          <p:nvPr/>
        </p:nvSpPr>
        <p:spPr>
          <a:xfrm>
            <a:off x="7036035" y="4493726"/>
            <a:ext cx="3426189" cy="62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Onsite Interview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80B31A-3BB1-4C7F-B7A4-C6D346BEF9AC}"/>
              </a:ext>
            </a:extLst>
          </p:cNvPr>
          <p:cNvSpPr txBox="1">
            <a:spLocks/>
          </p:cNvSpPr>
          <p:nvPr/>
        </p:nvSpPr>
        <p:spPr>
          <a:xfrm>
            <a:off x="7011762" y="2002522"/>
            <a:ext cx="3426189" cy="62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u="sng" dirty="0">
                <a:latin typeface="Corbel" panose="020B0503020204020204" pitchFamily="34" charset="0"/>
                <a:ea typeface="Cambria" panose="02040503050406030204" pitchFamily="18" charset="0"/>
              </a:rPr>
              <a:t>Job interview…</a:t>
            </a:r>
          </a:p>
        </p:txBody>
      </p:sp>
    </p:spTree>
    <p:extLst>
      <p:ext uri="{BB962C8B-B14F-4D97-AF65-F5344CB8AC3E}">
        <p14:creationId xmlns:p14="http://schemas.microsoft.com/office/powerpoint/2010/main" val="163127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44152-5729-4CC5-A8E2-8BC7FDE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EC1A6-16FA-4C23-A61F-5829725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DNN/FPGA Co-Design Flow</a:t>
            </a:r>
          </a:p>
        </p:txBody>
      </p:sp>
      <p:sp>
        <p:nvSpPr>
          <p:cNvPr id="8" name="Left-Right Arrow 15">
            <a:extLst>
              <a:ext uri="{FF2B5EF4-FFF2-40B4-BE49-F238E27FC236}">
                <a16:creationId xmlns:a16="http://schemas.microsoft.com/office/drawing/2014/main" id="{8F5C5CC1-D28B-4F69-8CDE-C0E17028B440}"/>
              </a:ext>
            </a:extLst>
          </p:cNvPr>
          <p:cNvSpPr/>
          <p:nvPr/>
        </p:nvSpPr>
        <p:spPr>
          <a:xfrm>
            <a:off x="6783289" y="4459783"/>
            <a:ext cx="427255" cy="261614"/>
          </a:xfrm>
          <a:prstGeom prst="leftRightArrow">
            <a:avLst>
              <a:gd name="adj1" fmla="val 43894"/>
              <a:gd name="adj2" fmla="val 432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C20D8-A513-41A7-BB9B-231B17049199}"/>
              </a:ext>
            </a:extLst>
          </p:cNvPr>
          <p:cNvGrpSpPr/>
          <p:nvPr/>
        </p:nvGrpSpPr>
        <p:grpSpPr>
          <a:xfrm>
            <a:off x="7138932" y="3561852"/>
            <a:ext cx="2906611" cy="1687633"/>
            <a:chOff x="7316690" y="4326528"/>
            <a:chExt cx="3821325" cy="1146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F7736F-AAFE-40D5-9D88-9BD4B21AB371}"/>
                </a:ext>
              </a:extLst>
            </p:cNvPr>
            <p:cNvSpPr/>
            <p:nvPr/>
          </p:nvSpPr>
          <p:spPr>
            <a:xfrm>
              <a:off x="7489517" y="4326528"/>
              <a:ext cx="3420807" cy="1146312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1D7C05-FB99-416C-9E47-3740BA676B41}"/>
                </a:ext>
              </a:extLst>
            </p:cNvPr>
            <p:cNvSpPr/>
            <p:nvPr/>
          </p:nvSpPr>
          <p:spPr>
            <a:xfrm>
              <a:off x="7316690" y="4380401"/>
              <a:ext cx="3821325" cy="783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Auto-HLS</a:t>
              </a:r>
              <a:r>
                <a:rPr lang="en-US" altLang="zh-CN" sz="2400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: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FPGA Accelerator Generator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ight Arrow 21">
            <a:extLst>
              <a:ext uri="{FF2B5EF4-FFF2-40B4-BE49-F238E27FC236}">
                <a16:creationId xmlns:a16="http://schemas.microsoft.com/office/drawing/2014/main" id="{B09FDB4E-3CDC-4A13-9759-D7411E9BE754}"/>
              </a:ext>
            </a:extLst>
          </p:cNvPr>
          <p:cNvSpPr/>
          <p:nvPr/>
        </p:nvSpPr>
        <p:spPr>
          <a:xfrm rot="16200000" flipH="1">
            <a:off x="4155967" y="5441620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67D5F-DFF4-4300-8318-CA97CA98DD27}"/>
              </a:ext>
            </a:extLst>
          </p:cNvPr>
          <p:cNvGrpSpPr/>
          <p:nvPr/>
        </p:nvGrpSpPr>
        <p:grpSpPr>
          <a:xfrm>
            <a:off x="2184137" y="1933272"/>
            <a:ext cx="4558351" cy="3318917"/>
            <a:chOff x="190500" y="3220327"/>
            <a:chExt cx="5831434" cy="2254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96973D-B149-471C-9C1D-2901C7E5D148}"/>
                </a:ext>
              </a:extLst>
            </p:cNvPr>
            <p:cNvSpPr/>
            <p:nvPr/>
          </p:nvSpPr>
          <p:spPr>
            <a:xfrm>
              <a:off x="351091" y="3753764"/>
              <a:ext cx="5412761" cy="3657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1.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building block modeling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F0556A-5AD2-492D-BBA2-EFF070BEC5B5}"/>
                </a:ext>
              </a:extLst>
            </p:cNvPr>
            <p:cNvSpPr/>
            <p:nvPr/>
          </p:nvSpPr>
          <p:spPr>
            <a:xfrm>
              <a:off x="190500" y="3262531"/>
              <a:ext cx="5831434" cy="2212145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0C8B5-6C4E-4FAA-9187-ECA0B748267A}"/>
                </a:ext>
              </a:extLst>
            </p:cNvPr>
            <p:cNvSpPr/>
            <p:nvPr/>
          </p:nvSpPr>
          <p:spPr>
            <a:xfrm>
              <a:off x="351090" y="4326529"/>
              <a:ext cx="5412762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2.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Building block selection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8AFE4-5762-4AE8-B2DA-82BF2BD0DE50}"/>
                </a:ext>
              </a:extLst>
            </p:cNvPr>
            <p:cNvSpPr/>
            <p:nvPr/>
          </p:nvSpPr>
          <p:spPr>
            <a:xfrm>
              <a:off x="354220" y="4916549"/>
              <a:ext cx="5409630" cy="372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3.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DNN search and update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4977BED-148A-460B-8D99-B0A4CE2A8561}"/>
                </a:ext>
              </a:extLst>
            </p:cNvPr>
            <p:cNvSpPr txBox="1">
              <a:spLocks/>
            </p:cNvSpPr>
            <p:nvPr/>
          </p:nvSpPr>
          <p:spPr>
            <a:xfrm>
              <a:off x="351090" y="3220327"/>
              <a:ext cx="5515100" cy="52491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r>
                <a:rPr lang="en-US" altLang="zh-CN" sz="240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Auto-DNN: Co-Search Engine</a:t>
              </a:r>
              <a:r>
                <a:rPr lang="en-US" altLang="zh-CN" sz="2400" b="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endParaRPr lang="en-US" sz="2400" b="0" u="sng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3DD644-77DC-4F35-81FE-879BC40262D6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3057472" y="4119524"/>
              <a:ext cx="0" cy="2070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C36667-C420-42DF-A75F-5E3366CDF929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3057472" y="4692289"/>
              <a:ext cx="1565" cy="2242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534C7-A70A-43B0-B7B6-AF3FF09729C8}"/>
              </a:ext>
            </a:extLst>
          </p:cNvPr>
          <p:cNvSpPr/>
          <p:nvPr/>
        </p:nvSpPr>
        <p:spPr>
          <a:xfrm>
            <a:off x="1981590" y="1733528"/>
            <a:ext cx="8228820" cy="376180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3ED8F4-CC30-4C5C-85B9-8E4CCBBF147D}"/>
              </a:ext>
            </a:extLst>
          </p:cNvPr>
          <p:cNvSpPr/>
          <p:nvPr/>
        </p:nvSpPr>
        <p:spPr>
          <a:xfrm>
            <a:off x="2309668" y="5792462"/>
            <a:ext cx="3566160" cy="45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DA761E-55D7-4F14-A431-41A8888E655C}"/>
              </a:ext>
            </a:extLst>
          </p:cNvPr>
          <p:cNvSpPr txBox="1"/>
          <p:nvPr/>
        </p:nvSpPr>
        <p:spPr>
          <a:xfrm>
            <a:off x="2417346" y="5817247"/>
            <a:ext cx="33508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DNN Model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04FCA-A203-4879-BA11-D1088168F356}"/>
              </a:ext>
            </a:extLst>
          </p:cNvPr>
          <p:cNvSpPr/>
          <p:nvPr/>
        </p:nvSpPr>
        <p:spPr>
          <a:xfrm>
            <a:off x="6749937" y="5792462"/>
            <a:ext cx="4232127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2A626-5EEE-417A-8897-AF4CD756F856}"/>
              </a:ext>
            </a:extLst>
          </p:cNvPr>
          <p:cNvSpPr txBox="1"/>
          <p:nvPr/>
        </p:nvSpPr>
        <p:spPr>
          <a:xfrm>
            <a:off x="6742488" y="5804279"/>
            <a:ext cx="42062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FPGA Accelerator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96676BB2-4742-4AF1-9ABC-8A2C6C47907D}"/>
              </a:ext>
            </a:extLst>
          </p:cNvPr>
          <p:cNvSpPr/>
          <p:nvPr/>
        </p:nvSpPr>
        <p:spPr>
          <a:xfrm>
            <a:off x="6945035" y="2445056"/>
            <a:ext cx="4487271" cy="1059607"/>
          </a:xfrm>
          <a:prstGeom prst="leftArrow">
            <a:avLst>
              <a:gd name="adj1" fmla="val 69757"/>
              <a:gd name="adj2" fmla="val 3573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To provide performance estimation of a DNN</a:t>
            </a:r>
            <a:endParaRPr lang="en-US" sz="2400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E71B87-8425-49DD-B217-4F2134C75507}"/>
              </a:ext>
            </a:extLst>
          </p:cNvPr>
          <p:cNvSpPr/>
          <p:nvPr/>
        </p:nvSpPr>
        <p:spPr>
          <a:xfrm>
            <a:off x="7270389" y="3561852"/>
            <a:ext cx="4232127" cy="22187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1148CD-1400-447D-A943-5E3B805CD1F1}"/>
                  </a:ext>
                </a:extLst>
              </p:cNvPr>
              <p:cNvSpPr txBox="1"/>
              <p:nvPr/>
            </p:nvSpPr>
            <p:spPr>
              <a:xfrm>
                <a:off x="7496055" y="3501917"/>
                <a:ext cx="3004957" cy="653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b="1" i="1">
                          <a:latin typeface="Cambria Math" panose="02040503050406030204" pitchFamily="18" charset="0"/>
                        </a:rPr>
                        <m:t>𝑹𝒆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𝒃𝒖𝒏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bSup>
                      <m:r>
                        <a:rPr lang="pt-BR" sz="1600" b="1" i="1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pt-BR" sz="1600" b="1" i="1">
                              <a:latin typeface="Cambria Math" panose="02040503050406030204" pitchFamily="18" charset="0"/>
                            </a:rPr>
                            <m:t>𝑹𝒆</m:t>
                          </m:r>
                          <m:sSubSup>
                            <m:sSubSupPr>
                              <m:ctrlPr>
                                <a:rPr lang="pt-BR" sz="16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bSup>
                        </m:e>
                      </m:nary>
                      <m:r>
                        <a:rPr lang="pt-BR" sz="1600" b="1" i="1">
                          <a:latin typeface="Cambria Math" panose="02040503050406030204" pitchFamily="18" charset="0"/>
                        </a:rPr>
                        <m:t> +</m:t>
                      </m:r>
                      <m:sSubSup>
                        <m:sSubSupPr>
                          <m:ctrlPr>
                            <a:rPr lang="pt-BR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1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pt-BR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pt-BR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bSup>
                    </m:oMath>
                  </m:oMathPara>
                </a14:m>
                <a:endParaRPr lang="en-US" sz="1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1148CD-1400-447D-A943-5E3B805CD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055" y="3501917"/>
                <a:ext cx="3004957" cy="653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77712C-7C62-4E9E-B056-6579A66CF191}"/>
                  </a:ext>
                </a:extLst>
              </p:cNvPr>
              <p:cNvSpPr txBox="1"/>
              <p:nvPr/>
            </p:nvSpPr>
            <p:spPr>
              <a:xfrm>
                <a:off x="7491263" y="4060061"/>
                <a:ext cx="4486866" cy="653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𝑳𝒂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𝒃𝒖𝒏𝒅</m:t>
                              </m:r>
                            </m:sub>
                          </m:sSub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𝑪𝒐𝒎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sz="16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𝑫𝒂𝒕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𝒃𝒘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77712C-7C62-4E9E-B056-6579A66CF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63" y="4060061"/>
                <a:ext cx="4486866" cy="653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A71328-9347-4E4B-9C27-4C26B1BA106A}"/>
                  </a:ext>
                </a:extLst>
              </p:cNvPr>
              <p:cNvSpPr txBox="1"/>
              <p:nvPr/>
            </p:nvSpPr>
            <p:spPr>
              <a:xfrm>
                <a:off x="7491263" y="4740192"/>
                <a:ext cx="4137437" cy="271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b="1" i="1">
                          <a:latin typeface="Cambria Math" panose="02040503050406030204" pitchFamily="18" charset="0"/>
                        </a:rPr>
                        <m:t>𝑹𝒆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𝑫𝑵𝑵</m:t>
                          </m:r>
                        </m:sub>
                      </m:sSub>
                      <m:r>
                        <a:rPr lang="pt-BR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𝑹𝒆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𝒃𝒖𝒏𝒅</m:t>
                              </m:r>
                            </m:sub>
                          </m:sSub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𝑹𝒆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𝒄𝒕𝒍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A71328-9347-4E4B-9C27-4C26B1BA1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63" y="4740192"/>
                <a:ext cx="4137437" cy="271293"/>
              </a:xfrm>
              <a:prstGeom prst="rect">
                <a:avLst/>
              </a:prstGeom>
              <a:blipFill>
                <a:blip r:embed="rId4"/>
                <a:stretch>
                  <a:fillRect l="-17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8A3CC8-F7B9-4419-8377-4D9990E6B8F8}"/>
                  </a:ext>
                </a:extLst>
              </p:cNvPr>
              <p:cNvSpPr txBox="1"/>
              <p:nvPr/>
            </p:nvSpPr>
            <p:spPr>
              <a:xfrm>
                <a:off x="7499944" y="4971668"/>
                <a:ext cx="3926540" cy="697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𝑳𝒂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𝑫𝑵𝑵</m:t>
                          </m:r>
                        </m:sub>
                      </m:sSub>
                      <m:r>
                        <a:rPr lang="pt-BR" sz="16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𝑳𝒂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𝒃𝒖𝒏𝒅</m:t>
                              </m:r>
                            </m:sub>
                          </m:sSub>
                        </m:e>
                      </m:nary>
                      <m:r>
                        <a:rPr lang="pt-BR" sz="1600" b="1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𝑳𝒂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𝑫𝑴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8A3CC8-F7B9-4419-8377-4D9990E6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44" y="4971668"/>
                <a:ext cx="3926540" cy="697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699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44152-5729-4CC5-A8E2-8BC7FDE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EC1A6-16FA-4C23-A61F-5829725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DNN/FPGA Co-Design Flow</a:t>
            </a:r>
          </a:p>
        </p:txBody>
      </p:sp>
      <p:sp>
        <p:nvSpPr>
          <p:cNvPr id="8" name="Left-Right Arrow 15">
            <a:extLst>
              <a:ext uri="{FF2B5EF4-FFF2-40B4-BE49-F238E27FC236}">
                <a16:creationId xmlns:a16="http://schemas.microsoft.com/office/drawing/2014/main" id="{8F5C5CC1-D28B-4F69-8CDE-C0E17028B440}"/>
              </a:ext>
            </a:extLst>
          </p:cNvPr>
          <p:cNvSpPr/>
          <p:nvPr/>
        </p:nvSpPr>
        <p:spPr>
          <a:xfrm>
            <a:off x="6783289" y="4459783"/>
            <a:ext cx="427255" cy="261614"/>
          </a:xfrm>
          <a:prstGeom prst="leftRightArrow">
            <a:avLst>
              <a:gd name="adj1" fmla="val 43894"/>
              <a:gd name="adj2" fmla="val 432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C20D8-A513-41A7-BB9B-231B17049199}"/>
              </a:ext>
            </a:extLst>
          </p:cNvPr>
          <p:cNvGrpSpPr/>
          <p:nvPr/>
        </p:nvGrpSpPr>
        <p:grpSpPr>
          <a:xfrm>
            <a:off x="7138932" y="3561852"/>
            <a:ext cx="2906611" cy="1687633"/>
            <a:chOff x="7316690" y="4326528"/>
            <a:chExt cx="3821325" cy="1146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F7736F-AAFE-40D5-9D88-9BD4B21AB371}"/>
                </a:ext>
              </a:extLst>
            </p:cNvPr>
            <p:cNvSpPr/>
            <p:nvPr/>
          </p:nvSpPr>
          <p:spPr>
            <a:xfrm>
              <a:off x="7489517" y="4326528"/>
              <a:ext cx="3420807" cy="1146312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1D7C05-FB99-416C-9E47-3740BA676B41}"/>
                </a:ext>
              </a:extLst>
            </p:cNvPr>
            <p:cNvSpPr/>
            <p:nvPr/>
          </p:nvSpPr>
          <p:spPr>
            <a:xfrm>
              <a:off x="7316690" y="4380401"/>
              <a:ext cx="3821325" cy="783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Auto-HLS</a:t>
              </a:r>
              <a:r>
                <a:rPr lang="en-US" altLang="zh-CN" sz="2400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: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FPGA Accelerator Generator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ight Arrow 21">
            <a:extLst>
              <a:ext uri="{FF2B5EF4-FFF2-40B4-BE49-F238E27FC236}">
                <a16:creationId xmlns:a16="http://schemas.microsoft.com/office/drawing/2014/main" id="{B09FDB4E-3CDC-4A13-9759-D7411E9BE754}"/>
              </a:ext>
            </a:extLst>
          </p:cNvPr>
          <p:cNvSpPr/>
          <p:nvPr/>
        </p:nvSpPr>
        <p:spPr>
          <a:xfrm rot="16200000" flipH="1">
            <a:off x="4155967" y="5441620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67D5F-DFF4-4300-8318-CA97CA98DD27}"/>
              </a:ext>
            </a:extLst>
          </p:cNvPr>
          <p:cNvGrpSpPr/>
          <p:nvPr/>
        </p:nvGrpSpPr>
        <p:grpSpPr>
          <a:xfrm>
            <a:off x="2184137" y="1933272"/>
            <a:ext cx="4558351" cy="3318917"/>
            <a:chOff x="190500" y="3220327"/>
            <a:chExt cx="5831434" cy="2254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96973D-B149-471C-9C1D-2901C7E5D148}"/>
                </a:ext>
              </a:extLst>
            </p:cNvPr>
            <p:cNvSpPr/>
            <p:nvPr/>
          </p:nvSpPr>
          <p:spPr>
            <a:xfrm>
              <a:off x="351091" y="3753764"/>
              <a:ext cx="5412761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1.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building block modeling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F0556A-5AD2-492D-BBA2-EFF070BEC5B5}"/>
                </a:ext>
              </a:extLst>
            </p:cNvPr>
            <p:cNvSpPr/>
            <p:nvPr/>
          </p:nvSpPr>
          <p:spPr>
            <a:xfrm>
              <a:off x="190500" y="3262531"/>
              <a:ext cx="5831434" cy="2212145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0C8B5-6C4E-4FAA-9187-ECA0B748267A}"/>
                </a:ext>
              </a:extLst>
            </p:cNvPr>
            <p:cNvSpPr/>
            <p:nvPr/>
          </p:nvSpPr>
          <p:spPr>
            <a:xfrm>
              <a:off x="351090" y="4326529"/>
              <a:ext cx="5412762" cy="3657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2.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Building block selection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8AFE4-5762-4AE8-B2DA-82BF2BD0DE50}"/>
                </a:ext>
              </a:extLst>
            </p:cNvPr>
            <p:cNvSpPr/>
            <p:nvPr/>
          </p:nvSpPr>
          <p:spPr>
            <a:xfrm>
              <a:off x="354220" y="4916549"/>
              <a:ext cx="5409630" cy="372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3.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DNN search and update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4977BED-148A-460B-8D99-B0A4CE2A8561}"/>
                </a:ext>
              </a:extLst>
            </p:cNvPr>
            <p:cNvSpPr txBox="1">
              <a:spLocks/>
            </p:cNvSpPr>
            <p:nvPr/>
          </p:nvSpPr>
          <p:spPr>
            <a:xfrm>
              <a:off x="351090" y="3220327"/>
              <a:ext cx="5515100" cy="52491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r>
                <a:rPr lang="en-US" altLang="zh-CN" sz="240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Auto-DNN: Co-Search Engine</a:t>
              </a:r>
              <a:r>
                <a:rPr lang="en-US" altLang="zh-CN" sz="2400" b="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endParaRPr lang="en-US" sz="2400" b="0" u="sng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3DD644-77DC-4F35-81FE-879BC40262D6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3057472" y="4119524"/>
              <a:ext cx="0" cy="2070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C36667-C420-42DF-A75F-5E3366CDF929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3057472" y="4692289"/>
              <a:ext cx="1565" cy="2242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534C7-A70A-43B0-B7B6-AF3FF09729C8}"/>
              </a:ext>
            </a:extLst>
          </p:cNvPr>
          <p:cNvSpPr/>
          <p:nvPr/>
        </p:nvSpPr>
        <p:spPr>
          <a:xfrm>
            <a:off x="1981590" y="1733528"/>
            <a:ext cx="8228820" cy="376180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3ED8F4-CC30-4C5C-85B9-8E4CCBBF147D}"/>
              </a:ext>
            </a:extLst>
          </p:cNvPr>
          <p:cNvSpPr/>
          <p:nvPr/>
        </p:nvSpPr>
        <p:spPr>
          <a:xfrm>
            <a:off x="2309668" y="5792462"/>
            <a:ext cx="3566160" cy="45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DA761E-55D7-4F14-A431-41A8888E655C}"/>
              </a:ext>
            </a:extLst>
          </p:cNvPr>
          <p:cNvSpPr txBox="1"/>
          <p:nvPr/>
        </p:nvSpPr>
        <p:spPr>
          <a:xfrm>
            <a:off x="2417346" y="5817247"/>
            <a:ext cx="33508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DNN Model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04FCA-A203-4879-BA11-D1088168F356}"/>
              </a:ext>
            </a:extLst>
          </p:cNvPr>
          <p:cNvSpPr/>
          <p:nvPr/>
        </p:nvSpPr>
        <p:spPr>
          <a:xfrm>
            <a:off x="6749937" y="5792462"/>
            <a:ext cx="4232127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2A626-5EEE-417A-8897-AF4CD756F856}"/>
              </a:ext>
            </a:extLst>
          </p:cNvPr>
          <p:cNvSpPr txBox="1"/>
          <p:nvPr/>
        </p:nvSpPr>
        <p:spPr>
          <a:xfrm>
            <a:off x="6742488" y="5804279"/>
            <a:ext cx="42062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FPGA Accelerator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96676BB2-4742-4AF1-9ABC-8A2C6C47907D}"/>
              </a:ext>
            </a:extLst>
          </p:cNvPr>
          <p:cNvSpPr/>
          <p:nvPr/>
        </p:nvSpPr>
        <p:spPr>
          <a:xfrm>
            <a:off x="6945035" y="3298496"/>
            <a:ext cx="4487271" cy="1059607"/>
          </a:xfrm>
          <a:prstGeom prst="leftArrow">
            <a:avLst>
              <a:gd name="adj1" fmla="val 69757"/>
              <a:gd name="adj2" fmla="val 3573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Only Keep promising ones to reduces design space</a:t>
            </a:r>
          </a:p>
        </p:txBody>
      </p:sp>
    </p:spTree>
    <p:extLst>
      <p:ext uri="{BB962C8B-B14F-4D97-AF65-F5344CB8AC3E}">
        <p14:creationId xmlns:p14="http://schemas.microsoft.com/office/powerpoint/2010/main" val="3232549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44152-5729-4CC5-A8E2-8BC7FDE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EC1A6-16FA-4C23-A61F-5829725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DNN/FPGA Co-Design Flow</a:t>
            </a:r>
          </a:p>
        </p:txBody>
      </p:sp>
      <p:sp>
        <p:nvSpPr>
          <p:cNvPr id="8" name="Left-Right Arrow 15">
            <a:extLst>
              <a:ext uri="{FF2B5EF4-FFF2-40B4-BE49-F238E27FC236}">
                <a16:creationId xmlns:a16="http://schemas.microsoft.com/office/drawing/2014/main" id="{8F5C5CC1-D28B-4F69-8CDE-C0E17028B440}"/>
              </a:ext>
            </a:extLst>
          </p:cNvPr>
          <p:cNvSpPr/>
          <p:nvPr/>
        </p:nvSpPr>
        <p:spPr>
          <a:xfrm>
            <a:off x="6783289" y="4459783"/>
            <a:ext cx="427255" cy="261614"/>
          </a:xfrm>
          <a:prstGeom prst="leftRightArrow">
            <a:avLst>
              <a:gd name="adj1" fmla="val 43894"/>
              <a:gd name="adj2" fmla="val 432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C20D8-A513-41A7-BB9B-231B17049199}"/>
              </a:ext>
            </a:extLst>
          </p:cNvPr>
          <p:cNvGrpSpPr/>
          <p:nvPr/>
        </p:nvGrpSpPr>
        <p:grpSpPr>
          <a:xfrm>
            <a:off x="7138932" y="3561852"/>
            <a:ext cx="2906611" cy="1687633"/>
            <a:chOff x="7316690" y="4326528"/>
            <a:chExt cx="3821325" cy="1146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F7736F-AAFE-40D5-9D88-9BD4B21AB371}"/>
                </a:ext>
              </a:extLst>
            </p:cNvPr>
            <p:cNvSpPr/>
            <p:nvPr/>
          </p:nvSpPr>
          <p:spPr>
            <a:xfrm>
              <a:off x="7489517" y="4326528"/>
              <a:ext cx="3420807" cy="1146312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1D7C05-FB99-416C-9E47-3740BA676B41}"/>
                </a:ext>
              </a:extLst>
            </p:cNvPr>
            <p:cNvSpPr/>
            <p:nvPr/>
          </p:nvSpPr>
          <p:spPr>
            <a:xfrm>
              <a:off x="7316690" y="4380401"/>
              <a:ext cx="3821325" cy="783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Auto-HLS</a:t>
              </a:r>
              <a:r>
                <a:rPr lang="en-US" altLang="zh-CN" sz="2400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: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FPGA Accelerator Generator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ight Arrow 21">
            <a:extLst>
              <a:ext uri="{FF2B5EF4-FFF2-40B4-BE49-F238E27FC236}">
                <a16:creationId xmlns:a16="http://schemas.microsoft.com/office/drawing/2014/main" id="{B09FDB4E-3CDC-4A13-9759-D7411E9BE754}"/>
              </a:ext>
            </a:extLst>
          </p:cNvPr>
          <p:cNvSpPr/>
          <p:nvPr/>
        </p:nvSpPr>
        <p:spPr>
          <a:xfrm rot="16200000" flipH="1">
            <a:off x="4155967" y="5441620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67D5F-DFF4-4300-8318-CA97CA98DD27}"/>
              </a:ext>
            </a:extLst>
          </p:cNvPr>
          <p:cNvGrpSpPr/>
          <p:nvPr/>
        </p:nvGrpSpPr>
        <p:grpSpPr>
          <a:xfrm>
            <a:off x="2184137" y="1933272"/>
            <a:ext cx="4558351" cy="3318917"/>
            <a:chOff x="190500" y="3220327"/>
            <a:chExt cx="5831434" cy="2254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96973D-B149-471C-9C1D-2901C7E5D148}"/>
                </a:ext>
              </a:extLst>
            </p:cNvPr>
            <p:cNvSpPr/>
            <p:nvPr/>
          </p:nvSpPr>
          <p:spPr>
            <a:xfrm>
              <a:off x="351091" y="3753764"/>
              <a:ext cx="5412761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1.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building block modeling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F0556A-5AD2-492D-BBA2-EFF070BEC5B5}"/>
                </a:ext>
              </a:extLst>
            </p:cNvPr>
            <p:cNvSpPr/>
            <p:nvPr/>
          </p:nvSpPr>
          <p:spPr>
            <a:xfrm>
              <a:off x="190500" y="3262531"/>
              <a:ext cx="5831434" cy="2212145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0C8B5-6C4E-4FAA-9187-ECA0B748267A}"/>
                </a:ext>
              </a:extLst>
            </p:cNvPr>
            <p:cNvSpPr/>
            <p:nvPr/>
          </p:nvSpPr>
          <p:spPr>
            <a:xfrm>
              <a:off x="351090" y="4326529"/>
              <a:ext cx="5412762" cy="3657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2.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Building block selection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8AFE4-5762-4AE8-B2DA-82BF2BD0DE50}"/>
                </a:ext>
              </a:extLst>
            </p:cNvPr>
            <p:cNvSpPr/>
            <p:nvPr/>
          </p:nvSpPr>
          <p:spPr>
            <a:xfrm>
              <a:off x="354220" y="4916549"/>
              <a:ext cx="5409630" cy="372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3.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DNN search and update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4977BED-148A-460B-8D99-B0A4CE2A8561}"/>
                </a:ext>
              </a:extLst>
            </p:cNvPr>
            <p:cNvSpPr txBox="1">
              <a:spLocks/>
            </p:cNvSpPr>
            <p:nvPr/>
          </p:nvSpPr>
          <p:spPr>
            <a:xfrm>
              <a:off x="351090" y="3220327"/>
              <a:ext cx="5515100" cy="52491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r>
                <a:rPr lang="en-US" altLang="zh-CN" sz="240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Auto-DNN: Co-Search Engine</a:t>
              </a:r>
              <a:r>
                <a:rPr lang="en-US" altLang="zh-CN" sz="2400" b="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endParaRPr lang="en-US" sz="2400" b="0" u="sng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3DD644-77DC-4F35-81FE-879BC40262D6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3057472" y="4119524"/>
              <a:ext cx="0" cy="2070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C36667-C420-42DF-A75F-5E3366CDF929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3057472" y="4692289"/>
              <a:ext cx="1565" cy="2242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534C7-A70A-43B0-B7B6-AF3FF09729C8}"/>
              </a:ext>
            </a:extLst>
          </p:cNvPr>
          <p:cNvSpPr/>
          <p:nvPr/>
        </p:nvSpPr>
        <p:spPr>
          <a:xfrm>
            <a:off x="1981590" y="1733528"/>
            <a:ext cx="8228820" cy="376180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3ED8F4-CC30-4C5C-85B9-8E4CCBBF147D}"/>
              </a:ext>
            </a:extLst>
          </p:cNvPr>
          <p:cNvSpPr/>
          <p:nvPr/>
        </p:nvSpPr>
        <p:spPr>
          <a:xfrm>
            <a:off x="2309668" y="5792462"/>
            <a:ext cx="3566160" cy="45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DA761E-55D7-4F14-A431-41A8888E655C}"/>
              </a:ext>
            </a:extLst>
          </p:cNvPr>
          <p:cNvSpPr txBox="1"/>
          <p:nvPr/>
        </p:nvSpPr>
        <p:spPr>
          <a:xfrm>
            <a:off x="2417346" y="5817247"/>
            <a:ext cx="33508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DNN Model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04FCA-A203-4879-BA11-D1088168F356}"/>
              </a:ext>
            </a:extLst>
          </p:cNvPr>
          <p:cNvSpPr/>
          <p:nvPr/>
        </p:nvSpPr>
        <p:spPr>
          <a:xfrm>
            <a:off x="6749937" y="5792462"/>
            <a:ext cx="4232127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2A626-5EEE-417A-8897-AF4CD756F856}"/>
              </a:ext>
            </a:extLst>
          </p:cNvPr>
          <p:cNvSpPr txBox="1"/>
          <p:nvPr/>
        </p:nvSpPr>
        <p:spPr>
          <a:xfrm>
            <a:off x="6742488" y="5804279"/>
            <a:ext cx="42062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FPGA Accelerator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96676BB2-4742-4AF1-9ABC-8A2C6C47907D}"/>
              </a:ext>
            </a:extLst>
          </p:cNvPr>
          <p:cNvSpPr/>
          <p:nvPr/>
        </p:nvSpPr>
        <p:spPr>
          <a:xfrm>
            <a:off x="6945035" y="3298496"/>
            <a:ext cx="4487271" cy="1059607"/>
          </a:xfrm>
          <a:prstGeom prst="leftArrow">
            <a:avLst>
              <a:gd name="adj1" fmla="val 69757"/>
              <a:gd name="adj2" fmla="val 3573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Only Keep promising ones to reduces design space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561A0-372F-49F0-959C-8AD8CE932681}"/>
              </a:ext>
            </a:extLst>
          </p:cNvPr>
          <p:cNvGrpSpPr/>
          <p:nvPr/>
        </p:nvGrpSpPr>
        <p:grpSpPr>
          <a:xfrm>
            <a:off x="544830" y="1227941"/>
            <a:ext cx="11102340" cy="3871564"/>
            <a:chOff x="130974" y="137813"/>
            <a:chExt cx="8833076" cy="32567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B7A86AA-134A-4125-9841-0DDC213745D3}"/>
                </a:ext>
              </a:extLst>
            </p:cNvPr>
            <p:cNvSpPr/>
            <p:nvPr/>
          </p:nvSpPr>
          <p:spPr>
            <a:xfrm>
              <a:off x="130974" y="137813"/>
              <a:ext cx="8833076" cy="3256783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orbel" panose="020B0503020204020204" pitchFamily="34" charset="0"/>
                <a:ea typeface="Cambria" panose="02040503050406030204" pitchFamily="18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C17DD58-C82D-4249-A543-843E5428993E}"/>
                </a:ext>
              </a:extLst>
            </p:cNvPr>
            <p:cNvGrpSpPr/>
            <p:nvPr/>
          </p:nvGrpSpPr>
          <p:grpSpPr>
            <a:xfrm>
              <a:off x="229541" y="477897"/>
              <a:ext cx="8505009" cy="2888631"/>
              <a:chOff x="-374086" y="2698846"/>
              <a:chExt cx="7228592" cy="2323719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BE00C08-D6E7-4ACC-9F4A-B982585DA6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26" t="8981" r="9103" b="5742"/>
              <a:stretch/>
            </p:blipFill>
            <p:spPr>
              <a:xfrm>
                <a:off x="304012" y="2796807"/>
                <a:ext cx="6550494" cy="2225758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A22B75-9F66-4627-B245-28FE39C65995}"/>
                  </a:ext>
                </a:extLst>
              </p:cNvPr>
              <p:cNvSpPr/>
              <p:nvPr/>
            </p:nvSpPr>
            <p:spPr>
              <a:xfrm>
                <a:off x="-200540" y="3747597"/>
                <a:ext cx="703181" cy="234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0.54</a:t>
                </a:r>
              </a:p>
            </p:txBody>
          </p:sp>
          <p:sp>
            <p:nvSpPr>
              <p:cNvPr id="37" name="Freeform 65">
                <a:extLst>
                  <a:ext uri="{FF2B5EF4-FFF2-40B4-BE49-F238E27FC236}">
                    <a16:creationId xmlns:a16="http://schemas.microsoft.com/office/drawing/2014/main" id="{433649D3-1E8E-4A59-BD39-4854A851A6AF}"/>
                  </a:ext>
                </a:extLst>
              </p:cNvPr>
              <p:cNvSpPr/>
              <p:nvPr/>
            </p:nvSpPr>
            <p:spPr>
              <a:xfrm>
                <a:off x="1001323" y="3163069"/>
                <a:ext cx="5479875" cy="1253751"/>
              </a:xfrm>
              <a:custGeom>
                <a:avLst/>
                <a:gdLst>
                  <a:gd name="connsiteX0" fmla="*/ 7410450 w 7410450"/>
                  <a:gd name="connsiteY0" fmla="*/ 0 h 1695450"/>
                  <a:gd name="connsiteX1" fmla="*/ 2466975 w 7410450"/>
                  <a:gd name="connsiteY1" fmla="*/ 95250 h 1695450"/>
                  <a:gd name="connsiteX2" fmla="*/ 1162050 w 7410450"/>
                  <a:gd name="connsiteY2" fmla="*/ 809625 h 1695450"/>
                  <a:gd name="connsiteX3" fmla="*/ 561975 w 7410450"/>
                  <a:gd name="connsiteY3" fmla="*/ 971550 h 1695450"/>
                  <a:gd name="connsiteX4" fmla="*/ 0 w 7410450"/>
                  <a:gd name="connsiteY4" fmla="*/ 169545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0450" h="1695450">
                    <a:moveTo>
                      <a:pt x="7410450" y="0"/>
                    </a:moveTo>
                    <a:lnTo>
                      <a:pt x="2466975" y="95250"/>
                    </a:lnTo>
                    <a:lnTo>
                      <a:pt x="1162050" y="809625"/>
                    </a:lnTo>
                    <a:lnTo>
                      <a:pt x="561975" y="971550"/>
                    </a:lnTo>
                    <a:lnTo>
                      <a:pt x="0" y="1695450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798B3D0-F2A5-4556-A2EC-424AC9B0EC9C}"/>
                  </a:ext>
                </a:extLst>
              </p:cNvPr>
              <p:cNvSpPr/>
              <p:nvPr/>
            </p:nvSpPr>
            <p:spPr>
              <a:xfrm>
                <a:off x="6433504" y="3112357"/>
                <a:ext cx="101426" cy="1014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EB958B9-4A8D-4859-AC97-460692FD93A2}"/>
                  </a:ext>
                </a:extLst>
              </p:cNvPr>
              <p:cNvSpPr/>
              <p:nvPr/>
            </p:nvSpPr>
            <p:spPr>
              <a:xfrm>
                <a:off x="2783336" y="3175486"/>
                <a:ext cx="101426" cy="1014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FE0E6CF-57AF-4B82-9AFB-052FB13CF20E}"/>
                  </a:ext>
                </a:extLst>
              </p:cNvPr>
              <p:cNvSpPr/>
              <p:nvPr/>
            </p:nvSpPr>
            <p:spPr>
              <a:xfrm>
                <a:off x="1811332" y="3705888"/>
                <a:ext cx="101426" cy="1014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2D7234A-DBF8-4503-BC8E-2073B77A5E14}"/>
                  </a:ext>
                </a:extLst>
              </p:cNvPr>
              <p:cNvSpPr/>
              <p:nvPr/>
            </p:nvSpPr>
            <p:spPr>
              <a:xfrm>
                <a:off x="1389070" y="3844648"/>
                <a:ext cx="101426" cy="1014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2B86830-C211-4DA3-9E96-86A0D6BF7233}"/>
                  </a:ext>
                </a:extLst>
              </p:cNvPr>
              <p:cNvSpPr/>
              <p:nvPr/>
            </p:nvSpPr>
            <p:spPr>
              <a:xfrm>
                <a:off x="947591" y="4352023"/>
                <a:ext cx="101426" cy="1014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AF865FE-74E5-4108-9075-438ED98BCA0C}"/>
                  </a:ext>
                </a:extLst>
              </p:cNvPr>
              <p:cNvSpPr/>
              <p:nvPr/>
            </p:nvSpPr>
            <p:spPr>
              <a:xfrm>
                <a:off x="1862043" y="4247776"/>
                <a:ext cx="304281" cy="304281"/>
              </a:xfrm>
              <a:prstGeom prst="ellipse">
                <a:avLst/>
              </a:prstGeom>
              <a:solidFill>
                <a:srgbClr val="FFD076"/>
              </a:solidFill>
              <a:ln>
                <a:solidFill>
                  <a:srgbClr val="FFC8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0B35C7F-DCDB-479D-83C7-B878B1B77576}"/>
                  </a:ext>
                </a:extLst>
              </p:cNvPr>
              <p:cNvSpPr/>
              <p:nvPr/>
            </p:nvSpPr>
            <p:spPr>
              <a:xfrm>
                <a:off x="3709026" y="3757753"/>
                <a:ext cx="304281" cy="304281"/>
              </a:xfrm>
              <a:prstGeom prst="ellipse">
                <a:avLst/>
              </a:prstGeom>
              <a:solidFill>
                <a:srgbClr val="66B8CA"/>
              </a:solidFill>
              <a:ln>
                <a:solidFill>
                  <a:srgbClr val="87C7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428E6F2-2C19-47BA-A02F-2CCC6510F02D}"/>
                  </a:ext>
                </a:extLst>
              </p:cNvPr>
              <p:cNvSpPr/>
              <p:nvPr/>
            </p:nvSpPr>
            <p:spPr>
              <a:xfrm>
                <a:off x="5403010" y="3790028"/>
                <a:ext cx="202855" cy="202855"/>
              </a:xfrm>
              <a:prstGeom prst="ellipse">
                <a:avLst/>
              </a:prstGeom>
              <a:solidFill>
                <a:srgbClr val="66B8CA"/>
              </a:solidFill>
              <a:ln>
                <a:solidFill>
                  <a:srgbClr val="87C7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68A8337-61E1-4C97-BB12-65BDD6C0B3D6}"/>
                  </a:ext>
                </a:extLst>
              </p:cNvPr>
              <p:cNvSpPr/>
              <p:nvPr/>
            </p:nvSpPr>
            <p:spPr>
              <a:xfrm>
                <a:off x="3827625" y="3876931"/>
                <a:ext cx="67618" cy="6761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8A124C2-6DD0-4356-95D3-64DE3F645D6B}"/>
                  </a:ext>
                </a:extLst>
              </p:cNvPr>
              <p:cNvSpPr/>
              <p:nvPr/>
            </p:nvSpPr>
            <p:spPr>
              <a:xfrm>
                <a:off x="4332324" y="3731390"/>
                <a:ext cx="67618" cy="6761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38D7451-8EE7-407E-9235-C8A38FA4C5DC}"/>
                  </a:ext>
                </a:extLst>
              </p:cNvPr>
              <p:cNvSpPr/>
              <p:nvPr/>
            </p:nvSpPr>
            <p:spPr>
              <a:xfrm>
                <a:off x="1988022" y="4378315"/>
                <a:ext cx="67618" cy="6761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F377F33-A789-4CFA-A617-27DE52026B12}"/>
                  </a:ext>
                </a:extLst>
              </p:cNvPr>
              <p:cNvSpPr/>
              <p:nvPr/>
            </p:nvSpPr>
            <p:spPr>
              <a:xfrm>
                <a:off x="4222083" y="3634702"/>
                <a:ext cx="311042" cy="311042"/>
              </a:xfrm>
              <a:prstGeom prst="ellipse">
                <a:avLst/>
              </a:prstGeom>
              <a:solidFill>
                <a:srgbClr val="E26F93"/>
              </a:solidFill>
              <a:ln>
                <a:solidFill>
                  <a:srgbClr val="FF3333">
                    <a:alpha val="5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983FFF2D-C8C3-4E3E-83E2-292137904107}"/>
                  </a:ext>
                </a:extLst>
              </p:cNvPr>
              <p:cNvSpPr/>
              <p:nvPr/>
            </p:nvSpPr>
            <p:spPr>
              <a:xfrm>
                <a:off x="2029042" y="3768816"/>
                <a:ext cx="2384877" cy="650033"/>
              </a:xfrm>
              <a:custGeom>
                <a:avLst/>
                <a:gdLst>
                  <a:gd name="connsiteX0" fmla="*/ 3228975 w 3228975"/>
                  <a:gd name="connsiteY0" fmla="*/ 0 h 895350"/>
                  <a:gd name="connsiteX1" fmla="*/ 2533650 w 3228975"/>
                  <a:gd name="connsiteY1" fmla="*/ 190500 h 895350"/>
                  <a:gd name="connsiteX2" fmla="*/ 0 w 3228975"/>
                  <a:gd name="connsiteY2" fmla="*/ 895350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28975" h="895350">
                    <a:moveTo>
                      <a:pt x="3228975" y="0"/>
                    </a:moveTo>
                    <a:lnTo>
                      <a:pt x="2533650" y="190500"/>
                    </a:lnTo>
                    <a:lnTo>
                      <a:pt x="0" y="895350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50E7BE5-6E57-4632-BA67-13D4FEDC3F34}"/>
                  </a:ext>
                </a:extLst>
              </p:cNvPr>
              <p:cNvSpPr/>
              <p:nvPr/>
            </p:nvSpPr>
            <p:spPr>
              <a:xfrm>
                <a:off x="776846" y="4564009"/>
                <a:ext cx="731677" cy="3163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PF=16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1A67FE3-1A49-4BD3-9BE3-9B966A34B48D}"/>
                  </a:ext>
                </a:extLst>
              </p:cNvPr>
              <p:cNvSpPr/>
              <p:nvPr/>
            </p:nvSpPr>
            <p:spPr>
              <a:xfrm>
                <a:off x="1792305" y="4487406"/>
                <a:ext cx="731677" cy="3163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PF=8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77B2D69-DD79-4BAB-A4A0-83B194ED8332}"/>
                  </a:ext>
                </a:extLst>
              </p:cNvPr>
              <p:cNvSpPr/>
              <p:nvPr/>
            </p:nvSpPr>
            <p:spPr>
              <a:xfrm>
                <a:off x="2618338" y="4423988"/>
                <a:ext cx="731677" cy="3163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PF=4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C5F6231-3E2E-40D0-A370-7058CA69F67F}"/>
                  </a:ext>
                </a:extLst>
              </p:cNvPr>
              <p:cNvSpPr/>
              <p:nvPr/>
            </p:nvSpPr>
            <p:spPr>
              <a:xfrm>
                <a:off x="4610944" y="3950962"/>
                <a:ext cx="297520" cy="297520"/>
              </a:xfrm>
              <a:prstGeom prst="ellipse">
                <a:avLst/>
              </a:prstGeom>
              <a:solidFill>
                <a:srgbClr val="7084B5"/>
              </a:solidFill>
              <a:ln>
                <a:solidFill>
                  <a:srgbClr val="657A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63E1BB6-9371-4F01-A19D-0D099D1931CD}"/>
                  </a:ext>
                </a:extLst>
              </p:cNvPr>
              <p:cNvSpPr/>
              <p:nvPr/>
            </p:nvSpPr>
            <p:spPr>
              <a:xfrm>
                <a:off x="6447856" y="3967866"/>
                <a:ext cx="263709" cy="263710"/>
              </a:xfrm>
              <a:prstGeom prst="ellipse">
                <a:avLst/>
              </a:prstGeom>
              <a:solidFill>
                <a:srgbClr val="8D9F81"/>
              </a:solidFill>
              <a:ln>
                <a:solidFill>
                  <a:srgbClr val="8B9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06B6D37-6F81-4B27-B281-27AB056B4AEE}"/>
                  </a:ext>
                </a:extLst>
              </p:cNvPr>
              <p:cNvSpPr/>
              <p:nvPr/>
            </p:nvSpPr>
            <p:spPr>
              <a:xfrm>
                <a:off x="-253370" y="2753992"/>
                <a:ext cx="756010" cy="234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0.57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5E16CCE-C422-4C7F-8F10-51037671B56E}"/>
                  </a:ext>
                </a:extLst>
              </p:cNvPr>
              <p:cNvSpPr/>
              <p:nvPr/>
            </p:nvSpPr>
            <p:spPr>
              <a:xfrm>
                <a:off x="-253370" y="3416395"/>
                <a:ext cx="756010" cy="234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0.55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37C7D95-F84E-4812-A042-F27F8E32B08C}"/>
                  </a:ext>
                </a:extLst>
              </p:cNvPr>
              <p:cNvSpPr/>
              <p:nvPr/>
            </p:nvSpPr>
            <p:spPr>
              <a:xfrm>
                <a:off x="-253370" y="4078798"/>
                <a:ext cx="756010" cy="234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0.53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84220AD-D47B-4D2E-A908-6350AFB9A693}"/>
                  </a:ext>
                </a:extLst>
              </p:cNvPr>
              <p:cNvSpPr/>
              <p:nvPr/>
            </p:nvSpPr>
            <p:spPr>
              <a:xfrm>
                <a:off x="-253370" y="4410001"/>
                <a:ext cx="756010" cy="234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0.52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429BD74-E8CF-438C-ACD1-646C2BB194A8}"/>
                  </a:ext>
                </a:extLst>
              </p:cNvPr>
              <p:cNvSpPr/>
              <p:nvPr/>
            </p:nvSpPr>
            <p:spPr>
              <a:xfrm>
                <a:off x="-253370" y="4741202"/>
                <a:ext cx="756010" cy="234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0.51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2720D33-CA3E-4A3A-995D-38E6DE337061}"/>
                  </a:ext>
                </a:extLst>
              </p:cNvPr>
              <p:cNvSpPr/>
              <p:nvPr/>
            </p:nvSpPr>
            <p:spPr>
              <a:xfrm>
                <a:off x="3830258" y="3879803"/>
                <a:ext cx="67618" cy="6761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5466F0F-E208-42ED-850B-1B60F0B273FA}"/>
                  </a:ext>
                </a:extLst>
              </p:cNvPr>
              <p:cNvSpPr/>
              <p:nvPr/>
            </p:nvSpPr>
            <p:spPr>
              <a:xfrm>
                <a:off x="4348490" y="3747597"/>
                <a:ext cx="67618" cy="6761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8076391-8F6F-4A94-82CA-BDB69066F8D8}"/>
                  </a:ext>
                </a:extLst>
              </p:cNvPr>
              <p:cNvGrpSpPr/>
              <p:nvPr/>
            </p:nvGrpSpPr>
            <p:grpSpPr>
              <a:xfrm>
                <a:off x="3827626" y="2698846"/>
                <a:ext cx="1427350" cy="882628"/>
                <a:chOff x="5113405" y="386010"/>
                <a:chExt cx="1550938" cy="959050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AF101CD-7DF2-4898-895C-19051038038C}"/>
                    </a:ext>
                  </a:extLst>
                </p:cNvPr>
                <p:cNvSpPr/>
                <p:nvPr/>
              </p:nvSpPr>
              <p:spPr>
                <a:xfrm>
                  <a:off x="5113405" y="386010"/>
                  <a:ext cx="1167454" cy="959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9BD54CC-7E4D-4A3A-A061-C9601A43F03D}"/>
                    </a:ext>
                  </a:extLst>
                </p:cNvPr>
                <p:cNvSpPr/>
                <p:nvPr/>
              </p:nvSpPr>
              <p:spPr>
                <a:xfrm>
                  <a:off x="5323026" y="859445"/>
                  <a:ext cx="169261" cy="170292"/>
                </a:xfrm>
                <a:prstGeom prst="ellipse">
                  <a:avLst/>
                </a:prstGeom>
                <a:solidFill>
                  <a:srgbClr val="7084B5"/>
                </a:solidFill>
                <a:ln>
                  <a:solidFill>
                    <a:srgbClr val="3B4A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C55E4EA-4694-472A-8286-3D0B30FABB73}"/>
                    </a:ext>
                  </a:extLst>
                </p:cNvPr>
                <p:cNvSpPr/>
                <p:nvPr/>
              </p:nvSpPr>
              <p:spPr>
                <a:xfrm>
                  <a:off x="5323026" y="653699"/>
                  <a:ext cx="169261" cy="170292"/>
                </a:xfrm>
                <a:prstGeom prst="ellipse">
                  <a:avLst/>
                </a:prstGeom>
                <a:solidFill>
                  <a:srgbClr val="D0BBE1"/>
                </a:solidFill>
                <a:ln>
                  <a:solidFill>
                    <a:srgbClr val="59357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460994C-121B-4A37-BBF1-CA48CB219E1D}"/>
                    </a:ext>
                  </a:extLst>
                </p:cNvPr>
                <p:cNvSpPr/>
                <p:nvPr/>
              </p:nvSpPr>
              <p:spPr>
                <a:xfrm>
                  <a:off x="5891803" y="861793"/>
                  <a:ext cx="169261" cy="170292"/>
                </a:xfrm>
                <a:prstGeom prst="ellipse">
                  <a:avLst/>
                </a:prstGeom>
                <a:solidFill>
                  <a:srgbClr val="66B8C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BE5A0A0-C8E9-49D8-A2CF-346935F17B01}"/>
                    </a:ext>
                  </a:extLst>
                </p:cNvPr>
                <p:cNvSpPr/>
                <p:nvPr/>
              </p:nvSpPr>
              <p:spPr>
                <a:xfrm>
                  <a:off x="5891803" y="656048"/>
                  <a:ext cx="169261" cy="170292"/>
                </a:xfrm>
                <a:prstGeom prst="ellipse">
                  <a:avLst/>
                </a:prstGeom>
                <a:solidFill>
                  <a:srgbClr val="FFD076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01A141B-54B1-49BA-9A17-617C2692127D}"/>
                    </a:ext>
                  </a:extLst>
                </p:cNvPr>
                <p:cNvSpPr/>
                <p:nvPr/>
              </p:nvSpPr>
              <p:spPr>
                <a:xfrm>
                  <a:off x="5594458" y="858500"/>
                  <a:ext cx="169261" cy="170292"/>
                </a:xfrm>
                <a:prstGeom prst="ellipse">
                  <a:avLst/>
                </a:prstGeom>
                <a:solidFill>
                  <a:srgbClr val="E26F93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5CE168C3-414F-4591-9FC4-ABD6AE067902}"/>
                    </a:ext>
                  </a:extLst>
                </p:cNvPr>
                <p:cNvSpPr/>
                <p:nvPr/>
              </p:nvSpPr>
              <p:spPr>
                <a:xfrm>
                  <a:off x="5323026" y="1065190"/>
                  <a:ext cx="169261" cy="170292"/>
                </a:xfrm>
                <a:prstGeom prst="ellipse">
                  <a:avLst/>
                </a:prstGeom>
                <a:solidFill>
                  <a:srgbClr val="7AB196"/>
                </a:solidFill>
                <a:ln>
                  <a:solidFill>
                    <a:srgbClr val="2F4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A6E70F0-3E1F-4D72-8D00-93DB94020613}"/>
                    </a:ext>
                  </a:extLst>
                </p:cNvPr>
                <p:cNvSpPr/>
                <p:nvPr/>
              </p:nvSpPr>
              <p:spPr>
                <a:xfrm>
                  <a:off x="5594458" y="652754"/>
                  <a:ext cx="169261" cy="170292"/>
                </a:xfrm>
                <a:prstGeom prst="ellipse">
                  <a:avLst/>
                </a:prstGeom>
                <a:solidFill>
                  <a:srgbClr val="F9C0CC"/>
                </a:solidFill>
                <a:ln>
                  <a:solidFill>
                    <a:srgbClr val="ED3B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C8250CE1-4D43-44A9-A104-7E462316E09E}"/>
                    </a:ext>
                  </a:extLst>
                </p:cNvPr>
                <p:cNvSpPr/>
                <p:nvPr/>
              </p:nvSpPr>
              <p:spPr>
                <a:xfrm>
                  <a:off x="5594458" y="1064245"/>
                  <a:ext cx="169261" cy="170292"/>
                </a:xfrm>
                <a:prstGeom prst="ellipse">
                  <a:avLst/>
                </a:prstGeom>
                <a:solidFill>
                  <a:srgbClr val="F69E77"/>
                </a:solidFill>
                <a:ln>
                  <a:solidFill>
                    <a:srgbClr val="9A37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136DCF8-8C67-4CC5-A2C7-E6B9704103F1}"/>
                    </a:ext>
                  </a:extLst>
                </p:cNvPr>
                <p:cNvSpPr/>
                <p:nvPr/>
              </p:nvSpPr>
              <p:spPr>
                <a:xfrm>
                  <a:off x="5899276" y="1067539"/>
                  <a:ext cx="169261" cy="170292"/>
                </a:xfrm>
                <a:prstGeom prst="ellipse">
                  <a:avLst/>
                </a:prstGeom>
                <a:solidFill>
                  <a:srgbClr val="8D9F81"/>
                </a:solidFill>
                <a:ln>
                  <a:solidFill>
                    <a:srgbClr val="505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A83AC13-4823-4E59-894C-0EE662385030}"/>
                    </a:ext>
                  </a:extLst>
                </p:cNvPr>
                <p:cNvSpPr/>
                <p:nvPr/>
              </p:nvSpPr>
              <p:spPr>
                <a:xfrm>
                  <a:off x="5159416" y="395705"/>
                  <a:ext cx="1504927" cy="2533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dirty="0">
                      <a:solidFill>
                        <a:schemeClr val="tx1"/>
                      </a:solidFill>
                      <a:latin typeface="Corbel" panose="020B0503020204020204" pitchFamily="34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Building Blocks</a:t>
                  </a: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E7F6954-6028-49E2-91B5-1E7D3D8F21B6}"/>
                  </a:ext>
                </a:extLst>
              </p:cNvPr>
              <p:cNvSpPr/>
              <p:nvPr/>
            </p:nvSpPr>
            <p:spPr>
              <a:xfrm>
                <a:off x="2385809" y="3538791"/>
                <a:ext cx="1385005" cy="3003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Pareto Curves</a:t>
                </a: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3189371-4817-4A3D-8A6C-163303784DFD}"/>
                  </a:ext>
                </a:extLst>
              </p:cNvPr>
              <p:cNvCxnSpPr/>
              <p:nvPr/>
            </p:nvCxnSpPr>
            <p:spPr>
              <a:xfrm flipH="1">
                <a:off x="3113178" y="3807314"/>
                <a:ext cx="0" cy="2524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3B594B4-2A8C-43F3-9394-F943F29005C3}"/>
                  </a:ext>
                </a:extLst>
              </p:cNvPr>
              <p:cNvCxnSpPr/>
              <p:nvPr/>
            </p:nvCxnSpPr>
            <p:spPr>
              <a:xfrm flipH="1">
                <a:off x="3113178" y="3297972"/>
                <a:ext cx="0" cy="252461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240921C-A6BB-42EB-B22E-F5CD00E055CD}"/>
                  </a:ext>
                </a:extLst>
              </p:cNvPr>
              <p:cNvSpPr/>
              <p:nvPr/>
            </p:nvSpPr>
            <p:spPr>
              <a:xfrm>
                <a:off x="-374086" y="3085194"/>
                <a:ext cx="876726" cy="234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0.56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145FC80-501A-4534-B2AF-8F3758644A58}"/>
                  </a:ext>
                </a:extLst>
              </p:cNvPr>
              <p:cNvSpPr/>
              <p:nvPr/>
            </p:nvSpPr>
            <p:spPr>
              <a:xfrm rot="16200000">
                <a:off x="-819690" y="3357910"/>
                <a:ext cx="1632844" cy="3745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Accuracy (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IoU</a:t>
                </a:r>
                <a:r>
                  <a: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806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44152-5729-4CC5-A8E2-8BC7FDE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EC1A6-16FA-4C23-A61F-5829725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DNN/FPGA Co-Design Flow</a:t>
            </a:r>
          </a:p>
        </p:txBody>
      </p:sp>
      <p:sp>
        <p:nvSpPr>
          <p:cNvPr id="8" name="Left-Right Arrow 15">
            <a:extLst>
              <a:ext uri="{FF2B5EF4-FFF2-40B4-BE49-F238E27FC236}">
                <a16:creationId xmlns:a16="http://schemas.microsoft.com/office/drawing/2014/main" id="{8F5C5CC1-D28B-4F69-8CDE-C0E17028B440}"/>
              </a:ext>
            </a:extLst>
          </p:cNvPr>
          <p:cNvSpPr/>
          <p:nvPr/>
        </p:nvSpPr>
        <p:spPr>
          <a:xfrm>
            <a:off x="6783289" y="4459783"/>
            <a:ext cx="427255" cy="261614"/>
          </a:xfrm>
          <a:prstGeom prst="leftRightArrow">
            <a:avLst>
              <a:gd name="adj1" fmla="val 43894"/>
              <a:gd name="adj2" fmla="val 432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C20D8-A513-41A7-BB9B-231B17049199}"/>
              </a:ext>
            </a:extLst>
          </p:cNvPr>
          <p:cNvGrpSpPr/>
          <p:nvPr/>
        </p:nvGrpSpPr>
        <p:grpSpPr>
          <a:xfrm>
            <a:off x="7138932" y="3561852"/>
            <a:ext cx="2906611" cy="1687633"/>
            <a:chOff x="7316690" y="4326528"/>
            <a:chExt cx="3821325" cy="1146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F7736F-AAFE-40D5-9D88-9BD4B21AB371}"/>
                </a:ext>
              </a:extLst>
            </p:cNvPr>
            <p:cNvSpPr/>
            <p:nvPr/>
          </p:nvSpPr>
          <p:spPr>
            <a:xfrm>
              <a:off x="7489517" y="4326528"/>
              <a:ext cx="3420807" cy="1146312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1D7C05-FB99-416C-9E47-3740BA676B41}"/>
                </a:ext>
              </a:extLst>
            </p:cNvPr>
            <p:cNvSpPr/>
            <p:nvPr/>
          </p:nvSpPr>
          <p:spPr>
            <a:xfrm>
              <a:off x="7316690" y="4380401"/>
              <a:ext cx="3821325" cy="783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Auto-HLS</a:t>
              </a:r>
              <a:r>
                <a:rPr lang="en-US" altLang="zh-CN" sz="2400" u="sng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: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FPGA Accelerator Generator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ight Arrow 21">
            <a:extLst>
              <a:ext uri="{FF2B5EF4-FFF2-40B4-BE49-F238E27FC236}">
                <a16:creationId xmlns:a16="http://schemas.microsoft.com/office/drawing/2014/main" id="{B09FDB4E-3CDC-4A13-9759-D7411E9BE754}"/>
              </a:ext>
            </a:extLst>
          </p:cNvPr>
          <p:cNvSpPr/>
          <p:nvPr/>
        </p:nvSpPr>
        <p:spPr>
          <a:xfrm rot="16200000" flipH="1">
            <a:off x="4155967" y="5441620"/>
            <a:ext cx="538482" cy="163202"/>
          </a:xfrm>
          <a:prstGeom prst="rightArrow">
            <a:avLst>
              <a:gd name="adj1" fmla="val 50000"/>
              <a:gd name="adj2" fmla="val 5843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67D5F-DFF4-4300-8318-CA97CA98DD27}"/>
              </a:ext>
            </a:extLst>
          </p:cNvPr>
          <p:cNvGrpSpPr/>
          <p:nvPr/>
        </p:nvGrpSpPr>
        <p:grpSpPr>
          <a:xfrm>
            <a:off x="2184137" y="1933272"/>
            <a:ext cx="4558351" cy="3318917"/>
            <a:chOff x="190500" y="3220327"/>
            <a:chExt cx="5831434" cy="2254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96973D-B149-471C-9C1D-2901C7E5D148}"/>
                </a:ext>
              </a:extLst>
            </p:cNvPr>
            <p:cNvSpPr/>
            <p:nvPr/>
          </p:nvSpPr>
          <p:spPr>
            <a:xfrm>
              <a:off x="351091" y="3753764"/>
              <a:ext cx="5412761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1.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Basic building block modeling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F0556A-5AD2-492D-BBA2-EFF070BEC5B5}"/>
                </a:ext>
              </a:extLst>
            </p:cNvPr>
            <p:cNvSpPr/>
            <p:nvPr/>
          </p:nvSpPr>
          <p:spPr>
            <a:xfrm>
              <a:off x="190500" y="3262531"/>
              <a:ext cx="5831434" cy="2212145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0C8B5-6C4E-4FAA-9187-ECA0B748267A}"/>
                </a:ext>
              </a:extLst>
            </p:cNvPr>
            <p:cNvSpPr/>
            <p:nvPr/>
          </p:nvSpPr>
          <p:spPr>
            <a:xfrm>
              <a:off x="351090" y="4326529"/>
              <a:ext cx="5412762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2.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Building block selection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8AFE4-5762-4AE8-B2DA-82BF2BD0DE50}"/>
                </a:ext>
              </a:extLst>
            </p:cNvPr>
            <p:cNvSpPr/>
            <p:nvPr/>
          </p:nvSpPr>
          <p:spPr>
            <a:xfrm>
              <a:off x="354220" y="4916549"/>
              <a:ext cx="5409630" cy="3726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Step 3.</a:t>
              </a:r>
              <a:r>
                <a:rPr lang="en-US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DNN search and update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4977BED-148A-460B-8D99-B0A4CE2A8561}"/>
                </a:ext>
              </a:extLst>
            </p:cNvPr>
            <p:cNvSpPr txBox="1">
              <a:spLocks/>
            </p:cNvSpPr>
            <p:nvPr/>
          </p:nvSpPr>
          <p:spPr>
            <a:xfrm>
              <a:off x="351090" y="3220327"/>
              <a:ext cx="5515100" cy="52491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r>
                <a:rPr lang="en-US" altLang="zh-CN" sz="240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Auto-DNN: Co-Search Engine</a:t>
              </a:r>
              <a:r>
                <a:rPr lang="en-US" altLang="zh-CN" sz="2400" b="0" u="sng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rPr>
                <a:t>  </a:t>
              </a:r>
              <a:endParaRPr lang="en-US" sz="2400" b="0" u="sng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3DD644-77DC-4F35-81FE-879BC40262D6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3057472" y="4119524"/>
              <a:ext cx="0" cy="2070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C36667-C420-42DF-A75F-5E3366CDF929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3057472" y="4692289"/>
              <a:ext cx="1565" cy="2242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534C7-A70A-43B0-B7B6-AF3FF09729C8}"/>
              </a:ext>
            </a:extLst>
          </p:cNvPr>
          <p:cNvSpPr/>
          <p:nvPr/>
        </p:nvSpPr>
        <p:spPr>
          <a:xfrm>
            <a:off x="1981590" y="1733528"/>
            <a:ext cx="8228820" cy="376180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3ED8F4-CC30-4C5C-85B9-8E4CCBBF147D}"/>
              </a:ext>
            </a:extLst>
          </p:cNvPr>
          <p:cNvSpPr/>
          <p:nvPr/>
        </p:nvSpPr>
        <p:spPr>
          <a:xfrm>
            <a:off x="2309668" y="5792462"/>
            <a:ext cx="3566160" cy="45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DA761E-55D7-4F14-A431-41A8888E655C}"/>
              </a:ext>
            </a:extLst>
          </p:cNvPr>
          <p:cNvSpPr txBox="1"/>
          <p:nvPr/>
        </p:nvSpPr>
        <p:spPr>
          <a:xfrm>
            <a:off x="2417346" y="5817247"/>
            <a:ext cx="33508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DNN Model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04FCA-A203-4879-BA11-D1088168F356}"/>
              </a:ext>
            </a:extLst>
          </p:cNvPr>
          <p:cNvSpPr/>
          <p:nvPr/>
        </p:nvSpPr>
        <p:spPr>
          <a:xfrm>
            <a:off x="6749937" y="5792462"/>
            <a:ext cx="4232127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2A626-5EEE-417A-8897-AF4CD756F856}"/>
              </a:ext>
            </a:extLst>
          </p:cNvPr>
          <p:cNvSpPr txBox="1"/>
          <p:nvPr/>
        </p:nvSpPr>
        <p:spPr>
          <a:xfrm>
            <a:off x="6742488" y="5804279"/>
            <a:ext cx="42062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FPGA Accelerator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96676BB2-4742-4AF1-9ABC-8A2C6C47907D}"/>
              </a:ext>
            </a:extLst>
          </p:cNvPr>
          <p:cNvSpPr/>
          <p:nvPr/>
        </p:nvSpPr>
        <p:spPr>
          <a:xfrm>
            <a:off x="6945035" y="4197656"/>
            <a:ext cx="4774525" cy="1059607"/>
          </a:xfrm>
          <a:prstGeom prst="leftArrow">
            <a:avLst>
              <a:gd name="adj1" fmla="val 69757"/>
              <a:gd name="adj2" fmla="val 3573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Perturb, train, and select DNNs within performance constraint</a:t>
            </a:r>
          </a:p>
        </p:txBody>
      </p:sp>
    </p:spTree>
    <p:extLst>
      <p:ext uri="{BB962C8B-B14F-4D97-AF65-F5344CB8AC3E}">
        <p14:creationId xmlns:p14="http://schemas.microsoft.com/office/powerpoint/2010/main" val="160625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1B491-A12B-4AB9-8CD8-B87678FD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3C7C3-F275-4C8C-961A-7DFC7D15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DNN and Accelerator Co-design?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3C869D-6657-4688-8A47-BDDE02A68693}"/>
              </a:ext>
            </a:extLst>
          </p:cNvPr>
          <p:cNvSpPr/>
          <p:nvPr/>
        </p:nvSpPr>
        <p:spPr>
          <a:xfrm>
            <a:off x="395172" y="1557558"/>
            <a:ext cx="5634257" cy="4096011"/>
          </a:xfrm>
          <a:prstGeom prst="roundRect">
            <a:avLst>
              <a:gd name="adj" fmla="val 9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CC24A94-ADBF-4FAD-814D-684AFCC97C3C}"/>
              </a:ext>
            </a:extLst>
          </p:cNvPr>
          <p:cNvSpPr/>
          <p:nvPr/>
        </p:nvSpPr>
        <p:spPr>
          <a:xfrm>
            <a:off x="6506148" y="1557558"/>
            <a:ext cx="5290680" cy="4096011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79D10-E62E-4FEE-819F-AFB60D980E59}"/>
              </a:ext>
            </a:extLst>
          </p:cNvPr>
          <p:cNvSpPr txBox="1"/>
          <p:nvPr/>
        </p:nvSpPr>
        <p:spPr>
          <a:xfrm>
            <a:off x="682600" y="1095759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Deep Neural Network (DNN) Design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6EBDC1-B245-41D7-B29C-CC9DAE31679E}"/>
              </a:ext>
            </a:extLst>
          </p:cNvPr>
          <p:cNvSpPr txBox="1"/>
          <p:nvPr/>
        </p:nvSpPr>
        <p:spPr>
          <a:xfrm>
            <a:off x="7823457" y="1095893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Accelerator Design</a:t>
            </a:r>
          </a:p>
        </p:txBody>
      </p:sp>
      <p:pic>
        <p:nvPicPr>
          <p:cNvPr id="75" name="Picture 2" descr="Image result for neural architecture search">
            <a:extLst>
              <a:ext uri="{FF2B5EF4-FFF2-40B4-BE49-F238E27FC236}">
                <a16:creationId xmlns:a16="http://schemas.microsoft.com/office/drawing/2014/main" id="{D1A21038-BFF2-4118-85DA-B98193B5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5" y="2806913"/>
            <a:ext cx="4841609" cy="2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6C21749-1D0A-457E-A234-AFA8CB67CA08}"/>
              </a:ext>
            </a:extLst>
          </p:cNvPr>
          <p:cNvSpPr/>
          <p:nvPr/>
        </p:nvSpPr>
        <p:spPr>
          <a:xfrm>
            <a:off x="1419602" y="5750957"/>
            <a:ext cx="3734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Zoph</a:t>
            </a:r>
            <a:r>
              <a:rPr lang="en-US" sz="1200" i="1" dirty="0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, Barret, et at. "Learning transferable architectures for scalable image recognition." CVPR 2018</a:t>
            </a:r>
            <a:endParaRPr lang="en-US" sz="1200" i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77DC73-9D44-45FA-AE19-D3E446C5A29A}"/>
              </a:ext>
            </a:extLst>
          </p:cNvPr>
          <p:cNvSpPr txBox="1"/>
          <p:nvPr/>
        </p:nvSpPr>
        <p:spPr>
          <a:xfrm>
            <a:off x="395172" y="1683174"/>
            <a:ext cx="5634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An automatic </a:t>
            </a:r>
            <a:r>
              <a:rPr lang="en-US" sz="1800" b="1" u="sng" dirty="0">
                <a:latin typeface="Corbel" panose="020B0503020204020204" pitchFamily="34" charset="0"/>
                <a:ea typeface="Cambria" panose="02040503050406030204" pitchFamily="18" charset="0"/>
              </a:rPr>
              <a:t>n</a:t>
            </a: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eural </a:t>
            </a:r>
            <a:r>
              <a:rPr lang="en-US" sz="1800" b="1" u="sng" dirty="0">
                <a:latin typeface="Corbel" panose="020B0503020204020204" pitchFamily="34" charset="0"/>
                <a:ea typeface="Cambria" panose="02040503050406030204" pitchFamily="18" charset="0"/>
              </a:rPr>
              <a:t>a</a:t>
            </a: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rchitecture </a:t>
            </a:r>
            <a:r>
              <a:rPr lang="en-US" sz="1800" b="1" u="sng" dirty="0">
                <a:latin typeface="Corbel" panose="020B0503020204020204" pitchFamily="34" charset="0"/>
                <a:ea typeface="Cambria" panose="02040503050406030204" pitchFamily="18" charset="0"/>
              </a:rPr>
              <a:t>s</a:t>
            </a: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earch (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NAS</a:t>
            </a: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) methodology – a.k.a. </a:t>
            </a:r>
            <a:r>
              <a:rPr lang="en-US" sz="1800" b="1" dirty="0" err="1">
                <a:latin typeface="Corbel" panose="020B0503020204020204" pitchFamily="34" charset="0"/>
                <a:ea typeface="Cambria" panose="02040503050406030204" pitchFamily="18" charset="0"/>
              </a:rPr>
              <a:t>AutoML</a:t>
            </a:r>
            <a:endParaRPr lang="en-US" sz="1800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Boosts the quality and accuracy of machine learning algorithms</a:t>
            </a:r>
            <a:endParaRPr lang="en-US" sz="1800" b="1" dirty="0">
              <a:solidFill>
                <a:schemeClr val="bg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4D5D028-0D24-4A5A-93D2-734BEC42C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56" y="2713544"/>
            <a:ext cx="4381028" cy="2842894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02987E82-11E9-46AB-90DA-CDEBB4E8EBD0}"/>
              </a:ext>
            </a:extLst>
          </p:cNvPr>
          <p:cNvSpPr/>
          <p:nvPr/>
        </p:nvSpPr>
        <p:spPr>
          <a:xfrm>
            <a:off x="7467588" y="5755978"/>
            <a:ext cx="3890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Chen Zhang, et al. “Optimizing </a:t>
            </a:r>
            <a:r>
              <a:rPr lang="en-US" sz="1200" i="1" dirty="0" err="1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fpga</a:t>
            </a:r>
            <a:r>
              <a:rPr lang="en-US" sz="1200" i="1" dirty="0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-based accelerator design for deep convolutional neural networks”, FPGA 2015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0A75B71-5F99-4DFA-8188-D28F4D3D7D37}"/>
              </a:ext>
            </a:extLst>
          </p:cNvPr>
          <p:cNvSpPr txBox="1"/>
          <p:nvPr/>
        </p:nvSpPr>
        <p:spPr>
          <a:xfrm>
            <a:off x="6506148" y="1687805"/>
            <a:ext cx="5207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marL="396875" lvl="1" indent="-284163">
              <a:buFont typeface="Arial" panose="020B0604020202020204" pitchFamily="34" charset="0"/>
              <a:buChar char="•"/>
              <a:defRPr b="1">
                <a:latin typeface="Corbel" panose="020B0503020204020204" pitchFamily="34" charset="0"/>
                <a:ea typeface="Cambria" panose="02040503050406030204" pitchFamily="18" charset="0"/>
              </a:defRPr>
            </a:lvl2pPr>
          </a:lstStyle>
          <a:p>
            <a:pPr lvl="1"/>
            <a:r>
              <a:rPr lang="en-US" dirty="0"/>
              <a:t>On GPU/TPU/NPU: optimized (tuned) neural network implementations</a:t>
            </a:r>
          </a:p>
          <a:p>
            <a:pPr lvl="1"/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FPGA</a:t>
            </a:r>
            <a:r>
              <a:rPr lang="en-US" dirty="0"/>
              <a:t>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customized</a:t>
            </a:r>
            <a:r>
              <a:rPr lang="en-US" dirty="0"/>
              <a:t> DNN accelerators</a:t>
            </a:r>
          </a:p>
        </p:txBody>
      </p:sp>
    </p:spTree>
    <p:extLst>
      <p:ext uri="{BB962C8B-B14F-4D97-AF65-F5344CB8AC3E}">
        <p14:creationId xmlns:p14="http://schemas.microsoft.com/office/powerpoint/2010/main" val="2514684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E4B5A-DB74-45A0-992A-E1575B0E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5981699" cy="5059674"/>
          </a:xfrm>
        </p:spPr>
        <p:txBody>
          <a:bodyPr>
            <a:normAutofit/>
          </a:bodyPr>
          <a:lstStyle/>
          <a:p>
            <a:r>
              <a:rPr lang="en-US" sz="2400" dirty="0"/>
              <a:t>Design Automation Conference System Design Contest (DAC-SDC)</a:t>
            </a:r>
          </a:p>
          <a:p>
            <a:pPr lvl="1"/>
            <a:r>
              <a:rPr lang="en-US" sz="2400" dirty="0"/>
              <a:t>Object detection on FPGA/GPU</a:t>
            </a:r>
          </a:p>
          <a:p>
            <a:pPr lvl="1"/>
            <a:endParaRPr lang="en-US" dirty="0"/>
          </a:p>
          <a:p>
            <a:r>
              <a:rPr lang="en-US" sz="2400" dirty="0"/>
              <a:t>Our Achievements</a:t>
            </a:r>
          </a:p>
          <a:p>
            <a:pPr lvl="1"/>
            <a:r>
              <a:rPr lang="en-US" sz="2400" b="1" u="sng" dirty="0"/>
              <a:t>2018: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Third place </a:t>
            </a:r>
            <a:r>
              <a:rPr lang="en-US" sz="2400" dirty="0"/>
              <a:t>@ FPGA (3 out of 51)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1F8A5-CB1C-4FE5-8E9B-F6A6D8DC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7A34C8-AC3D-42EC-A369-1DAAF6FA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 Victory – DAC System Design Contest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5FC6D3-53C3-4489-B568-B0344B3A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10" y="1465718"/>
            <a:ext cx="4844005" cy="15052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D72132-0209-4765-A484-CD375FDF6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0" y="3365357"/>
            <a:ext cx="4844007" cy="14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03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E4B5A-DB74-45A0-992A-E1575B0E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5981699" cy="5059674"/>
          </a:xfrm>
        </p:spPr>
        <p:txBody>
          <a:bodyPr>
            <a:normAutofit/>
          </a:bodyPr>
          <a:lstStyle/>
          <a:p>
            <a:r>
              <a:rPr lang="en-US" sz="2400" dirty="0"/>
              <a:t>Design Automation Conference System Design Contest (DAC-SDC)</a:t>
            </a:r>
          </a:p>
          <a:p>
            <a:pPr lvl="1"/>
            <a:r>
              <a:rPr lang="en-US" sz="2400" dirty="0"/>
              <a:t>Object detection on FPGA/GPU</a:t>
            </a:r>
          </a:p>
          <a:p>
            <a:pPr lvl="1"/>
            <a:endParaRPr lang="en-US" dirty="0"/>
          </a:p>
          <a:p>
            <a:r>
              <a:rPr lang="en-US" sz="2400" dirty="0"/>
              <a:t>Our Achievements</a:t>
            </a:r>
          </a:p>
          <a:p>
            <a:pPr lvl="1"/>
            <a:r>
              <a:rPr lang="en-US" sz="2400" b="1" u="sng" dirty="0"/>
              <a:t>2018: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Third place </a:t>
            </a:r>
            <a:r>
              <a:rPr lang="en-US" sz="2400" dirty="0"/>
              <a:t>@ FPGA (3 out of 51)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1F8A5-CB1C-4FE5-8E9B-F6A6D8DC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7A34C8-AC3D-42EC-A369-1DAAF6FA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 Victory – DAC System Design Contest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5FC6D3-53C3-4489-B568-B0344B3A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10" y="1465718"/>
            <a:ext cx="4844005" cy="15052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D72132-0209-4765-A484-CD375FDF6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0" y="3365357"/>
            <a:ext cx="4844007" cy="14204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C0DDA3-38C2-4BD0-8554-4D4CB956B6B2}"/>
              </a:ext>
            </a:extLst>
          </p:cNvPr>
          <p:cNvSpPr/>
          <p:nvPr/>
        </p:nvSpPr>
        <p:spPr>
          <a:xfrm>
            <a:off x="1325880" y="3429000"/>
            <a:ext cx="4770120" cy="815338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Independently designed DNN and FPGA accelerator – a lot of iterations!</a:t>
            </a:r>
          </a:p>
        </p:txBody>
      </p:sp>
      <p:pic>
        <p:nvPicPr>
          <p:cNvPr id="28" name="Graphic 27" descr="Broken Heart with solid fill">
            <a:extLst>
              <a:ext uri="{FF2B5EF4-FFF2-40B4-BE49-F238E27FC236}">
                <a16:creationId xmlns:a16="http://schemas.microsoft.com/office/drawing/2014/main" id="{0BE3CE2C-8D4F-42C2-A802-843F9D901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963" y="3429000"/>
            <a:ext cx="815338" cy="8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30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E4B5A-DB74-45A0-992A-E1575B0E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5981699" cy="5059674"/>
          </a:xfrm>
        </p:spPr>
        <p:txBody>
          <a:bodyPr>
            <a:normAutofit/>
          </a:bodyPr>
          <a:lstStyle/>
          <a:p>
            <a:r>
              <a:rPr lang="en-US" sz="2400" dirty="0"/>
              <a:t>Design Automation Conference System Design Contest (DAC-SDC)</a:t>
            </a:r>
          </a:p>
          <a:p>
            <a:pPr lvl="1"/>
            <a:r>
              <a:rPr lang="en-US" sz="2400" dirty="0"/>
              <a:t>Object detection on FPGA/GPU</a:t>
            </a:r>
          </a:p>
          <a:p>
            <a:pPr lvl="1"/>
            <a:endParaRPr lang="en-US" dirty="0"/>
          </a:p>
          <a:p>
            <a:r>
              <a:rPr lang="en-US" sz="2400" dirty="0"/>
              <a:t>Our Achievements</a:t>
            </a:r>
          </a:p>
          <a:p>
            <a:pPr lvl="1"/>
            <a:r>
              <a:rPr lang="en-US" sz="2400" b="1" u="sng" dirty="0"/>
              <a:t>2018: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Third place </a:t>
            </a:r>
            <a:r>
              <a:rPr lang="en-US" sz="2400" dirty="0"/>
              <a:t>@ FPGA (3 out of 51)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b="1" u="sng" dirty="0"/>
          </a:p>
          <a:p>
            <a:pPr lvl="1"/>
            <a:r>
              <a:rPr lang="en-US" sz="2400" b="1" u="sng" dirty="0"/>
              <a:t>2019: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Double championship </a:t>
            </a:r>
            <a:r>
              <a:rPr lang="en-US" sz="2400" dirty="0"/>
              <a:t>@ FPGA and GPU (1 out of 58, 1 out of 56)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1F8A5-CB1C-4FE5-8E9B-F6A6D8DC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7A34C8-AC3D-42EC-A369-1DAAF6FA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 Victory – DAC System Design Contest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5FC6D3-53C3-4489-B568-B0344B3A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10" y="1465718"/>
            <a:ext cx="4844005" cy="15052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D72132-0209-4765-A484-CD375FDF6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0" y="3365357"/>
            <a:ext cx="4844007" cy="14204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C0DDA3-38C2-4BD0-8554-4D4CB956B6B2}"/>
              </a:ext>
            </a:extLst>
          </p:cNvPr>
          <p:cNvSpPr/>
          <p:nvPr/>
        </p:nvSpPr>
        <p:spPr>
          <a:xfrm>
            <a:off x="1325880" y="3429000"/>
            <a:ext cx="4770120" cy="815338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Independently designed DNN and FPGA accelerator – a lot of iterations!</a:t>
            </a:r>
          </a:p>
        </p:txBody>
      </p:sp>
      <p:pic>
        <p:nvPicPr>
          <p:cNvPr id="28" name="Graphic 27" descr="Broken Heart with solid fill">
            <a:extLst>
              <a:ext uri="{FF2B5EF4-FFF2-40B4-BE49-F238E27FC236}">
                <a16:creationId xmlns:a16="http://schemas.microsoft.com/office/drawing/2014/main" id="{0BE3CE2C-8D4F-42C2-A802-843F9D901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963" y="3429000"/>
            <a:ext cx="815338" cy="8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07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E4B5A-DB74-45A0-992A-E1575B0E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5981699" cy="5059674"/>
          </a:xfrm>
        </p:spPr>
        <p:txBody>
          <a:bodyPr>
            <a:normAutofit/>
          </a:bodyPr>
          <a:lstStyle/>
          <a:p>
            <a:r>
              <a:rPr lang="en-US" sz="2400" dirty="0"/>
              <a:t>Design Automation Conference System Design Contest (DAC-SDC)</a:t>
            </a:r>
          </a:p>
          <a:p>
            <a:pPr lvl="1"/>
            <a:r>
              <a:rPr lang="en-US" sz="2400" dirty="0"/>
              <a:t>Object detection on FPGA/GPU</a:t>
            </a:r>
          </a:p>
          <a:p>
            <a:pPr lvl="1"/>
            <a:endParaRPr lang="en-US" dirty="0"/>
          </a:p>
          <a:p>
            <a:r>
              <a:rPr lang="en-US" sz="2400" dirty="0"/>
              <a:t>Our Achievements</a:t>
            </a:r>
          </a:p>
          <a:p>
            <a:pPr lvl="1"/>
            <a:r>
              <a:rPr lang="en-US" sz="2400" b="1" u="sng" dirty="0"/>
              <a:t>2018: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Third place </a:t>
            </a:r>
            <a:r>
              <a:rPr lang="en-US" sz="2400" dirty="0"/>
              <a:t>@ FPGA (3 out of 51)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b="1" u="sng" dirty="0"/>
          </a:p>
          <a:p>
            <a:pPr lvl="1"/>
            <a:r>
              <a:rPr lang="en-US" sz="2400" b="1" u="sng" dirty="0"/>
              <a:t>2019: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Double championship </a:t>
            </a:r>
            <a:r>
              <a:rPr lang="en-US" sz="2400" dirty="0"/>
              <a:t>@ FPGA and GPU (1 out of 58, 1 out of 56)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1F8A5-CB1C-4FE5-8E9B-F6A6D8DC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7A34C8-AC3D-42EC-A369-1DAAF6FA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 Victory – DAC System Design Contest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5FC6D3-53C3-4489-B568-B0344B3A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10" y="1465718"/>
            <a:ext cx="4844005" cy="15052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D72132-0209-4765-A484-CD375FDF6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0" y="3365357"/>
            <a:ext cx="4844007" cy="14204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C0DDA3-38C2-4BD0-8554-4D4CB956B6B2}"/>
              </a:ext>
            </a:extLst>
          </p:cNvPr>
          <p:cNvSpPr/>
          <p:nvPr/>
        </p:nvSpPr>
        <p:spPr>
          <a:xfrm>
            <a:off x="1325880" y="3429000"/>
            <a:ext cx="4770120" cy="815338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Independently designed DNN and FPGA accelerator – a lot of iterations!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A4671B-FF7E-4C93-A0B0-79F11D7F03B6}"/>
              </a:ext>
            </a:extLst>
          </p:cNvPr>
          <p:cNvSpPr/>
          <p:nvPr/>
        </p:nvSpPr>
        <p:spPr>
          <a:xfrm>
            <a:off x="1325880" y="5303520"/>
            <a:ext cx="4770120" cy="50292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NAIS co-design leads to victory!</a:t>
            </a:r>
          </a:p>
        </p:txBody>
      </p:sp>
      <p:pic>
        <p:nvPicPr>
          <p:cNvPr id="12" name="Graphic 11" descr="Crown with solid fill">
            <a:extLst>
              <a:ext uri="{FF2B5EF4-FFF2-40B4-BE49-F238E27FC236}">
                <a16:creationId xmlns:a16="http://schemas.microsoft.com/office/drawing/2014/main" id="{477876F6-06D8-4E24-963C-A08B0B5D6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901" y="4998720"/>
            <a:ext cx="914400" cy="914400"/>
          </a:xfrm>
          <a:prstGeom prst="rect">
            <a:avLst/>
          </a:prstGeom>
        </p:spPr>
      </p:pic>
      <p:pic>
        <p:nvPicPr>
          <p:cNvPr id="28" name="Graphic 27" descr="Broken Heart with solid fill">
            <a:extLst>
              <a:ext uri="{FF2B5EF4-FFF2-40B4-BE49-F238E27FC236}">
                <a16:creationId xmlns:a16="http://schemas.microsoft.com/office/drawing/2014/main" id="{0BE3CE2C-8D4F-42C2-A802-843F9D901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963" y="3429000"/>
            <a:ext cx="815338" cy="8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0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E4B5A-DB74-45A0-992A-E1575B0E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11486417" cy="693414"/>
          </a:xfrm>
        </p:spPr>
        <p:txBody>
          <a:bodyPr/>
          <a:lstStyle/>
          <a:p>
            <a:r>
              <a:rPr lang="en-US" sz="2400" dirty="0"/>
              <a:t>Media coverage and open-source code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1F8A5-CB1C-4FE5-8E9B-F6A6D8DC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7A34C8-AC3D-42EC-A369-1DAAF6FA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 Victory – DAC System Design Contest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909918-2D51-4D52-B74D-40E013B7D3A2}"/>
              </a:ext>
            </a:extLst>
          </p:cNvPr>
          <p:cNvSpPr/>
          <p:nvPr/>
        </p:nvSpPr>
        <p:spPr>
          <a:xfrm>
            <a:off x="1664969" y="3770436"/>
            <a:ext cx="6122671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000" i="1" dirty="0">
                <a:latin typeface="Corbel" panose="020B0503020204020204" pitchFamily="34" charset="0"/>
                <a:ea typeface="+mj-ea"/>
                <a:cs typeface="+mj-cs"/>
              </a:rPr>
              <a:t>2020: https://github.com/jgoeders/dac_sdc_2020_designs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FA067-785F-4D36-9009-3B39C4CA6FB4}"/>
              </a:ext>
            </a:extLst>
          </p:cNvPr>
          <p:cNvSpPr/>
          <p:nvPr/>
        </p:nvSpPr>
        <p:spPr>
          <a:xfrm>
            <a:off x="1664969" y="3200719"/>
            <a:ext cx="619125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000" i="1" dirty="0">
                <a:latin typeface="Corbel" panose="020B0503020204020204" pitchFamily="34" charset="0"/>
                <a:ea typeface="+mj-ea"/>
                <a:cs typeface="+mj-cs"/>
              </a:rPr>
              <a:t>2019: https://github.com/TomG008/SkyNet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F483C8-1C6C-4744-BB54-8F835D02630F}"/>
              </a:ext>
            </a:extLst>
          </p:cNvPr>
          <p:cNvSpPr/>
          <p:nvPr/>
        </p:nvSpPr>
        <p:spPr>
          <a:xfrm>
            <a:off x="1664969" y="2660510"/>
            <a:ext cx="6814331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000" i="1" dirty="0">
                <a:latin typeface="Corbel" panose="020B0503020204020204" pitchFamily="34" charset="0"/>
                <a:ea typeface="+mj-ea"/>
                <a:cs typeface="+mj-cs"/>
              </a:rPr>
              <a:t>2018: https://github.com/onioncc/iSmartDNN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8B44D9-7148-4C4B-8FB9-20854786D2A9}"/>
              </a:ext>
            </a:extLst>
          </p:cNvPr>
          <p:cNvSpPr/>
          <p:nvPr/>
        </p:nvSpPr>
        <p:spPr>
          <a:xfrm>
            <a:off x="1664969" y="1960626"/>
            <a:ext cx="9855377" cy="52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000" i="1" dirty="0">
                <a:latin typeface="Corbel" panose="020B0503020204020204" pitchFamily="34" charset="0"/>
                <a:ea typeface="+mj-ea"/>
                <a:cs typeface="+mj-cs"/>
              </a:rPr>
              <a:t>https://www.ibm.com/blogs/research/2019/06/winning-ai-algorithms-drones/</a:t>
            </a:r>
          </a:p>
        </p:txBody>
      </p:sp>
      <p:pic>
        <p:nvPicPr>
          <p:cNvPr id="3074" name="Picture 2" descr="Github, logo Free Icon - Icon-Icons.com">
            <a:extLst>
              <a:ext uri="{FF2B5EF4-FFF2-40B4-BE49-F238E27FC236}">
                <a16:creationId xmlns:a16="http://schemas.microsoft.com/office/drawing/2014/main" id="{D41C5969-283F-44FB-A67A-BD9E6B04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3" y="2630646"/>
            <a:ext cx="41148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ithub, logo Free Icon - Icon-Icons.com">
            <a:extLst>
              <a:ext uri="{FF2B5EF4-FFF2-40B4-BE49-F238E27FC236}">
                <a16:creationId xmlns:a16="http://schemas.microsoft.com/office/drawing/2014/main" id="{1CA4C5DC-F854-4456-8FD8-C587E42B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3" y="3156607"/>
            <a:ext cx="41148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ithub, logo Free Icon - Icon-Icons.com">
            <a:extLst>
              <a:ext uri="{FF2B5EF4-FFF2-40B4-BE49-F238E27FC236}">
                <a16:creationId xmlns:a16="http://schemas.microsoft.com/office/drawing/2014/main" id="{7F9034E3-D699-4B28-9697-C2D19071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3" y="3682568"/>
            <a:ext cx="41148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BM - Futurum Research">
            <a:extLst>
              <a:ext uri="{FF2B5EF4-FFF2-40B4-BE49-F238E27FC236}">
                <a16:creationId xmlns:a16="http://schemas.microsoft.com/office/drawing/2014/main" id="{9101D5BA-923E-4542-BA82-F31F9648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7" y="1996307"/>
            <a:ext cx="959632" cy="4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666A32A-106D-429C-9B06-0B797AC17E59}"/>
              </a:ext>
            </a:extLst>
          </p:cNvPr>
          <p:cNvGrpSpPr>
            <a:grpSpLocks noChangeAspect="1"/>
          </p:cNvGrpSpPr>
          <p:nvPr/>
        </p:nvGrpSpPr>
        <p:grpSpPr>
          <a:xfrm>
            <a:off x="1171677" y="4813986"/>
            <a:ext cx="9842604" cy="1188720"/>
            <a:chOff x="-1076585" y="4870104"/>
            <a:chExt cx="13576496" cy="1679066"/>
          </a:xfrm>
        </p:grpSpPr>
        <p:pic>
          <p:nvPicPr>
            <p:cNvPr id="19" name="Picture 2" descr="https://d33wubrfki0l68.cloudfront.net/c72d95f72c316d2dbdab99bb17e68652f8e21bec/c1c8a/img/posts/2019/20190605_sdcawards.jpg">
              <a:extLst>
                <a:ext uri="{FF2B5EF4-FFF2-40B4-BE49-F238E27FC236}">
                  <a16:creationId xmlns:a16="http://schemas.microsoft.com/office/drawing/2014/main" id="{9FA1F3DE-29D1-418B-931D-608DBA54C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376" y="4873592"/>
              <a:ext cx="2425701" cy="16755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DDC056D-3FE8-479E-9F78-6B00A44CE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2725" y="4870105"/>
              <a:ext cx="2476493" cy="16755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E22674-0E2A-4B1D-B519-276AE65F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23418" y="4870104"/>
              <a:ext cx="2476493" cy="16779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2" name="Picture 6" descr="C3SR iSmart2 team accepts certificates">
              <a:extLst>
                <a:ext uri="{FF2B5EF4-FFF2-40B4-BE49-F238E27FC236}">
                  <a16:creationId xmlns:a16="http://schemas.microsoft.com/office/drawing/2014/main" id="{03FB9AAF-02AD-417F-B167-EC00B53417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9" t="20619" r="28433" b="12958"/>
            <a:stretch/>
          </p:blipFill>
          <p:spPr bwMode="auto">
            <a:xfrm>
              <a:off x="-1076585" y="4873592"/>
              <a:ext cx="2487116" cy="1675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algorithms">
              <a:extLst>
                <a:ext uri="{FF2B5EF4-FFF2-40B4-BE49-F238E27FC236}">
                  <a16:creationId xmlns:a16="http://schemas.microsoft.com/office/drawing/2014/main" id="{E14C1C3A-9E6B-49C2-9520-FAFAA7D3D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425" y="4873592"/>
              <a:ext cx="2371099" cy="16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288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Methodologies for Co-Design 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197DB8F-468B-4CEF-8D7A-51AE0DAB0014}"/>
              </a:ext>
            </a:extLst>
          </p:cNvPr>
          <p:cNvSpPr/>
          <p:nvPr/>
        </p:nvSpPr>
        <p:spPr>
          <a:xfrm>
            <a:off x="956099" y="1173065"/>
            <a:ext cx="4225501" cy="12177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1A5B5D1-19C0-4FBF-8051-2343810D24D8}"/>
              </a:ext>
            </a:extLst>
          </p:cNvPr>
          <p:cNvSpPr txBox="1"/>
          <p:nvPr/>
        </p:nvSpPr>
        <p:spPr>
          <a:xfrm>
            <a:off x="1555326" y="1173064"/>
            <a:ext cx="3027045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Space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E7DA067-07D5-41C1-92FB-EEB706955B9E}"/>
              </a:ext>
            </a:extLst>
          </p:cNvPr>
          <p:cNvSpPr/>
          <p:nvPr/>
        </p:nvSpPr>
        <p:spPr>
          <a:xfrm>
            <a:off x="6739679" y="1169989"/>
            <a:ext cx="4225501" cy="1217769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E006A1-1BE4-4774-AAEC-E627C69A9886}"/>
              </a:ext>
            </a:extLst>
          </p:cNvPr>
          <p:cNvSpPr txBox="1"/>
          <p:nvPr/>
        </p:nvSpPr>
        <p:spPr>
          <a:xfrm>
            <a:off x="7149464" y="1173064"/>
            <a:ext cx="3543089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Implementation Search Space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8B1EA4CF-4DDC-4017-90D0-0A4495F33BED}"/>
              </a:ext>
            </a:extLst>
          </p:cNvPr>
          <p:cNvSpPr/>
          <p:nvPr/>
        </p:nvSpPr>
        <p:spPr>
          <a:xfrm>
            <a:off x="4815840" y="2898015"/>
            <a:ext cx="2798445" cy="1061969"/>
          </a:xfrm>
          <a:prstGeom prst="roundRect">
            <a:avLst>
              <a:gd name="adj" fmla="val 50000"/>
            </a:avLst>
          </a:prstGeom>
          <a:solidFill>
            <a:srgbClr val="FFC00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B89CE95E-0BD5-4A4A-BBB5-D7678B498824}"/>
              </a:ext>
            </a:extLst>
          </p:cNvPr>
          <p:cNvSpPr/>
          <p:nvPr/>
        </p:nvSpPr>
        <p:spPr>
          <a:xfrm>
            <a:off x="6518789" y="2898015"/>
            <a:ext cx="2798445" cy="1061970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577C63A-EDB9-4D6A-83B5-C936A634CD4B}"/>
              </a:ext>
            </a:extLst>
          </p:cNvPr>
          <p:cNvSpPr txBox="1"/>
          <p:nvPr/>
        </p:nvSpPr>
        <p:spPr>
          <a:xfrm>
            <a:off x="1078594" y="3018947"/>
            <a:ext cx="358484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Method 1</a:t>
            </a: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find something in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middle and connect to both SW and HW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EC6E621-5E87-4750-8573-548213301097}"/>
              </a:ext>
            </a:extLst>
          </p:cNvPr>
          <p:cNvSpPr/>
          <p:nvPr/>
        </p:nvSpPr>
        <p:spPr>
          <a:xfrm>
            <a:off x="9150888" y="3249024"/>
            <a:ext cx="2798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FPGA/DNN Co-Design [DAC’19, </a:t>
            </a:r>
            <a:r>
              <a:rPr lang="en-US" altLang="zh-CN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SysML’20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]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0B7B32-A5DA-48CA-AAA4-CE742C0009B5}"/>
              </a:ext>
            </a:extLst>
          </p:cNvPr>
          <p:cNvSpPr/>
          <p:nvPr/>
        </p:nvSpPr>
        <p:spPr>
          <a:xfrm>
            <a:off x="535704" y="3051577"/>
            <a:ext cx="548640" cy="548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0657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Methodologies for Co-Design 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197DB8F-468B-4CEF-8D7A-51AE0DAB0014}"/>
              </a:ext>
            </a:extLst>
          </p:cNvPr>
          <p:cNvSpPr/>
          <p:nvPr/>
        </p:nvSpPr>
        <p:spPr>
          <a:xfrm>
            <a:off x="956099" y="1173065"/>
            <a:ext cx="4225501" cy="12177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1A5B5D1-19C0-4FBF-8051-2343810D24D8}"/>
              </a:ext>
            </a:extLst>
          </p:cNvPr>
          <p:cNvSpPr txBox="1"/>
          <p:nvPr/>
        </p:nvSpPr>
        <p:spPr>
          <a:xfrm>
            <a:off x="1555326" y="1173064"/>
            <a:ext cx="3027045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Space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E7DA067-07D5-41C1-92FB-EEB706955B9E}"/>
              </a:ext>
            </a:extLst>
          </p:cNvPr>
          <p:cNvSpPr/>
          <p:nvPr/>
        </p:nvSpPr>
        <p:spPr>
          <a:xfrm>
            <a:off x="6739679" y="1169989"/>
            <a:ext cx="4225501" cy="1217769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E006A1-1BE4-4774-AAEC-E627C69A9886}"/>
              </a:ext>
            </a:extLst>
          </p:cNvPr>
          <p:cNvSpPr txBox="1"/>
          <p:nvPr/>
        </p:nvSpPr>
        <p:spPr>
          <a:xfrm>
            <a:off x="7149464" y="1173064"/>
            <a:ext cx="3543089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Implementation Search Space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2B8E085E-50B1-451F-8B2B-8F0ABA237419}"/>
              </a:ext>
            </a:extLst>
          </p:cNvPr>
          <p:cNvSpPr/>
          <p:nvPr/>
        </p:nvSpPr>
        <p:spPr>
          <a:xfrm>
            <a:off x="4846320" y="4629436"/>
            <a:ext cx="3168597" cy="971265"/>
          </a:xfrm>
          <a:prstGeom prst="roundRect">
            <a:avLst>
              <a:gd name="adj" fmla="val 50000"/>
            </a:avLst>
          </a:prstGeom>
          <a:solidFill>
            <a:schemeClr val="accent4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22477E8A-F5D2-49C6-8777-40A4E989BB28}"/>
              </a:ext>
            </a:extLst>
          </p:cNvPr>
          <p:cNvSpPr/>
          <p:nvPr/>
        </p:nvSpPr>
        <p:spPr>
          <a:xfrm>
            <a:off x="4846319" y="4629435"/>
            <a:ext cx="3168597" cy="971266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9C4B60E-8F51-401E-A433-16DFD3489E5A}"/>
              </a:ext>
            </a:extLst>
          </p:cNvPr>
          <p:cNvSpPr txBox="1"/>
          <p:nvPr/>
        </p:nvSpPr>
        <p:spPr>
          <a:xfrm>
            <a:off x="1054937" y="4570303"/>
            <a:ext cx="340994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Method 2: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merge the two spaces –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formulate both in one equation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87E6E51-630B-4FF0-A55C-1115A74C10E4}"/>
              </a:ext>
            </a:extLst>
          </p:cNvPr>
          <p:cNvSpPr/>
          <p:nvPr/>
        </p:nvSpPr>
        <p:spPr>
          <a:xfrm>
            <a:off x="7806593" y="4904495"/>
            <a:ext cx="3514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A True NAIS work</a:t>
            </a:r>
          </a:p>
          <a:p>
            <a:pPr algn="ctr" defTabSz="914400"/>
            <a:r>
              <a: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EDD [ICCAD’19, </a:t>
            </a:r>
            <a:r>
              <a:rPr lang="en-US" altLang="zh-CN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DAC’20</a:t>
            </a:r>
            <a:r>
              <a: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]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80FEB19-EF8A-4693-B185-D69CAAC8E67F}"/>
              </a:ext>
            </a:extLst>
          </p:cNvPr>
          <p:cNvSpPr/>
          <p:nvPr/>
        </p:nvSpPr>
        <p:spPr>
          <a:xfrm>
            <a:off x="529954" y="4538554"/>
            <a:ext cx="548640" cy="548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CB1991-EC7F-41F2-B4E1-DD7F4A1166A6}"/>
              </a:ext>
            </a:extLst>
          </p:cNvPr>
          <p:cNvSpPr txBox="1"/>
          <p:nvPr/>
        </p:nvSpPr>
        <p:spPr>
          <a:xfrm>
            <a:off x="804274" y="3230640"/>
            <a:ext cx="1077438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Li, Yuhong, Cong Hao, Xiaofan Zhang, </a:t>
            </a:r>
            <a:r>
              <a:rPr lang="en-US" sz="2000" i="0" dirty="0" err="1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Xinheng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 Liu, Yao Chen, Jinjun Xiong, Wen-</a:t>
            </a:r>
            <a:r>
              <a:rPr lang="en-US" sz="2000" i="0" dirty="0" err="1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mei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i="0" dirty="0" err="1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Hwu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, and Deming Chen. "</a:t>
            </a:r>
            <a:r>
              <a:rPr lang="en-U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EDD: Efficient differentiable DNN architecture and implementation co-search for embedded AI solutions</a:t>
            </a:r>
            <a:r>
              <a:rPr lang="en-US" sz="200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." DAC 2020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56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5FD76-8D62-46E8-B0BB-7ACED99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177B-2516-4FF8-A34C-32C9C2E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Methodologies for Co-Design 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197DB8F-468B-4CEF-8D7A-51AE0DAB0014}"/>
              </a:ext>
            </a:extLst>
          </p:cNvPr>
          <p:cNvSpPr/>
          <p:nvPr/>
        </p:nvSpPr>
        <p:spPr>
          <a:xfrm>
            <a:off x="956099" y="1173065"/>
            <a:ext cx="4225501" cy="12177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1A5B5D1-19C0-4FBF-8051-2343810D24D8}"/>
              </a:ext>
            </a:extLst>
          </p:cNvPr>
          <p:cNvSpPr txBox="1"/>
          <p:nvPr/>
        </p:nvSpPr>
        <p:spPr>
          <a:xfrm>
            <a:off x="1555326" y="1173064"/>
            <a:ext cx="3027045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Software: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Space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5E7DA067-07D5-41C1-92FB-EEB706955B9E}"/>
              </a:ext>
            </a:extLst>
          </p:cNvPr>
          <p:cNvSpPr/>
          <p:nvPr/>
        </p:nvSpPr>
        <p:spPr>
          <a:xfrm>
            <a:off x="6739679" y="1169989"/>
            <a:ext cx="4225501" cy="1217769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E006A1-1BE4-4774-AAEC-E627C69A9886}"/>
              </a:ext>
            </a:extLst>
          </p:cNvPr>
          <p:cNvSpPr txBox="1"/>
          <p:nvPr/>
        </p:nvSpPr>
        <p:spPr>
          <a:xfrm>
            <a:off x="7149464" y="1173064"/>
            <a:ext cx="3543089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Hardware: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Implementation Search Space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2B8E085E-50B1-451F-8B2B-8F0ABA237419}"/>
              </a:ext>
            </a:extLst>
          </p:cNvPr>
          <p:cNvSpPr/>
          <p:nvPr/>
        </p:nvSpPr>
        <p:spPr>
          <a:xfrm>
            <a:off x="4846320" y="4629436"/>
            <a:ext cx="3168597" cy="971265"/>
          </a:xfrm>
          <a:prstGeom prst="roundRect">
            <a:avLst>
              <a:gd name="adj" fmla="val 50000"/>
            </a:avLst>
          </a:prstGeom>
          <a:solidFill>
            <a:schemeClr val="accent4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22477E8A-F5D2-49C6-8777-40A4E989BB28}"/>
              </a:ext>
            </a:extLst>
          </p:cNvPr>
          <p:cNvSpPr/>
          <p:nvPr/>
        </p:nvSpPr>
        <p:spPr>
          <a:xfrm>
            <a:off x="4846319" y="4629435"/>
            <a:ext cx="3168597" cy="971266"/>
          </a:xfrm>
          <a:prstGeom prst="roundRect">
            <a:avLst>
              <a:gd name="adj" fmla="val 50000"/>
            </a:avLst>
          </a:prstGeom>
          <a:solidFill>
            <a:srgbClr val="003057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9C4B60E-8F51-401E-A433-16DFD3489E5A}"/>
              </a:ext>
            </a:extLst>
          </p:cNvPr>
          <p:cNvSpPr txBox="1"/>
          <p:nvPr/>
        </p:nvSpPr>
        <p:spPr>
          <a:xfrm>
            <a:off x="1054937" y="4570303"/>
            <a:ext cx="340994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Method 2: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merge the two spaces –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formulate both in one equation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87E6E51-630B-4FF0-A55C-1115A74C10E4}"/>
              </a:ext>
            </a:extLst>
          </p:cNvPr>
          <p:cNvSpPr/>
          <p:nvPr/>
        </p:nvSpPr>
        <p:spPr>
          <a:xfrm>
            <a:off x="7806593" y="4904495"/>
            <a:ext cx="3514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A True NAIS work</a:t>
            </a:r>
          </a:p>
          <a:p>
            <a:pPr algn="ctr" defTabSz="914400"/>
            <a:r>
              <a: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EDD [ICCAD’19, </a:t>
            </a:r>
            <a:r>
              <a:rPr lang="en-US" altLang="zh-CN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DAC’20</a:t>
            </a:r>
            <a:r>
              <a:rPr lang="en-US" sz="2000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]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80FEB19-EF8A-4693-B185-D69CAAC8E67F}"/>
              </a:ext>
            </a:extLst>
          </p:cNvPr>
          <p:cNvSpPr/>
          <p:nvPr/>
        </p:nvSpPr>
        <p:spPr>
          <a:xfrm>
            <a:off x="529954" y="4538554"/>
            <a:ext cx="548640" cy="548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3C279A-0462-4F74-B4AE-E3995CCC21BD}"/>
              </a:ext>
            </a:extLst>
          </p:cNvPr>
          <p:cNvSpPr/>
          <p:nvPr/>
        </p:nvSpPr>
        <p:spPr>
          <a:xfrm>
            <a:off x="1275917" y="3279834"/>
            <a:ext cx="10774381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1" indent="-342900" defTabSz="91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Put {A, I} into one formulation, preferably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differentiable</a:t>
            </a:r>
          </a:p>
          <a:p>
            <a:pPr marL="1143000" lvl="1" indent="-342900" defTabSz="91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Solve {A, I} using continuous optimization, e.g.,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Gradient Descent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E9BFAE-E434-4ADE-B09E-63B2EE1AB705}"/>
              </a:ext>
            </a:extLst>
          </p:cNvPr>
          <p:cNvCxnSpPr>
            <a:cxnSpLocks/>
          </p:cNvCxnSpPr>
          <p:nvPr/>
        </p:nvCxnSpPr>
        <p:spPr>
          <a:xfrm>
            <a:off x="6444509" y="4233795"/>
            <a:ext cx="0" cy="772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EE2D98-EB6F-4C3E-A1D4-5F9DCF858483}"/>
              </a:ext>
            </a:extLst>
          </p:cNvPr>
          <p:cNvSpPr txBox="1"/>
          <p:nvPr/>
        </p:nvSpPr>
        <p:spPr>
          <a:xfrm>
            <a:off x="2813578" y="2345527"/>
            <a:ext cx="1194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{A} 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496FB6-C004-412C-8E2D-E82BDF96E034}"/>
              </a:ext>
            </a:extLst>
          </p:cNvPr>
          <p:cNvSpPr txBox="1"/>
          <p:nvPr/>
        </p:nvSpPr>
        <p:spPr>
          <a:xfrm>
            <a:off x="8719078" y="2345527"/>
            <a:ext cx="1194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{I}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2587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635DC-3BC2-4F17-996E-495B71CB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85A34-CE8A-4F73-98D7-0C3FBECD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5F7199-5D62-4AF9-92ED-129D1B9993C6}"/>
                  </a:ext>
                </a:extLst>
              </p:cNvPr>
              <p:cNvSpPr txBox="1"/>
              <p:nvPr/>
            </p:nvSpPr>
            <p:spPr>
              <a:xfrm>
                <a:off x="3341524" y="1242511"/>
                <a:ext cx="56286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𝑃𝑒𝑟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5F7199-5D62-4AF9-92ED-129D1B999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24" y="1242511"/>
                <a:ext cx="56286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3B8AF98-952E-4A8F-8B38-A10D76422F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7703" y="1859094"/>
                <a:ext cx="3194331" cy="6919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indent="285750">
                  <a:defRPr sz="2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lvl="1" algn="ctr"/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Implementation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is </a:t>
                </a:r>
                <a:r>
                  <a: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fixed</a:t>
                </a:r>
                <a:r>
                  <a: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(</a:t>
                </a:r>
                <a:r>
                  <a:rPr lang="en-US" sz="2000" b="1" i="1" dirty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not</a:t>
                </a:r>
                <a:r>
                  <a: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in the search space)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3B8AF98-952E-4A8F-8B38-A10D76422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03" y="1859094"/>
                <a:ext cx="3194331" cy="691941"/>
              </a:xfrm>
              <a:prstGeom prst="rect">
                <a:avLst/>
              </a:prstGeom>
              <a:blipFill>
                <a:blip r:embed="rId3"/>
                <a:stretch>
                  <a:fillRect t="-5310" b="-16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Callout 1 (Accent Bar) 2">
            <a:extLst>
              <a:ext uri="{FF2B5EF4-FFF2-40B4-BE49-F238E27FC236}">
                <a16:creationId xmlns:a16="http://schemas.microsoft.com/office/drawing/2014/main" id="{A918889A-CD87-4074-9EAB-09F12D75AE9F}"/>
              </a:ext>
            </a:extLst>
          </p:cNvPr>
          <p:cNvSpPr/>
          <p:nvPr/>
        </p:nvSpPr>
        <p:spPr>
          <a:xfrm rot="16200000">
            <a:off x="8104563" y="256387"/>
            <a:ext cx="914400" cy="1927138"/>
          </a:xfrm>
          <a:prstGeom prst="accentCallout1">
            <a:avLst>
              <a:gd name="adj1" fmla="val 69164"/>
              <a:gd name="adj2" fmla="val -3125"/>
              <a:gd name="adj3" fmla="val 85810"/>
              <a:gd name="adj4" fmla="val -1750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CFAA7F-57DA-4D30-A1BA-A14F6004DC38}"/>
              </a:ext>
            </a:extLst>
          </p:cNvPr>
          <p:cNvGrpSpPr/>
          <p:nvPr/>
        </p:nvGrpSpPr>
        <p:grpSpPr>
          <a:xfrm>
            <a:off x="3088171" y="2853209"/>
            <a:ext cx="8606202" cy="1777829"/>
            <a:chOff x="268899" y="3108529"/>
            <a:chExt cx="8606202" cy="1777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A389827-14E8-4416-989A-95672D354F6D}"/>
                    </a:ext>
                  </a:extLst>
                </p:cNvPr>
                <p:cNvSpPr txBox="1"/>
                <p:nvPr/>
              </p:nvSpPr>
              <p:spPr>
                <a:xfrm>
                  <a:off x="268899" y="3552561"/>
                  <a:ext cx="8606202" cy="459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𝐴𝑐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𝑙𝑜𝑠𝑠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𝑃𝑒𝑟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𝑙𝑜𝑠𝑠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𝑅𝐸𝑆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𝑅𝐸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𝑢𝑏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sz="2800" dirty="0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A389827-14E8-4416-989A-95672D354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99" y="3552561"/>
                  <a:ext cx="8606202" cy="4599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29A2E399-1EA9-47E5-AF78-F1C6472C40B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56252" y="4181778"/>
                  <a:ext cx="2188695" cy="70458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0" rtlCol="0" anchor="ctr"/>
                <a:lstStyle>
                  <a:defPPr>
                    <a:defRPr lang="en-US"/>
                  </a:defPPr>
                  <a:lvl1pPr indent="285750">
                    <a:defRPr sz="2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  <a:lvl2pPr marL="0" lvl="1" algn="ctr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2pPr>
                </a:lstStyle>
                <a:p>
                  <a:pPr lvl="1" algn="l"/>
                  <a:r>
                    <a:rPr lang="en-US" altLang="zh-CN" dirty="0">
                      <a:latin typeface="Corbel" panose="020B0503020204020204" pitchFamily="34" charset="0"/>
                      <a:ea typeface="Cambria" panose="02040503050406030204" pitchFamily="18" charset="0"/>
                    </a:rPr>
                    <a:t>Implementation </a:t>
                  </a:r>
                  <a14:m>
                    <m:oMath xmlns:m="http://schemas.openxmlformats.org/officeDocument/2006/math"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𝑰</m:t>
                      </m:r>
                    </m:oMath>
                  </a14:m>
                  <a:r>
                    <a:rPr lang="en-US" dirty="0">
                      <a:latin typeface="Corbel" panose="020B0503020204020204" pitchFamily="34" charset="0"/>
                      <a:ea typeface="Cambria" panose="02040503050406030204" pitchFamily="18" charset="0"/>
                    </a:rPr>
                    <a:t> is also </a:t>
                  </a:r>
                  <a:r>
                    <a:rPr lang="en-US" u="sng" dirty="0">
                      <a:solidFill>
                        <a:schemeClr val="accent4">
                          <a:lumMod val="75000"/>
                        </a:schemeClr>
                      </a:solidFill>
                      <a:latin typeface="Corbel" panose="020B0503020204020204" pitchFamily="34" charset="0"/>
                      <a:ea typeface="Cambria" panose="02040503050406030204" pitchFamily="18" charset="0"/>
                    </a:rPr>
                    <a:t>variable</a:t>
                  </a:r>
                </a:p>
              </p:txBody>
            </p:sp>
          </mc:Choice>
          <mc:Fallback xmlns="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29A2E399-1EA9-47E5-AF78-F1C6472C4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6252" y="4181778"/>
                  <a:ext cx="2188695" cy="704580"/>
                </a:xfrm>
                <a:prstGeom prst="rect">
                  <a:avLst/>
                </a:prstGeom>
                <a:blipFill>
                  <a:blip r:embed="rId5"/>
                  <a:stretch>
                    <a:fillRect l="-2778" t="-4310" b="-146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ine Callout 1 (Accent Bar) 12">
              <a:extLst>
                <a:ext uri="{FF2B5EF4-FFF2-40B4-BE49-F238E27FC236}">
                  <a16:creationId xmlns:a16="http://schemas.microsoft.com/office/drawing/2014/main" id="{D090174C-3E39-4C6D-9038-FFCE78B7CF3C}"/>
                </a:ext>
              </a:extLst>
            </p:cNvPr>
            <p:cNvSpPr/>
            <p:nvPr/>
          </p:nvSpPr>
          <p:spPr>
            <a:xfrm rot="16200000">
              <a:off x="4533899" y="2769485"/>
              <a:ext cx="914400" cy="1592487"/>
            </a:xfrm>
            <a:prstGeom prst="accentCallout1">
              <a:avLst>
                <a:gd name="adj1" fmla="val 69164"/>
                <a:gd name="adj2" fmla="val -3125"/>
                <a:gd name="adj3" fmla="val 85810"/>
                <a:gd name="adj4" fmla="val -17500"/>
              </a:avLst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Line Callout 1 (Accent Bar) 19">
            <a:extLst>
              <a:ext uri="{FF2B5EF4-FFF2-40B4-BE49-F238E27FC236}">
                <a16:creationId xmlns:a16="http://schemas.microsoft.com/office/drawing/2014/main" id="{7C60FC4B-C636-4347-B223-3283139F9466}"/>
              </a:ext>
            </a:extLst>
          </p:cNvPr>
          <p:cNvSpPr/>
          <p:nvPr/>
        </p:nvSpPr>
        <p:spPr>
          <a:xfrm rot="16200000">
            <a:off x="5401180" y="268071"/>
            <a:ext cx="914400" cy="1927138"/>
          </a:xfrm>
          <a:prstGeom prst="accentCallout1">
            <a:avLst>
              <a:gd name="adj1" fmla="val 69164"/>
              <a:gd name="adj2" fmla="val -3125"/>
              <a:gd name="adj3" fmla="val 85810"/>
              <a:gd name="adj4" fmla="val -17500"/>
            </a:avLst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559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85BBB3-2766-422D-8566-0C52202CBD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3327" y="1790164"/>
                <a:ext cx="2267872" cy="831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indent="285750">
                  <a:defRPr sz="2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lvl="1" algn="ctr"/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is </a:t>
                </a:r>
                <a:r>
                  <a:rPr lang="en-US" altLang="zh-CN" sz="2000" b="1" dirty="0">
                    <a:solidFill>
                      <a:srgbClr val="2F5597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differentiable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ℒ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85BBB3-2766-422D-8566-0C52202CB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27" y="1790164"/>
                <a:ext cx="2267872" cy="831801"/>
              </a:xfrm>
              <a:prstGeom prst="rect">
                <a:avLst/>
              </a:prstGeom>
              <a:blipFill>
                <a:blip r:embed="rId6"/>
                <a:stretch>
                  <a:fillRect b="-51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034E226-12B3-4405-9F7E-5FC67AB5E2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5443" y="3821425"/>
                <a:ext cx="2188695" cy="831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indent="285750">
                  <a:defRPr sz="2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lvl="1" algn="ctr"/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is </a:t>
                </a:r>
                <a:r>
                  <a:rPr lang="en-US" altLang="zh-CN" sz="2000" b="1" dirty="0">
                    <a:solidFill>
                      <a:srgbClr val="2F5597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differentiable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ℒ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034E226-12B3-4405-9F7E-5FC67AB5E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443" y="3821425"/>
                <a:ext cx="2188695" cy="831801"/>
              </a:xfrm>
              <a:prstGeom prst="rect">
                <a:avLst/>
              </a:prstGeom>
              <a:blipFill>
                <a:blip r:embed="rId7"/>
                <a:stretch>
                  <a:fillRect r="-1671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Callout 1 (Accent Bar) 19">
            <a:extLst>
              <a:ext uri="{FF2B5EF4-FFF2-40B4-BE49-F238E27FC236}">
                <a16:creationId xmlns:a16="http://schemas.microsoft.com/office/drawing/2014/main" id="{5EB0550B-7A15-42C0-8125-7C331727BCC6}"/>
              </a:ext>
            </a:extLst>
          </p:cNvPr>
          <p:cNvSpPr/>
          <p:nvPr/>
        </p:nvSpPr>
        <p:spPr>
          <a:xfrm rot="16200000">
            <a:off x="5213907" y="2464132"/>
            <a:ext cx="914400" cy="1692553"/>
          </a:xfrm>
          <a:prstGeom prst="accentCallout1">
            <a:avLst>
              <a:gd name="adj1" fmla="val 69164"/>
              <a:gd name="adj2" fmla="val -3125"/>
              <a:gd name="adj3" fmla="val 85810"/>
              <a:gd name="adj4" fmla="val -17500"/>
            </a:avLst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559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82562E-1458-4272-98D5-AC5E28B4A144}"/>
              </a:ext>
            </a:extLst>
          </p:cNvPr>
          <p:cNvSpPr txBox="1">
            <a:spLocks/>
          </p:cNvSpPr>
          <p:nvPr/>
        </p:nvSpPr>
        <p:spPr>
          <a:xfrm>
            <a:off x="9688002" y="3942404"/>
            <a:ext cx="2141316" cy="716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indent="285750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lvl="1" algn="ctr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1"/>
            <a:r>
              <a:rPr lang="en-US" altLang="zh-CN" dirty="0">
                <a:latin typeface="Corbel" panose="020B0503020204020204" pitchFamily="34" charset="0"/>
                <a:ea typeface="Cambria" panose="02040503050406030204" pitchFamily="18" charset="0"/>
              </a:rPr>
              <a:t>Consider resource constraints</a:t>
            </a:r>
            <a:endParaRPr lang="en-US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Line Callout 1 (Accent Bar) 13">
            <a:extLst>
              <a:ext uri="{FF2B5EF4-FFF2-40B4-BE49-F238E27FC236}">
                <a16:creationId xmlns:a16="http://schemas.microsoft.com/office/drawing/2014/main" id="{95C0B340-EE37-49A8-8743-C0006763843A}"/>
              </a:ext>
            </a:extLst>
          </p:cNvPr>
          <p:cNvSpPr/>
          <p:nvPr/>
        </p:nvSpPr>
        <p:spPr>
          <a:xfrm rot="16200000">
            <a:off x="10194371" y="2348118"/>
            <a:ext cx="914400" cy="1927138"/>
          </a:xfrm>
          <a:prstGeom prst="accentCallout1">
            <a:avLst>
              <a:gd name="adj1" fmla="val 69164"/>
              <a:gd name="adj2" fmla="val -3125"/>
              <a:gd name="adj3" fmla="val 37867"/>
              <a:gd name="adj4" fmla="val -2375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743990D-B274-4FD6-9DD0-77F9C2EF88C8}"/>
              </a:ext>
            </a:extLst>
          </p:cNvPr>
          <p:cNvSpPr/>
          <p:nvPr/>
        </p:nvSpPr>
        <p:spPr>
          <a:xfrm>
            <a:off x="531566" y="1289911"/>
            <a:ext cx="2184837" cy="731520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Existing Formulation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8A53BAA-229F-4E9C-BFBC-32624F09969F}"/>
              </a:ext>
            </a:extLst>
          </p:cNvPr>
          <p:cNvSpPr/>
          <p:nvPr/>
        </p:nvSpPr>
        <p:spPr>
          <a:xfrm>
            <a:off x="531566" y="3194937"/>
            <a:ext cx="2184837" cy="73152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NAIS Formulation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5606047-D92F-4287-99BA-33D1557771EA}"/>
              </a:ext>
            </a:extLst>
          </p:cNvPr>
          <p:cNvSpPr txBox="1">
            <a:spLocks/>
          </p:cNvSpPr>
          <p:nvPr/>
        </p:nvSpPr>
        <p:spPr>
          <a:xfrm>
            <a:off x="531566" y="2056400"/>
            <a:ext cx="2267872" cy="32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indent="285750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Hardware-ware NAS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80EADA8-AA27-459D-A3B1-4E89FA82C7A9}"/>
              </a:ext>
            </a:extLst>
          </p:cNvPr>
          <p:cNvSpPr txBox="1">
            <a:spLocks/>
          </p:cNvSpPr>
          <p:nvPr/>
        </p:nvSpPr>
        <p:spPr>
          <a:xfrm>
            <a:off x="531566" y="3911337"/>
            <a:ext cx="2267872" cy="32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indent="285750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True co-design</a:t>
            </a:r>
          </a:p>
        </p:txBody>
      </p:sp>
    </p:spTree>
    <p:extLst>
      <p:ext uri="{BB962C8B-B14F-4D97-AF65-F5344CB8AC3E}">
        <p14:creationId xmlns:p14="http://schemas.microsoft.com/office/powerpoint/2010/main" val="2324311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635DC-3BC2-4F17-996E-495B71CB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85A34-CE8A-4F73-98D7-0C3FBECD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5F7199-5D62-4AF9-92ED-129D1B9993C6}"/>
                  </a:ext>
                </a:extLst>
              </p:cNvPr>
              <p:cNvSpPr txBox="1"/>
              <p:nvPr/>
            </p:nvSpPr>
            <p:spPr>
              <a:xfrm>
                <a:off x="3341524" y="1242511"/>
                <a:ext cx="56286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𝑃𝑒𝑟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5F7199-5D62-4AF9-92ED-129D1B999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24" y="1242511"/>
                <a:ext cx="56286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3B8AF98-952E-4A8F-8B38-A10D76422F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7703" y="1859094"/>
                <a:ext cx="3194331" cy="6919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indent="285750">
                  <a:defRPr sz="2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lvl="1" algn="ctr"/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Implementation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is </a:t>
                </a:r>
                <a:r>
                  <a: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fixed</a:t>
                </a:r>
                <a:r>
                  <a: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(</a:t>
                </a:r>
                <a:r>
                  <a:rPr lang="en-US" sz="2000" b="1" i="1" dirty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not</a:t>
                </a:r>
                <a:r>
                  <a: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in the search space)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3B8AF98-952E-4A8F-8B38-A10D76422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03" y="1859094"/>
                <a:ext cx="3194331" cy="691941"/>
              </a:xfrm>
              <a:prstGeom prst="rect">
                <a:avLst/>
              </a:prstGeom>
              <a:blipFill>
                <a:blip r:embed="rId3"/>
                <a:stretch>
                  <a:fillRect t="-5310" b="-16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Callout 1 (Accent Bar) 2">
            <a:extLst>
              <a:ext uri="{FF2B5EF4-FFF2-40B4-BE49-F238E27FC236}">
                <a16:creationId xmlns:a16="http://schemas.microsoft.com/office/drawing/2014/main" id="{A918889A-CD87-4074-9EAB-09F12D75AE9F}"/>
              </a:ext>
            </a:extLst>
          </p:cNvPr>
          <p:cNvSpPr/>
          <p:nvPr/>
        </p:nvSpPr>
        <p:spPr>
          <a:xfrm rot="16200000">
            <a:off x="8104563" y="256387"/>
            <a:ext cx="914400" cy="1927138"/>
          </a:xfrm>
          <a:prstGeom prst="accentCallout1">
            <a:avLst>
              <a:gd name="adj1" fmla="val 69164"/>
              <a:gd name="adj2" fmla="val -3125"/>
              <a:gd name="adj3" fmla="val 85810"/>
              <a:gd name="adj4" fmla="val -1750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CFAA7F-57DA-4D30-A1BA-A14F6004DC38}"/>
              </a:ext>
            </a:extLst>
          </p:cNvPr>
          <p:cNvGrpSpPr/>
          <p:nvPr/>
        </p:nvGrpSpPr>
        <p:grpSpPr>
          <a:xfrm>
            <a:off x="3088171" y="2853209"/>
            <a:ext cx="8606202" cy="1777829"/>
            <a:chOff x="268899" y="3108529"/>
            <a:chExt cx="8606202" cy="1777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A389827-14E8-4416-989A-95672D354F6D}"/>
                    </a:ext>
                  </a:extLst>
                </p:cNvPr>
                <p:cNvSpPr txBox="1"/>
                <p:nvPr/>
              </p:nvSpPr>
              <p:spPr>
                <a:xfrm>
                  <a:off x="268899" y="3552561"/>
                  <a:ext cx="8606202" cy="459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𝐴𝑐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𝑙𝑜𝑠𝑠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𝑃𝑒𝑟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𝑙𝑜𝑠𝑠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𝑅𝐸𝑆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𝑅𝐸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𝑢𝑏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sz="2800" dirty="0">
                    <a:latin typeface="Corbel" panose="020B0503020204020204" pitchFamily="34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A389827-14E8-4416-989A-95672D354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99" y="3552561"/>
                  <a:ext cx="8606202" cy="4599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29A2E399-1EA9-47E5-AF78-F1C6472C40B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56252" y="4181778"/>
                  <a:ext cx="2188695" cy="70458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0" rtlCol="0" anchor="ctr"/>
                <a:lstStyle>
                  <a:defPPr>
                    <a:defRPr lang="en-US"/>
                  </a:defPPr>
                  <a:lvl1pPr indent="285750">
                    <a:defRPr sz="2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  <a:lvl2pPr marL="0" lvl="1" algn="ctr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2pPr>
                </a:lstStyle>
                <a:p>
                  <a:pPr lvl="1" algn="l"/>
                  <a:r>
                    <a:rPr lang="en-US" altLang="zh-CN" dirty="0">
                      <a:latin typeface="Corbel" panose="020B0503020204020204" pitchFamily="34" charset="0"/>
                      <a:ea typeface="Cambria" panose="02040503050406030204" pitchFamily="18" charset="0"/>
                    </a:rPr>
                    <a:t>Implementation </a:t>
                  </a:r>
                  <a14:m>
                    <m:oMath xmlns:m="http://schemas.openxmlformats.org/officeDocument/2006/math"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𝑰</m:t>
                      </m:r>
                    </m:oMath>
                  </a14:m>
                  <a:r>
                    <a:rPr lang="en-US" dirty="0">
                      <a:latin typeface="Corbel" panose="020B0503020204020204" pitchFamily="34" charset="0"/>
                      <a:ea typeface="Cambria" panose="02040503050406030204" pitchFamily="18" charset="0"/>
                    </a:rPr>
                    <a:t> is also </a:t>
                  </a:r>
                  <a:r>
                    <a:rPr lang="en-US" u="sng" dirty="0">
                      <a:solidFill>
                        <a:schemeClr val="accent4">
                          <a:lumMod val="75000"/>
                        </a:schemeClr>
                      </a:solidFill>
                      <a:latin typeface="Corbel" panose="020B0503020204020204" pitchFamily="34" charset="0"/>
                      <a:ea typeface="Cambria" panose="02040503050406030204" pitchFamily="18" charset="0"/>
                    </a:rPr>
                    <a:t>variable</a:t>
                  </a:r>
                </a:p>
              </p:txBody>
            </p:sp>
          </mc:Choice>
          <mc:Fallback xmlns="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29A2E399-1EA9-47E5-AF78-F1C6472C4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6252" y="4181778"/>
                  <a:ext cx="2188695" cy="704580"/>
                </a:xfrm>
                <a:prstGeom prst="rect">
                  <a:avLst/>
                </a:prstGeom>
                <a:blipFill>
                  <a:blip r:embed="rId5"/>
                  <a:stretch>
                    <a:fillRect l="-2778" t="-4310" b="-146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ine Callout 1 (Accent Bar) 12">
              <a:extLst>
                <a:ext uri="{FF2B5EF4-FFF2-40B4-BE49-F238E27FC236}">
                  <a16:creationId xmlns:a16="http://schemas.microsoft.com/office/drawing/2014/main" id="{D090174C-3E39-4C6D-9038-FFCE78B7CF3C}"/>
                </a:ext>
              </a:extLst>
            </p:cNvPr>
            <p:cNvSpPr/>
            <p:nvPr/>
          </p:nvSpPr>
          <p:spPr>
            <a:xfrm rot="16200000">
              <a:off x="4533899" y="2769485"/>
              <a:ext cx="914400" cy="1592487"/>
            </a:xfrm>
            <a:prstGeom prst="accentCallout1">
              <a:avLst>
                <a:gd name="adj1" fmla="val 69164"/>
                <a:gd name="adj2" fmla="val -3125"/>
                <a:gd name="adj3" fmla="val 85810"/>
                <a:gd name="adj4" fmla="val -17500"/>
              </a:avLst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Line Callout 1 (Accent Bar) 19">
            <a:extLst>
              <a:ext uri="{FF2B5EF4-FFF2-40B4-BE49-F238E27FC236}">
                <a16:creationId xmlns:a16="http://schemas.microsoft.com/office/drawing/2014/main" id="{7C60FC4B-C636-4347-B223-3283139F9466}"/>
              </a:ext>
            </a:extLst>
          </p:cNvPr>
          <p:cNvSpPr/>
          <p:nvPr/>
        </p:nvSpPr>
        <p:spPr>
          <a:xfrm rot="16200000">
            <a:off x="5401180" y="268071"/>
            <a:ext cx="914400" cy="1927138"/>
          </a:xfrm>
          <a:prstGeom prst="accentCallout1">
            <a:avLst>
              <a:gd name="adj1" fmla="val 69164"/>
              <a:gd name="adj2" fmla="val -3125"/>
              <a:gd name="adj3" fmla="val 85810"/>
              <a:gd name="adj4" fmla="val -17500"/>
            </a:avLst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559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85BBB3-2766-422D-8566-0C52202CBD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3327" y="1790164"/>
                <a:ext cx="2267872" cy="831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indent="285750">
                  <a:defRPr sz="2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lvl="1" algn="ctr"/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is </a:t>
                </a:r>
                <a:r>
                  <a:rPr lang="en-US" altLang="zh-CN" sz="2000" b="1" dirty="0">
                    <a:solidFill>
                      <a:srgbClr val="2F5597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differentiable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ℒ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85BBB3-2766-422D-8566-0C52202CB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27" y="1790164"/>
                <a:ext cx="2267872" cy="831801"/>
              </a:xfrm>
              <a:prstGeom prst="rect">
                <a:avLst/>
              </a:prstGeom>
              <a:blipFill>
                <a:blip r:embed="rId6"/>
                <a:stretch>
                  <a:fillRect b="-51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034E226-12B3-4405-9F7E-5FC67AB5E2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5443" y="3821425"/>
                <a:ext cx="2188695" cy="831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indent="285750">
                  <a:defRPr sz="2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lvl="1" algn="ctr"/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is </a:t>
                </a:r>
                <a:r>
                  <a:rPr lang="en-US" altLang="zh-CN" sz="2000" b="1" dirty="0">
                    <a:solidFill>
                      <a:srgbClr val="2F5597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differentiable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ℒ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034E226-12B3-4405-9F7E-5FC67AB5E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443" y="3821425"/>
                <a:ext cx="2188695" cy="831801"/>
              </a:xfrm>
              <a:prstGeom prst="rect">
                <a:avLst/>
              </a:prstGeom>
              <a:blipFill>
                <a:blip r:embed="rId7"/>
                <a:stretch>
                  <a:fillRect r="-1671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Callout 1 (Accent Bar) 19">
            <a:extLst>
              <a:ext uri="{FF2B5EF4-FFF2-40B4-BE49-F238E27FC236}">
                <a16:creationId xmlns:a16="http://schemas.microsoft.com/office/drawing/2014/main" id="{5EB0550B-7A15-42C0-8125-7C331727BCC6}"/>
              </a:ext>
            </a:extLst>
          </p:cNvPr>
          <p:cNvSpPr/>
          <p:nvPr/>
        </p:nvSpPr>
        <p:spPr>
          <a:xfrm rot="16200000">
            <a:off x="5213907" y="2464132"/>
            <a:ext cx="914400" cy="1692553"/>
          </a:xfrm>
          <a:prstGeom prst="accentCallout1">
            <a:avLst>
              <a:gd name="adj1" fmla="val 69164"/>
              <a:gd name="adj2" fmla="val -3125"/>
              <a:gd name="adj3" fmla="val 85810"/>
              <a:gd name="adj4" fmla="val -17500"/>
            </a:avLst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559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82562E-1458-4272-98D5-AC5E28B4A144}"/>
              </a:ext>
            </a:extLst>
          </p:cNvPr>
          <p:cNvSpPr txBox="1">
            <a:spLocks/>
          </p:cNvSpPr>
          <p:nvPr/>
        </p:nvSpPr>
        <p:spPr>
          <a:xfrm>
            <a:off x="9688002" y="3942404"/>
            <a:ext cx="2141316" cy="716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indent="285750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lvl="1" algn="ctr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1"/>
            <a:r>
              <a:rPr lang="en-US" altLang="zh-CN" dirty="0">
                <a:latin typeface="Corbel" panose="020B0503020204020204" pitchFamily="34" charset="0"/>
                <a:ea typeface="Cambria" panose="02040503050406030204" pitchFamily="18" charset="0"/>
              </a:rPr>
              <a:t>Consider resource constraints</a:t>
            </a:r>
            <a:endParaRPr lang="en-US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Line Callout 1 (Accent Bar) 13">
            <a:extLst>
              <a:ext uri="{FF2B5EF4-FFF2-40B4-BE49-F238E27FC236}">
                <a16:creationId xmlns:a16="http://schemas.microsoft.com/office/drawing/2014/main" id="{95C0B340-EE37-49A8-8743-C0006763843A}"/>
              </a:ext>
            </a:extLst>
          </p:cNvPr>
          <p:cNvSpPr/>
          <p:nvPr/>
        </p:nvSpPr>
        <p:spPr>
          <a:xfrm rot="16200000">
            <a:off x="10194371" y="2348118"/>
            <a:ext cx="914400" cy="1927138"/>
          </a:xfrm>
          <a:prstGeom prst="accentCallout1">
            <a:avLst>
              <a:gd name="adj1" fmla="val 69164"/>
              <a:gd name="adj2" fmla="val -3125"/>
              <a:gd name="adj3" fmla="val 37867"/>
              <a:gd name="adj4" fmla="val -2375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2786EC-81F8-4747-BE42-C1335284FA92}"/>
                  </a:ext>
                </a:extLst>
              </p:cNvPr>
              <p:cNvSpPr txBox="1"/>
              <p:nvPr/>
            </p:nvSpPr>
            <p:spPr>
              <a:xfrm>
                <a:off x="2187486" y="5383295"/>
                <a:ext cx="7828475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sz="24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How to formulate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as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differentiable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ℒ</m:t>
                    </m:r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?</a:t>
                </a:r>
                <a:endParaRPr lang="en-US" altLang="zh-CN" sz="2000" dirty="0">
                  <a:solidFill>
                    <a:schemeClr val="tx1"/>
                  </a:solidFill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2786EC-81F8-4747-BE42-C1335284F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486" y="5383295"/>
                <a:ext cx="7828475" cy="480131"/>
              </a:xfrm>
              <a:prstGeom prst="rect">
                <a:avLst/>
              </a:prstGeom>
              <a:blipFill>
                <a:blip r:embed="rId8"/>
                <a:stretch>
                  <a:fillRect t="-20253" b="-35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6F807C28-E7F9-4502-B51E-EFE3156AC858}"/>
              </a:ext>
            </a:extLst>
          </p:cNvPr>
          <p:cNvSpPr/>
          <p:nvPr/>
        </p:nvSpPr>
        <p:spPr>
          <a:xfrm>
            <a:off x="860683" y="5220236"/>
            <a:ext cx="9212512" cy="704580"/>
          </a:xfrm>
          <a:prstGeom prst="roundRect">
            <a:avLst>
              <a:gd name="adj" fmla="val 9260"/>
            </a:avLst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BF7438-F23C-4790-9E6F-20923E1A0814}"/>
              </a:ext>
            </a:extLst>
          </p:cNvPr>
          <p:cNvSpPr/>
          <p:nvPr/>
        </p:nvSpPr>
        <p:spPr>
          <a:xfrm>
            <a:off x="518965" y="4974456"/>
            <a:ext cx="2017101" cy="53320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Challenge </a:t>
            </a:r>
            <a:endParaRPr lang="en-US" sz="2800" b="1" dirty="0">
              <a:solidFill>
                <a:schemeClr val="bg1"/>
              </a:solidFill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743990D-B274-4FD6-9DD0-77F9C2EF88C8}"/>
              </a:ext>
            </a:extLst>
          </p:cNvPr>
          <p:cNvSpPr/>
          <p:nvPr/>
        </p:nvSpPr>
        <p:spPr>
          <a:xfrm>
            <a:off x="531566" y="1289911"/>
            <a:ext cx="2184837" cy="731520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Existing Formulation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8A53BAA-229F-4E9C-BFBC-32624F09969F}"/>
              </a:ext>
            </a:extLst>
          </p:cNvPr>
          <p:cNvSpPr/>
          <p:nvPr/>
        </p:nvSpPr>
        <p:spPr>
          <a:xfrm>
            <a:off x="531566" y="3194937"/>
            <a:ext cx="2184837" cy="73152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NAIS Formulation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FBC226B-1317-4834-B9B7-6B5099CEA810}"/>
              </a:ext>
            </a:extLst>
          </p:cNvPr>
          <p:cNvSpPr txBox="1">
            <a:spLocks/>
          </p:cNvSpPr>
          <p:nvPr/>
        </p:nvSpPr>
        <p:spPr>
          <a:xfrm>
            <a:off x="531566" y="2056400"/>
            <a:ext cx="2267872" cy="32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indent="285750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Hardware-ware NAS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922AF3A-D930-4102-A445-9629948A812E}"/>
              </a:ext>
            </a:extLst>
          </p:cNvPr>
          <p:cNvSpPr txBox="1">
            <a:spLocks/>
          </p:cNvSpPr>
          <p:nvPr/>
        </p:nvSpPr>
        <p:spPr>
          <a:xfrm>
            <a:off x="531566" y="3911337"/>
            <a:ext cx="2267872" cy="32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indent="285750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True co-design</a:t>
            </a:r>
          </a:p>
        </p:txBody>
      </p:sp>
    </p:spTree>
    <p:extLst>
      <p:ext uri="{BB962C8B-B14F-4D97-AF65-F5344CB8AC3E}">
        <p14:creationId xmlns:p14="http://schemas.microsoft.com/office/powerpoint/2010/main" val="74594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1B491-A12B-4AB9-8CD8-B87678FD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3C7C3-F275-4C8C-961A-7DFC7D15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DNN and Accelerator Co-design?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3C869D-6657-4688-8A47-BDDE02A68693}"/>
              </a:ext>
            </a:extLst>
          </p:cNvPr>
          <p:cNvSpPr/>
          <p:nvPr/>
        </p:nvSpPr>
        <p:spPr>
          <a:xfrm>
            <a:off x="395172" y="1557558"/>
            <a:ext cx="5634257" cy="4096011"/>
          </a:xfrm>
          <a:prstGeom prst="roundRect">
            <a:avLst>
              <a:gd name="adj" fmla="val 9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CC24A94-ADBF-4FAD-814D-684AFCC97C3C}"/>
              </a:ext>
            </a:extLst>
          </p:cNvPr>
          <p:cNvSpPr/>
          <p:nvPr/>
        </p:nvSpPr>
        <p:spPr>
          <a:xfrm>
            <a:off x="6506148" y="1557558"/>
            <a:ext cx="5290680" cy="4096011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79D10-E62E-4FEE-819F-AFB60D980E59}"/>
              </a:ext>
            </a:extLst>
          </p:cNvPr>
          <p:cNvSpPr txBox="1"/>
          <p:nvPr/>
        </p:nvSpPr>
        <p:spPr>
          <a:xfrm>
            <a:off x="682600" y="1095759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Deep Neural Network (DNN) Design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6EBDC1-B245-41D7-B29C-CC9DAE31679E}"/>
              </a:ext>
            </a:extLst>
          </p:cNvPr>
          <p:cNvSpPr txBox="1"/>
          <p:nvPr/>
        </p:nvSpPr>
        <p:spPr>
          <a:xfrm>
            <a:off x="7823457" y="1095893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Accelerator Design</a:t>
            </a:r>
          </a:p>
        </p:txBody>
      </p:sp>
      <p:pic>
        <p:nvPicPr>
          <p:cNvPr id="75" name="Picture 2" descr="Image result for neural architecture search">
            <a:extLst>
              <a:ext uri="{FF2B5EF4-FFF2-40B4-BE49-F238E27FC236}">
                <a16:creationId xmlns:a16="http://schemas.microsoft.com/office/drawing/2014/main" id="{D1A21038-BFF2-4118-85DA-B98193B5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5" y="2806913"/>
            <a:ext cx="4841609" cy="27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6C21749-1D0A-457E-A234-AFA8CB67CA08}"/>
              </a:ext>
            </a:extLst>
          </p:cNvPr>
          <p:cNvSpPr/>
          <p:nvPr/>
        </p:nvSpPr>
        <p:spPr>
          <a:xfrm>
            <a:off x="1419602" y="5750957"/>
            <a:ext cx="3734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Zoph</a:t>
            </a:r>
            <a:r>
              <a:rPr lang="en-US" sz="1200" i="1" dirty="0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, Barret, et at. "Learning transferable architectures for scalable image recognition." CVPR 2018</a:t>
            </a:r>
            <a:endParaRPr lang="en-US" sz="1200" i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77DC73-9D44-45FA-AE19-D3E446C5A29A}"/>
              </a:ext>
            </a:extLst>
          </p:cNvPr>
          <p:cNvSpPr txBox="1"/>
          <p:nvPr/>
        </p:nvSpPr>
        <p:spPr>
          <a:xfrm>
            <a:off x="395172" y="1683174"/>
            <a:ext cx="5634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An automatic </a:t>
            </a:r>
            <a:r>
              <a:rPr lang="en-US" sz="1800" b="1" u="sng" dirty="0">
                <a:latin typeface="Corbel" panose="020B0503020204020204" pitchFamily="34" charset="0"/>
                <a:ea typeface="Cambria" panose="02040503050406030204" pitchFamily="18" charset="0"/>
              </a:rPr>
              <a:t>n</a:t>
            </a: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eural </a:t>
            </a:r>
            <a:r>
              <a:rPr lang="en-US" sz="1800" b="1" u="sng" dirty="0">
                <a:latin typeface="Corbel" panose="020B0503020204020204" pitchFamily="34" charset="0"/>
                <a:ea typeface="Cambria" panose="02040503050406030204" pitchFamily="18" charset="0"/>
              </a:rPr>
              <a:t>a</a:t>
            </a: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rchitecture </a:t>
            </a:r>
            <a:r>
              <a:rPr lang="en-US" sz="1800" b="1" u="sng" dirty="0">
                <a:latin typeface="Corbel" panose="020B0503020204020204" pitchFamily="34" charset="0"/>
                <a:ea typeface="Cambria" panose="02040503050406030204" pitchFamily="18" charset="0"/>
              </a:rPr>
              <a:t>s</a:t>
            </a: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earch (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NAS</a:t>
            </a: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) methodology – a.k.a. </a:t>
            </a:r>
            <a:r>
              <a:rPr lang="en-US" sz="1800" b="1" dirty="0" err="1">
                <a:latin typeface="Corbel" panose="020B0503020204020204" pitchFamily="34" charset="0"/>
                <a:ea typeface="Cambria" panose="02040503050406030204" pitchFamily="18" charset="0"/>
              </a:rPr>
              <a:t>AutoML</a:t>
            </a:r>
            <a:endParaRPr lang="en-US" sz="1800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396875" lvl="1" indent="-284163">
              <a:buFont typeface="Arial" panose="020B0604020202020204" pitchFamily="34" charset="0"/>
              <a:buChar char="•"/>
            </a:pPr>
            <a:r>
              <a:rPr lang="en-US" sz="1800" b="1" dirty="0">
                <a:latin typeface="Corbel" panose="020B0503020204020204" pitchFamily="34" charset="0"/>
                <a:ea typeface="Cambria" panose="02040503050406030204" pitchFamily="18" charset="0"/>
              </a:rPr>
              <a:t>Boosts the quality and accuracy of machine learning algorithms</a:t>
            </a:r>
            <a:endParaRPr lang="en-US" sz="1800" b="1" dirty="0">
              <a:solidFill>
                <a:schemeClr val="bg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4D5D028-0D24-4A5A-93D2-734BEC42C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56" y="2713544"/>
            <a:ext cx="4381028" cy="2842894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02987E82-11E9-46AB-90DA-CDEBB4E8EBD0}"/>
              </a:ext>
            </a:extLst>
          </p:cNvPr>
          <p:cNvSpPr/>
          <p:nvPr/>
        </p:nvSpPr>
        <p:spPr>
          <a:xfrm>
            <a:off x="7467588" y="5755978"/>
            <a:ext cx="3890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Chen Zhang, et al. “Optimizing </a:t>
            </a:r>
            <a:r>
              <a:rPr lang="en-US" sz="1200" i="1" dirty="0" err="1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fpga</a:t>
            </a:r>
            <a:r>
              <a:rPr lang="en-US" sz="1200" i="1" dirty="0">
                <a:solidFill>
                  <a:srgbClr val="222222"/>
                </a:solidFill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-based accelerator design for deep convolutional neural networks”, FPGA 2015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0A75B71-5F99-4DFA-8188-D28F4D3D7D37}"/>
              </a:ext>
            </a:extLst>
          </p:cNvPr>
          <p:cNvSpPr txBox="1"/>
          <p:nvPr/>
        </p:nvSpPr>
        <p:spPr>
          <a:xfrm>
            <a:off x="6506148" y="1687805"/>
            <a:ext cx="5207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marL="396875" lvl="1" indent="-284163">
              <a:buFont typeface="Arial" panose="020B0604020202020204" pitchFamily="34" charset="0"/>
              <a:buChar char="•"/>
              <a:defRPr b="1">
                <a:latin typeface="Corbel" panose="020B0503020204020204" pitchFamily="34" charset="0"/>
                <a:ea typeface="Cambria" panose="02040503050406030204" pitchFamily="18" charset="0"/>
              </a:defRPr>
            </a:lvl2pPr>
          </a:lstStyle>
          <a:p>
            <a:pPr lvl="1"/>
            <a:r>
              <a:rPr lang="en-US" dirty="0"/>
              <a:t>On GPU/TPU/NPU: optimized (tuned) neural network implementations</a:t>
            </a:r>
          </a:p>
          <a:p>
            <a:pPr lvl="1"/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FPGA</a:t>
            </a:r>
            <a:r>
              <a:rPr lang="en-US" dirty="0"/>
              <a:t>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customized</a:t>
            </a:r>
            <a:r>
              <a:rPr lang="en-US" dirty="0"/>
              <a:t> DNN accelerators</a:t>
            </a:r>
          </a:p>
        </p:txBody>
      </p:sp>
      <p:pic>
        <p:nvPicPr>
          <p:cNvPr id="1026" name="Picture 2" descr="Bridge icon simple style Royalty Free Vector Image">
            <a:extLst>
              <a:ext uri="{FF2B5EF4-FFF2-40B4-BE49-F238E27FC236}">
                <a16:creationId xmlns:a16="http://schemas.microsoft.com/office/drawing/2014/main" id="{8F209E84-262D-43DE-82C9-CF85573A2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68704" l="7400" r="93400">
                        <a14:foregroundMark x1="8000" y1="25370" x2="8000" y2="25370"/>
                        <a14:foregroundMark x1="9000" y1="27500" x2="9000" y2="27500"/>
                        <a14:foregroundMark x1="9100" y1="27130" x2="9100" y2="27130"/>
                        <a14:foregroundMark x1="9500" y1="27130" x2="9500" y2="27130"/>
                        <a14:foregroundMark x1="8800" y1="27222" x2="8800" y2="27222"/>
                        <a14:foregroundMark x1="8000" y1="38796" x2="8000" y2="38796"/>
                        <a14:foregroundMark x1="15100" y1="56574" x2="15100" y2="56574"/>
                        <a14:foregroundMark x1="24800" y1="60648" x2="24800" y2="60648"/>
                        <a14:foregroundMark x1="13900" y1="56944" x2="51700" y2="52407"/>
                        <a14:foregroundMark x1="51700" y1="52407" x2="67300" y2="53241"/>
                        <a14:foregroundMark x1="67300" y1="53241" x2="89200" y2="60926"/>
                        <a14:foregroundMark x1="89200" y1="60926" x2="89600" y2="61759"/>
                        <a14:foregroundMark x1="14900" y1="58426" x2="11100" y2="65185"/>
                        <a14:foregroundMark x1="11100" y1="65185" x2="11200" y2="66204"/>
                        <a14:foregroundMark x1="50100" y1="58241" x2="53500" y2="58426"/>
                        <a14:foregroundMark x1="73200" y1="61574" x2="76300" y2="61111"/>
                        <a14:foregroundMark x1="92500" y1="46204" x2="92500" y2="46204"/>
                        <a14:foregroundMark x1="86500" y1="67315" x2="90800" y2="66944"/>
                        <a14:foregroundMark x1="60800" y1="67963" x2="64600" y2="67870"/>
                        <a14:foregroundMark x1="36100" y1="68241" x2="39500" y2="68426"/>
                        <a14:foregroundMark x1="7400" y1="64537" x2="13200" y2="68796"/>
                        <a14:foregroundMark x1="80200" y1="46481" x2="75300" y2="44907"/>
                        <a14:foregroundMark x1="92200" y1="24907" x2="92600" y2="25370"/>
                        <a14:foregroundMark x1="93400" y1="27222" x2="93400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10" b="28778"/>
          <a:stretch/>
        </p:blipFill>
        <p:spPr bwMode="auto">
          <a:xfrm>
            <a:off x="3772784" y="2381023"/>
            <a:ext cx="4799256" cy="25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79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AD9BE-75E6-4B16-9927-4FF7D186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B85717-D947-4ACA-958A-7068FA07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Differentiable DNN Architecture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1C1FC0-7C50-4C63-8B71-C3A6871209FC}"/>
                  </a:ext>
                </a:extLst>
              </p:cNvPr>
              <p:cNvSpPr/>
              <p:nvPr/>
            </p:nvSpPr>
            <p:spPr>
              <a:xfrm>
                <a:off x="2116332" y="4522514"/>
                <a:ext cx="683912" cy="5141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</m:t>
                      </m:r>
                      <m:sSubSup>
                        <m:sSubSup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𝐢</m:t>
                          </m:r>
                        </m:sub>
                        <m:sup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1C1FC0-7C50-4C63-8B71-C3A687120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32" y="4522514"/>
                <a:ext cx="683912" cy="514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A7918C-B755-4F7F-A65E-EFEA9B8842F0}"/>
                  </a:ext>
                </a:extLst>
              </p:cNvPr>
              <p:cNvSpPr/>
              <p:nvPr/>
            </p:nvSpPr>
            <p:spPr>
              <a:xfrm>
                <a:off x="2970219" y="4522514"/>
                <a:ext cx="683912" cy="5141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𝐨𝐩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𝐢</m:t>
                          </m:r>
                        </m:sub>
                        <m:sup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A7918C-B755-4F7F-A65E-EFEA9B884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19" y="4522514"/>
                <a:ext cx="683912" cy="514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5F17C-E7E0-4735-B448-5D459315D27B}"/>
                  </a:ext>
                </a:extLst>
              </p:cNvPr>
              <p:cNvSpPr/>
              <p:nvPr/>
            </p:nvSpPr>
            <p:spPr>
              <a:xfrm>
                <a:off x="4034219" y="4522514"/>
                <a:ext cx="683912" cy="5141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𝐨𝐩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𝐢</m:t>
                          </m:r>
                        </m:sub>
                        <m:sup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𝐦</m:t>
                          </m:r>
                        </m:sup>
                      </m:sSubSup>
                    </m:oMath>
                  </m:oMathPara>
                </a14:m>
                <a:endPara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5F17C-E7E0-4735-B448-5D459315D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19" y="4522514"/>
                <a:ext cx="683912" cy="514149"/>
              </a:xfrm>
              <a:prstGeom prst="rect">
                <a:avLst/>
              </a:prstGeom>
              <a:blipFill>
                <a:blip r:embed="rId4"/>
                <a:stretch>
                  <a:fillRect l="-8000"/>
                </a:stretch>
              </a:blip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86CE7AA-5F10-40FB-B5FA-EF1D1B62E68C}"/>
              </a:ext>
            </a:extLst>
          </p:cNvPr>
          <p:cNvSpPr/>
          <p:nvPr/>
        </p:nvSpPr>
        <p:spPr>
          <a:xfrm>
            <a:off x="3567255" y="4330276"/>
            <a:ext cx="607605" cy="597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64079-B6F7-42C4-AA56-0ABC788EF33E}"/>
                  </a:ext>
                </a:extLst>
              </p:cNvPr>
              <p:cNvSpPr/>
              <p:nvPr/>
            </p:nvSpPr>
            <p:spPr>
              <a:xfrm>
                <a:off x="3004556" y="3269990"/>
                <a:ext cx="161392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64079-B6F7-42C4-AA56-0ABC788EF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556" y="3269990"/>
                <a:ext cx="1613928" cy="314163"/>
              </a:xfrm>
              <a:prstGeom prst="rect">
                <a:avLst/>
              </a:prstGeom>
              <a:blipFill>
                <a:blip r:embed="rId5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40112-4E4C-460B-940A-DD980B0C6058}"/>
                  </a:ext>
                </a:extLst>
              </p:cNvPr>
              <p:cNvSpPr/>
              <p:nvPr/>
            </p:nvSpPr>
            <p:spPr>
              <a:xfrm>
                <a:off x="2974504" y="5789983"/>
                <a:ext cx="161392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40112-4E4C-460B-940A-DD980B0C6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04" y="5789983"/>
                <a:ext cx="1613928" cy="314163"/>
              </a:xfrm>
              <a:prstGeom prst="rect">
                <a:avLst/>
              </a:prstGeom>
              <a:blipFill>
                <a:blip r:embed="rId6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194597-8971-4FB2-9B23-FA9996DBCF04}"/>
              </a:ext>
            </a:extLst>
          </p:cNvPr>
          <p:cNvCxnSpPr>
            <a:stCxn id="9" idx="2"/>
            <a:endCxn id="5" idx="0"/>
          </p:cNvCxnSpPr>
          <p:nvPr/>
        </p:nvCxnSpPr>
        <p:spPr>
          <a:xfrm flipH="1">
            <a:off x="2458288" y="3584153"/>
            <a:ext cx="1353232" cy="9383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44ED64-670D-43DF-B00A-DA7546C32DBB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3312175" y="3584153"/>
            <a:ext cx="499345" cy="9383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DE446C-8D45-446B-87BD-AED01D8EBA66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3811520" y="3584153"/>
            <a:ext cx="564655" cy="938361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06FC38-0571-4814-88B8-E83509DE4FFB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2458288" y="5036663"/>
            <a:ext cx="1323180" cy="7533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C95D7B-55BA-428F-AB02-1400C66A873C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3312175" y="5036663"/>
            <a:ext cx="469293" cy="7533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EE3C84-3D73-473A-AEFF-1467002BA449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3781468" y="5036663"/>
            <a:ext cx="594707" cy="75332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C50E16-CBA6-4201-BBA7-CB1EBA8FB896}"/>
              </a:ext>
            </a:extLst>
          </p:cNvPr>
          <p:cNvSpPr/>
          <p:nvPr/>
        </p:nvSpPr>
        <p:spPr>
          <a:xfrm>
            <a:off x="1986361" y="2989176"/>
            <a:ext cx="3257197" cy="333874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02290B-13B0-4FE7-B84C-7F79C60AB130}"/>
                  </a:ext>
                </a:extLst>
              </p:cNvPr>
              <p:cNvSpPr/>
              <p:nvPr/>
            </p:nvSpPr>
            <p:spPr>
              <a:xfrm>
                <a:off x="5989283" y="4452533"/>
                <a:ext cx="2332258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𝐝𝐰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𝐜𝐨𝐧𝐯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02290B-13B0-4FE7-B84C-7F79C60A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3" y="4452533"/>
                <a:ext cx="2332258" cy="421251"/>
              </a:xfrm>
              <a:prstGeom prst="rect">
                <a:avLst/>
              </a:prstGeom>
              <a:blipFill>
                <a:blip r:embed="rId7"/>
                <a:stretch>
                  <a:fillRect t="-13889" b="-33333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BD87B-42C0-4348-A2EB-43D3526663C5}"/>
                  </a:ext>
                </a:extLst>
              </p:cNvPr>
              <p:cNvSpPr/>
              <p:nvPr/>
            </p:nvSpPr>
            <p:spPr>
              <a:xfrm>
                <a:off x="6197601" y="5171565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BD87B-42C0-4348-A2EB-43D352666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1" y="5171565"/>
                <a:ext cx="1943551" cy="421251"/>
              </a:xfrm>
              <a:prstGeom prst="rect">
                <a:avLst/>
              </a:prstGeom>
              <a:blipFill>
                <a:blip r:embed="rId8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E56789-25DC-49A9-947C-3CDFC43A68EB}"/>
                  </a:ext>
                </a:extLst>
              </p:cNvPr>
              <p:cNvSpPr/>
              <p:nvPr/>
            </p:nvSpPr>
            <p:spPr>
              <a:xfrm>
                <a:off x="6197601" y="3798783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E56789-25DC-49A9-947C-3CDFC43A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1" y="3798783"/>
                <a:ext cx="1943551" cy="421251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80FD2B-9AF2-40BB-8CEF-CA0ECE154D44}"/>
              </a:ext>
            </a:extLst>
          </p:cNvPr>
          <p:cNvCxnSpPr>
            <a:stCxn id="20" idx="2"/>
            <a:endCxn id="18" idx="0"/>
          </p:cNvCxnSpPr>
          <p:nvPr/>
        </p:nvCxnSpPr>
        <p:spPr>
          <a:xfrm flipH="1">
            <a:off x="7155412" y="4220034"/>
            <a:ext cx="13965" cy="23249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067EA6-4FDE-4547-A4FF-3B3BD7BFB59B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7155412" y="4873784"/>
            <a:ext cx="13965" cy="29778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8B645-5CA1-4060-AD0F-C37C529AD1B0}"/>
              </a:ext>
            </a:extLst>
          </p:cNvPr>
          <p:cNvSpPr/>
          <p:nvPr/>
        </p:nvSpPr>
        <p:spPr>
          <a:xfrm>
            <a:off x="532840" y="3298414"/>
            <a:ext cx="963736" cy="4470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D15AAF-24B7-49F7-B7A2-319F567D6A7D}"/>
              </a:ext>
            </a:extLst>
          </p:cNvPr>
          <p:cNvSpPr/>
          <p:nvPr/>
        </p:nvSpPr>
        <p:spPr>
          <a:xfrm>
            <a:off x="532840" y="5514188"/>
            <a:ext cx="963736" cy="43287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3B24FE-51F9-435D-96C1-E01A219C6347}"/>
              </a:ext>
            </a:extLst>
          </p:cNvPr>
          <p:cNvCxnSpPr>
            <a:endCxn id="23" idx="0"/>
          </p:cNvCxnSpPr>
          <p:nvPr/>
        </p:nvCxnSpPr>
        <p:spPr>
          <a:xfrm>
            <a:off x="1014709" y="2974375"/>
            <a:ext cx="0" cy="32403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2FF4B4-6FC8-4A5B-9E46-F8EC928932DF}"/>
              </a:ext>
            </a:extLst>
          </p:cNvPr>
          <p:cNvCxnSpPr>
            <a:stCxn id="23" idx="2"/>
            <a:endCxn id="30" idx="0"/>
          </p:cNvCxnSpPr>
          <p:nvPr/>
        </p:nvCxnSpPr>
        <p:spPr>
          <a:xfrm>
            <a:off x="1014709" y="3745467"/>
            <a:ext cx="0" cy="532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5101AE-0F58-4307-96E7-58C234BBCCC7}"/>
              </a:ext>
            </a:extLst>
          </p:cNvPr>
          <p:cNvCxnSpPr>
            <a:stCxn id="24" idx="2"/>
          </p:cNvCxnSpPr>
          <p:nvPr/>
        </p:nvCxnSpPr>
        <p:spPr>
          <a:xfrm>
            <a:off x="1014709" y="5947064"/>
            <a:ext cx="0" cy="37739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07240F-30F1-4BA8-8541-2CB6DF403F69}"/>
              </a:ext>
            </a:extLst>
          </p:cNvPr>
          <p:cNvCxnSpPr>
            <a:stCxn id="30" idx="2"/>
            <a:endCxn id="24" idx="0"/>
          </p:cNvCxnSpPr>
          <p:nvPr/>
        </p:nvCxnSpPr>
        <p:spPr>
          <a:xfrm>
            <a:off x="1014707" y="4724993"/>
            <a:ext cx="2" cy="78919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752414E-1FEA-4F8E-B731-FDEE50A9A5DF}"/>
              </a:ext>
            </a:extLst>
          </p:cNvPr>
          <p:cNvSpPr/>
          <p:nvPr/>
        </p:nvSpPr>
        <p:spPr>
          <a:xfrm>
            <a:off x="314416" y="3699337"/>
            <a:ext cx="1392399" cy="5328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FB5836-719E-4EB0-8166-B47B3CBA8D7A}"/>
              </a:ext>
            </a:extLst>
          </p:cNvPr>
          <p:cNvSpPr/>
          <p:nvPr/>
        </p:nvSpPr>
        <p:spPr>
          <a:xfrm>
            <a:off x="532839" y="4277938"/>
            <a:ext cx="963736" cy="447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97719C4-42FC-4C91-A824-EBF40AC12D74}"/>
                  </a:ext>
                </a:extLst>
              </p:cNvPr>
              <p:cNvSpPr/>
              <p:nvPr/>
            </p:nvSpPr>
            <p:spPr>
              <a:xfrm>
                <a:off x="579705" y="4311999"/>
                <a:ext cx="979663" cy="37787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𝐛𝐥𝐨𝐜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97719C4-42FC-4C91-A824-EBF40AC12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05" y="4311999"/>
                <a:ext cx="979663" cy="377878"/>
              </a:xfrm>
              <a:prstGeom prst="rect">
                <a:avLst/>
              </a:prstGeom>
              <a:blipFill>
                <a:blip r:embed="rId10"/>
                <a:stretch>
                  <a:fillRect l="-10559" b="-1774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AEA948-547A-4E49-99D8-7B34842D0C9C}"/>
              </a:ext>
            </a:extLst>
          </p:cNvPr>
          <p:cNvCxnSpPr/>
          <p:nvPr/>
        </p:nvCxnSpPr>
        <p:spPr>
          <a:xfrm flipV="1">
            <a:off x="1523691" y="2989176"/>
            <a:ext cx="444897" cy="125141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CEB059-BD3A-4014-9BAF-D2AC93248EA3}"/>
              </a:ext>
            </a:extLst>
          </p:cNvPr>
          <p:cNvCxnSpPr/>
          <p:nvPr/>
        </p:nvCxnSpPr>
        <p:spPr>
          <a:xfrm>
            <a:off x="1499840" y="4780656"/>
            <a:ext cx="478603" cy="152906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125A5E8-AE47-4634-A2E1-F379F3371AC2}"/>
              </a:ext>
            </a:extLst>
          </p:cNvPr>
          <p:cNvSpPr/>
          <p:nvPr/>
        </p:nvSpPr>
        <p:spPr>
          <a:xfrm>
            <a:off x="5683510" y="2989176"/>
            <a:ext cx="2753423" cy="333874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1C8FF8-7830-4EA2-8CA5-9111517BA314}"/>
              </a:ext>
            </a:extLst>
          </p:cNvPr>
          <p:cNvCxnSpPr>
            <a:cxnSpLocks/>
          </p:cNvCxnSpPr>
          <p:nvPr/>
        </p:nvCxnSpPr>
        <p:spPr>
          <a:xfrm flipV="1">
            <a:off x="4665407" y="2974375"/>
            <a:ext cx="1018104" cy="152656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72FFCA-8EE2-482C-A917-0B343A1B94BE}"/>
              </a:ext>
            </a:extLst>
          </p:cNvPr>
          <p:cNvCxnSpPr>
            <a:cxnSpLocks/>
          </p:cNvCxnSpPr>
          <p:nvPr/>
        </p:nvCxnSpPr>
        <p:spPr>
          <a:xfrm>
            <a:off x="4686619" y="4913835"/>
            <a:ext cx="1016006" cy="139588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F5F10B8-4697-4063-95F8-D9527343A32D}"/>
              </a:ext>
            </a:extLst>
          </p:cNvPr>
          <p:cNvSpPr/>
          <p:nvPr/>
        </p:nvSpPr>
        <p:spPr>
          <a:xfrm>
            <a:off x="555428" y="2127871"/>
            <a:ext cx="1021177" cy="4588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9D9AA4-709E-4447-9B16-1E66C370B6FF}"/>
                  </a:ext>
                </a:extLst>
              </p:cNvPr>
              <p:cNvSpPr/>
              <p:nvPr/>
            </p:nvSpPr>
            <p:spPr>
              <a:xfrm>
                <a:off x="5533037" y="2100053"/>
                <a:ext cx="2903897" cy="60608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One candidate operation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9D9AA4-709E-4447-9B16-1E66C370B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037" y="2100053"/>
                <a:ext cx="2903897" cy="606080"/>
              </a:xfrm>
              <a:prstGeom prst="rect">
                <a:avLst/>
              </a:prstGeom>
              <a:blipFill>
                <a:blip r:embed="rId11"/>
                <a:stretch>
                  <a:fillRect t="-25000" b="-400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8C2FED-AAAC-4AF2-986A-ACBD1482607A}"/>
                  </a:ext>
                </a:extLst>
              </p:cNvPr>
              <p:cNvSpPr/>
              <p:nvPr/>
            </p:nvSpPr>
            <p:spPr>
              <a:xfrm>
                <a:off x="2336675" y="2020439"/>
                <a:ext cx="2906883" cy="765307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Candidate operations of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𝑏𝑙𝑜𝑐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8C2FED-AAAC-4AF2-986A-ACBD14826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75" y="2020439"/>
                <a:ext cx="2906883" cy="765307"/>
              </a:xfrm>
              <a:prstGeom prst="rect">
                <a:avLst/>
              </a:prstGeom>
              <a:blipFill>
                <a:blip r:embed="rId12"/>
                <a:stretch>
                  <a:fillRect l="-1468" t="-9524" b="-2222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ABF032-E4C3-4A8B-B3DE-C93999A6800F}"/>
                  </a:ext>
                </a:extLst>
              </p:cNvPr>
              <p:cNvSpPr/>
              <p:nvPr/>
            </p:nvSpPr>
            <p:spPr>
              <a:xfrm>
                <a:off x="5990657" y="3217780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ABF032-E4C3-4A8B-B3DE-C93999A68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57" y="3217780"/>
                <a:ext cx="2357438" cy="314163"/>
              </a:xfrm>
              <a:prstGeom prst="rect">
                <a:avLst/>
              </a:prstGeom>
              <a:blipFill>
                <a:blip r:embed="rId13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3129C-10FB-4A10-A1AA-F557D53DC8CA}"/>
                  </a:ext>
                </a:extLst>
              </p:cNvPr>
              <p:cNvSpPr/>
              <p:nvPr/>
            </p:nvSpPr>
            <p:spPr>
              <a:xfrm>
                <a:off x="5990656" y="5799753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3129C-10FB-4A10-A1AA-F557D53DC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56" y="5799753"/>
                <a:ext cx="2357438" cy="314163"/>
              </a:xfrm>
              <a:prstGeom prst="rect">
                <a:avLst/>
              </a:prstGeom>
              <a:blipFill>
                <a:blip r:embed="rId14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CAC06A3-B09C-4B81-9110-C81D918895EB}"/>
              </a:ext>
            </a:extLst>
          </p:cNvPr>
          <p:cNvCxnSpPr>
            <a:stCxn id="40" idx="2"/>
            <a:endCxn id="20" idx="0"/>
          </p:cNvCxnSpPr>
          <p:nvPr/>
        </p:nvCxnSpPr>
        <p:spPr>
          <a:xfrm>
            <a:off x="7169375" y="3531943"/>
            <a:ext cx="2" cy="2668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FF5FF5-6110-4E25-BEC3-7E9756EDFA01}"/>
              </a:ext>
            </a:extLst>
          </p:cNvPr>
          <p:cNvCxnSpPr>
            <a:stCxn id="19" idx="2"/>
            <a:endCxn id="41" idx="0"/>
          </p:cNvCxnSpPr>
          <p:nvPr/>
        </p:nvCxnSpPr>
        <p:spPr>
          <a:xfrm flipH="1">
            <a:off x="7169375" y="5592816"/>
            <a:ext cx="2" cy="20693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5587143-103D-4DFA-9021-528A536F34C1}"/>
              </a:ext>
            </a:extLst>
          </p:cNvPr>
          <p:cNvSpPr/>
          <p:nvPr/>
        </p:nvSpPr>
        <p:spPr>
          <a:xfrm>
            <a:off x="1576605" y="1138352"/>
            <a:ext cx="6462026" cy="606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(NAS)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49E302-E4A6-4616-BD70-827317E0A894}"/>
              </a:ext>
            </a:extLst>
          </p:cNvPr>
          <p:cNvSpPr/>
          <p:nvPr/>
        </p:nvSpPr>
        <p:spPr>
          <a:xfrm>
            <a:off x="335614" y="4851173"/>
            <a:ext cx="1392399" cy="5328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DD579637-6E25-4D23-A448-1B57A82B8548}"/>
              </a:ext>
            </a:extLst>
          </p:cNvPr>
          <p:cNvSpPr/>
          <p:nvPr/>
        </p:nvSpPr>
        <p:spPr>
          <a:xfrm rot="16200000">
            <a:off x="4264354" y="-2136572"/>
            <a:ext cx="369365" cy="8131371"/>
          </a:xfrm>
          <a:prstGeom prst="rightBrace">
            <a:avLst>
              <a:gd name="adj1" fmla="val 8333"/>
              <a:gd name="adj2" fmla="val 54866"/>
            </a:avLst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ED930A-7EDA-4414-80D9-C2AE79E4AFE3}"/>
              </a:ext>
            </a:extLst>
          </p:cNvPr>
          <p:cNvSpPr/>
          <p:nvPr/>
        </p:nvSpPr>
        <p:spPr>
          <a:xfrm>
            <a:off x="4718132" y="4319120"/>
            <a:ext cx="607605" cy="597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09428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AD9BE-75E6-4B16-9927-4FF7D186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B85717-D947-4ACA-958A-7068FA07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Differentiable DNN Architecture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1C1FC0-7C50-4C63-8B71-C3A6871209FC}"/>
                  </a:ext>
                </a:extLst>
              </p:cNvPr>
              <p:cNvSpPr/>
              <p:nvPr/>
            </p:nvSpPr>
            <p:spPr>
              <a:xfrm>
                <a:off x="2116332" y="4522514"/>
                <a:ext cx="683912" cy="5141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</m:t>
                      </m:r>
                      <m:sSubSup>
                        <m:sSubSup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𝐢</m:t>
                          </m:r>
                        </m:sub>
                        <m:sup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1C1FC0-7C50-4C63-8B71-C3A687120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32" y="4522514"/>
                <a:ext cx="683912" cy="514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A7918C-B755-4F7F-A65E-EFEA9B8842F0}"/>
                  </a:ext>
                </a:extLst>
              </p:cNvPr>
              <p:cNvSpPr/>
              <p:nvPr/>
            </p:nvSpPr>
            <p:spPr>
              <a:xfrm>
                <a:off x="2970219" y="4522514"/>
                <a:ext cx="683912" cy="5141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𝐨𝐩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𝐢</m:t>
                          </m:r>
                        </m:sub>
                        <m:sup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A7918C-B755-4F7F-A65E-EFEA9B884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19" y="4522514"/>
                <a:ext cx="683912" cy="514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5F17C-E7E0-4735-B448-5D459315D27B}"/>
                  </a:ext>
                </a:extLst>
              </p:cNvPr>
              <p:cNvSpPr/>
              <p:nvPr/>
            </p:nvSpPr>
            <p:spPr>
              <a:xfrm>
                <a:off x="4034219" y="4522514"/>
                <a:ext cx="683912" cy="5141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𝐨𝐩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𝐢</m:t>
                          </m:r>
                        </m:sub>
                        <m:sup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𝐦</m:t>
                          </m:r>
                        </m:sup>
                      </m:sSubSup>
                    </m:oMath>
                  </m:oMathPara>
                </a14:m>
                <a:endPara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5F17C-E7E0-4735-B448-5D459315D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19" y="4522514"/>
                <a:ext cx="683912" cy="514149"/>
              </a:xfrm>
              <a:prstGeom prst="rect">
                <a:avLst/>
              </a:prstGeom>
              <a:blipFill>
                <a:blip r:embed="rId4"/>
                <a:stretch>
                  <a:fillRect l="-8000"/>
                </a:stretch>
              </a:blip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86CE7AA-5F10-40FB-B5FA-EF1D1B62E68C}"/>
              </a:ext>
            </a:extLst>
          </p:cNvPr>
          <p:cNvSpPr/>
          <p:nvPr/>
        </p:nvSpPr>
        <p:spPr>
          <a:xfrm>
            <a:off x="3567255" y="4330276"/>
            <a:ext cx="607605" cy="597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64079-B6F7-42C4-AA56-0ABC788EF33E}"/>
                  </a:ext>
                </a:extLst>
              </p:cNvPr>
              <p:cNvSpPr/>
              <p:nvPr/>
            </p:nvSpPr>
            <p:spPr>
              <a:xfrm>
                <a:off x="3004556" y="3269990"/>
                <a:ext cx="161392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64079-B6F7-42C4-AA56-0ABC788EF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556" y="3269990"/>
                <a:ext cx="1613928" cy="314163"/>
              </a:xfrm>
              <a:prstGeom prst="rect">
                <a:avLst/>
              </a:prstGeom>
              <a:blipFill>
                <a:blip r:embed="rId5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40112-4E4C-460B-940A-DD980B0C6058}"/>
                  </a:ext>
                </a:extLst>
              </p:cNvPr>
              <p:cNvSpPr/>
              <p:nvPr/>
            </p:nvSpPr>
            <p:spPr>
              <a:xfrm>
                <a:off x="2974504" y="5789983"/>
                <a:ext cx="161392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40112-4E4C-460B-940A-DD980B0C6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04" y="5789983"/>
                <a:ext cx="1613928" cy="314163"/>
              </a:xfrm>
              <a:prstGeom prst="rect">
                <a:avLst/>
              </a:prstGeom>
              <a:blipFill>
                <a:blip r:embed="rId6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194597-8971-4FB2-9B23-FA9996DBCF04}"/>
              </a:ext>
            </a:extLst>
          </p:cNvPr>
          <p:cNvCxnSpPr>
            <a:stCxn id="9" idx="2"/>
            <a:endCxn id="5" idx="0"/>
          </p:cNvCxnSpPr>
          <p:nvPr/>
        </p:nvCxnSpPr>
        <p:spPr>
          <a:xfrm flipH="1">
            <a:off x="2458288" y="3584153"/>
            <a:ext cx="1353232" cy="9383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44ED64-670D-43DF-B00A-DA7546C32DBB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3312175" y="3584153"/>
            <a:ext cx="499345" cy="9383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DE446C-8D45-446B-87BD-AED01D8EBA66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3811520" y="3584153"/>
            <a:ext cx="564655" cy="938361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06FC38-0571-4814-88B8-E83509DE4FFB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2458288" y="5036663"/>
            <a:ext cx="1323180" cy="7533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C95D7B-55BA-428F-AB02-1400C66A873C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3312175" y="5036663"/>
            <a:ext cx="469293" cy="7533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EE3C84-3D73-473A-AEFF-1467002BA449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3781468" y="5036663"/>
            <a:ext cx="594707" cy="75332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C50E16-CBA6-4201-BBA7-CB1EBA8FB896}"/>
              </a:ext>
            </a:extLst>
          </p:cNvPr>
          <p:cNvSpPr/>
          <p:nvPr/>
        </p:nvSpPr>
        <p:spPr>
          <a:xfrm>
            <a:off x="1986361" y="2989176"/>
            <a:ext cx="3257197" cy="333874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02290B-13B0-4FE7-B84C-7F79C60AB130}"/>
                  </a:ext>
                </a:extLst>
              </p:cNvPr>
              <p:cNvSpPr/>
              <p:nvPr/>
            </p:nvSpPr>
            <p:spPr>
              <a:xfrm>
                <a:off x="5989283" y="4452533"/>
                <a:ext cx="2332258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𝐝𝐰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𝐜𝐨𝐧𝐯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02290B-13B0-4FE7-B84C-7F79C60A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3" y="4452533"/>
                <a:ext cx="2332258" cy="421251"/>
              </a:xfrm>
              <a:prstGeom prst="rect">
                <a:avLst/>
              </a:prstGeom>
              <a:blipFill>
                <a:blip r:embed="rId7"/>
                <a:stretch>
                  <a:fillRect t="-13889" b="-33333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BD87B-42C0-4348-A2EB-43D3526663C5}"/>
                  </a:ext>
                </a:extLst>
              </p:cNvPr>
              <p:cNvSpPr/>
              <p:nvPr/>
            </p:nvSpPr>
            <p:spPr>
              <a:xfrm>
                <a:off x="6197601" y="5171565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BD87B-42C0-4348-A2EB-43D352666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1" y="5171565"/>
                <a:ext cx="1943551" cy="421251"/>
              </a:xfrm>
              <a:prstGeom prst="rect">
                <a:avLst/>
              </a:prstGeom>
              <a:blipFill>
                <a:blip r:embed="rId8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E56789-25DC-49A9-947C-3CDFC43A68EB}"/>
                  </a:ext>
                </a:extLst>
              </p:cNvPr>
              <p:cNvSpPr/>
              <p:nvPr/>
            </p:nvSpPr>
            <p:spPr>
              <a:xfrm>
                <a:off x="6197601" y="3798783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E56789-25DC-49A9-947C-3CDFC43A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1" y="3798783"/>
                <a:ext cx="1943551" cy="421251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80FD2B-9AF2-40BB-8CEF-CA0ECE154D44}"/>
              </a:ext>
            </a:extLst>
          </p:cNvPr>
          <p:cNvCxnSpPr>
            <a:stCxn id="20" idx="2"/>
            <a:endCxn id="18" idx="0"/>
          </p:cNvCxnSpPr>
          <p:nvPr/>
        </p:nvCxnSpPr>
        <p:spPr>
          <a:xfrm flipH="1">
            <a:off x="7155412" y="4220034"/>
            <a:ext cx="13965" cy="23249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067EA6-4FDE-4547-A4FF-3B3BD7BFB59B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7155412" y="4873784"/>
            <a:ext cx="13965" cy="29778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8B645-5CA1-4060-AD0F-C37C529AD1B0}"/>
              </a:ext>
            </a:extLst>
          </p:cNvPr>
          <p:cNvSpPr/>
          <p:nvPr/>
        </p:nvSpPr>
        <p:spPr>
          <a:xfrm>
            <a:off x="532840" y="3298414"/>
            <a:ext cx="963736" cy="4470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D15AAF-24B7-49F7-B7A2-319F567D6A7D}"/>
              </a:ext>
            </a:extLst>
          </p:cNvPr>
          <p:cNvSpPr/>
          <p:nvPr/>
        </p:nvSpPr>
        <p:spPr>
          <a:xfrm>
            <a:off x="532840" y="5514188"/>
            <a:ext cx="963736" cy="43287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3B24FE-51F9-435D-96C1-E01A219C6347}"/>
              </a:ext>
            </a:extLst>
          </p:cNvPr>
          <p:cNvCxnSpPr>
            <a:endCxn id="23" idx="0"/>
          </p:cNvCxnSpPr>
          <p:nvPr/>
        </p:nvCxnSpPr>
        <p:spPr>
          <a:xfrm>
            <a:off x="1014709" y="2974375"/>
            <a:ext cx="0" cy="32403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2FF4B4-6FC8-4A5B-9E46-F8EC928932DF}"/>
              </a:ext>
            </a:extLst>
          </p:cNvPr>
          <p:cNvCxnSpPr>
            <a:stCxn id="23" idx="2"/>
            <a:endCxn id="30" idx="0"/>
          </p:cNvCxnSpPr>
          <p:nvPr/>
        </p:nvCxnSpPr>
        <p:spPr>
          <a:xfrm>
            <a:off x="1014709" y="3745467"/>
            <a:ext cx="0" cy="532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5101AE-0F58-4307-96E7-58C234BBCCC7}"/>
              </a:ext>
            </a:extLst>
          </p:cNvPr>
          <p:cNvCxnSpPr>
            <a:stCxn id="24" idx="2"/>
          </p:cNvCxnSpPr>
          <p:nvPr/>
        </p:nvCxnSpPr>
        <p:spPr>
          <a:xfrm>
            <a:off x="1014709" y="5947064"/>
            <a:ext cx="0" cy="37739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07240F-30F1-4BA8-8541-2CB6DF403F69}"/>
              </a:ext>
            </a:extLst>
          </p:cNvPr>
          <p:cNvCxnSpPr>
            <a:stCxn id="30" idx="2"/>
            <a:endCxn id="24" idx="0"/>
          </p:cNvCxnSpPr>
          <p:nvPr/>
        </p:nvCxnSpPr>
        <p:spPr>
          <a:xfrm>
            <a:off x="1014707" y="4724993"/>
            <a:ext cx="2" cy="78919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752414E-1FEA-4F8E-B731-FDEE50A9A5DF}"/>
              </a:ext>
            </a:extLst>
          </p:cNvPr>
          <p:cNvSpPr/>
          <p:nvPr/>
        </p:nvSpPr>
        <p:spPr>
          <a:xfrm>
            <a:off x="314416" y="3699337"/>
            <a:ext cx="1392399" cy="5328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FB5836-719E-4EB0-8166-B47B3CBA8D7A}"/>
              </a:ext>
            </a:extLst>
          </p:cNvPr>
          <p:cNvSpPr/>
          <p:nvPr/>
        </p:nvSpPr>
        <p:spPr>
          <a:xfrm>
            <a:off x="532839" y="4277938"/>
            <a:ext cx="963736" cy="447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97719C4-42FC-4C91-A824-EBF40AC12D74}"/>
                  </a:ext>
                </a:extLst>
              </p:cNvPr>
              <p:cNvSpPr/>
              <p:nvPr/>
            </p:nvSpPr>
            <p:spPr>
              <a:xfrm>
                <a:off x="579705" y="4311999"/>
                <a:ext cx="979663" cy="37787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𝐛𝐥𝐨𝐜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97719C4-42FC-4C91-A824-EBF40AC12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05" y="4311999"/>
                <a:ext cx="979663" cy="377878"/>
              </a:xfrm>
              <a:prstGeom prst="rect">
                <a:avLst/>
              </a:prstGeom>
              <a:blipFill>
                <a:blip r:embed="rId10"/>
                <a:stretch>
                  <a:fillRect l="-10559" b="-1774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AEA948-547A-4E49-99D8-7B34842D0C9C}"/>
              </a:ext>
            </a:extLst>
          </p:cNvPr>
          <p:cNvCxnSpPr/>
          <p:nvPr/>
        </p:nvCxnSpPr>
        <p:spPr>
          <a:xfrm flipV="1">
            <a:off x="1523691" y="2989176"/>
            <a:ext cx="444897" cy="125141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CEB059-BD3A-4014-9BAF-D2AC93248EA3}"/>
              </a:ext>
            </a:extLst>
          </p:cNvPr>
          <p:cNvCxnSpPr/>
          <p:nvPr/>
        </p:nvCxnSpPr>
        <p:spPr>
          <a:xfrm>
            <a:off x="1499840" y="4780656"/>
            <a:ext cx="478603" cy="152906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125A5E8-AE47-4634-A2E1-F379F3371AC2}"/>
              </a:ext>
            </a:extLst>
          </p:cNvPr>
          <p:cNvSpPr/>
          <p:nvPr/>
        </p:nvSpPr>
        <p:spPr>
          <a:xfrm>
            <a:off x="5683510" y="2989176"/>
            <a:ext cx="2753423" cy="333874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1C8FF8-7830-4EA2-8CA5-9111517BA314}"/>
              </a:ext>
            </a:extLst>
          </p:cNvPr>
          <p:cNvCxnSpPr>
            <a:cxnSpLocks/>
          </p:cNvCxnSpPr>
          <p:nvPr/>
        </p:nvCxnSpPr>
        <p:spPr>
          <a:xfrm flipV="1">
            <a:off x="4665407" y="2974375"/>
            <a:ext cx="1018104" cy="152656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72FFCA-8EE2-482C-A917-0B343A1B94BE}"/>
              </a:ext>
            </a:extLst>
          </p:cNvPr>
          <p:cNvCxnSpPr>
            <a:cxnSpLocks/>
          </p:cNvCxnSpPr>
          <p:nvPr/>
        </p:nvCxnSpPr>
        <p:spPr>
          <a:xfrm>
            <a:off x="4686619" y="4913835"/>
            <a:ext cx="1016006" cy="139588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F5F10B8-4697-4063-95F8-D9527343A32D}"/>
              </a:ext>
            </a:extLst>
          </p:cNvPr>
          <p:cNvSpPr/>
          <p:nvPr/>
        </p:nvSpPr>
        <p:spPr>
          <a:xfrm>
            <a:off x="555428" y="2127871"/>
            <a:ext cx="1021177" cy="4588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9D9AA4-709E-4447-9B16-1E66C370B6FF}"/>
                  </a:ext>
                </a:extLst>
              </p:cNvPr>
              <p:cNvSpPr/>
              <p:nvPr/>
            </p:nvSpPr>
            <p:spPr>
              <a:xfrm>
                <a:off x="5533037" y="2100053"/>
                <a:ext cx="2903897" cy="60608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One candidate operation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9D9AA4-709E-4447-9B16-1E66C370B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037" y="2100053"/>
                <a:ext cx="2903897" cy="606080"/>
              </a:xfrm>
              <a:prstGeom prst="rect">
                <a:avLst/>
              </a:prstGeom>
              <a:blipFill>
                <a:blip r:embed="rId11"/>
                <a:stretch>
                  <a:fillRect t="-25000" b="-400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8C2FED-AAAC-4AF2-986A-ACBD1482607A}"/>
                  </a:ext>
                </a:extLst>
              </p:cNvPr>
              <p:cNvSpPr/>
              <p:nvPr/>
            </p:nvSpPr>
            <p:spPr>
              <a:xfrm>
                <a:off x="2336675" y="2020439"/>
                <a:ext cx="2906883" cy="765307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Candidate operations of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𝑏𝑙𝑜𝑐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8C2FED-AAAC-4AF2-986A-ACBD14826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75" y="2020439"/>
                <a:ext cx="2906883" cy="765307"/>
              </a:xfrm>
              <a:prstGeom prst="rect">
                <a:avLst/>
              </a:prstGeom>
              <a:blipFill>
                <a:blip r:embed="rId12"/>
                <a:stretch>
                  <a:fillRect l="-1468" t="-9524" b="-2222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ABF032-E4C3-4A8B-B3DE-C93999A6800F}"/>
                  </a:ext>
                </a:extLst>
              </p:cNvPr>
              <p:cNvSpPr/>
              <p:nvPr/>
            </p:nvSpPr>
            <p:spPr>
              <a:xfrm>
                <a:off x="5990657" y="3217780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ABF032-E4C3-4A8B-B3DE-C93999A68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57" y="3217780"/>
                <a:ext cx="2357438" cy="314163"/>
              </a:xfrm>
              <a:prstGeom prst="rect">
                <a:avLst/>
              </a:prstGeom>
              <a:blipFill>
                <a:blip r:embed="rId13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3129C-10FB-4A10-A1AA-F557D53DC8CA}"/>
                  </a:ext>
                </a:extLst>
              </p:cNvPr>
              <p:cNvSpPr/>
              <p:nvPr/>
            </p:nvSpPr>
            <p:spPr>
              <a:xfrm>
                <a:off x="5990656" y="5799753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3129C-10FB-4A10-A1AA-F557D53DC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56" y="5799753"/>
                <a:ext cx="2357438" cy="314163"/>
              </a:xfrm>
              <a:prstGeom prst="rect">
                <a:avLst/>
              </a:prstGeom>
              <a:blipFill>
                <a:blip r:embed="rId14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CAC06A3-B09C-4B81-9110-C81D918895EB}"/>
              </a:ext>
            </a:extLst>
          </p:cNvPr>
          <p:cNvCxnSpPr>
            <a:stCxn id="40" idx="2"/>
            <a:endCxn id="20" idx="0"/>
          </p:cNvCxnSpPr>
          <p:nvPr/>
        </p:nvCxnSpPr>
        <p:spPr>
          <a:xfrm>
            <a:off x="7169375" y="3531943"/>
            <a:ext cx="2" cy="2668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FF5FF5-6110-4E25-BEC3-7E9756EDFA01}"/>
              </a:ext>
            </a:extLst>
          </p:cNvPr>
          <p:cNvCxnSpPr>
            <a:stCxn id="19" idx="2"/>
            <a:endCxn id="41" idx="0"/>
          </p:cNvCxnSpPr>
          <p:nvPr/>
        </p:nvCxnSpPr>
        <p:spPr>
          <a:xfrm flipH="1">
            <a:off x="7169375" y="5592816"/>
            <a:ext cx="2" cy="20693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5587143-103D-4DFA-9021-528A536F34C1}"/>
              </a:ext>
            </a:extLst>
          </p:cNvPr>
          <p:cNvSpPr/>
          <p:nvPr/>
        </p:nvSpPr>
        <p:spPr>
          <a:xfrm>
            <a:off x="1576605" y="1138352"/>
            <a:ext cx="6462026" cy="606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(NAS)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49E302-E4A6-4616-BD70-827317E0A894}"/>
              </a:ext>
            </a:extLst>
          </p:cNvPr>
          <p:cNvSpPr/>
          <p:nvPr/>
        </p:nvSpPr>
        <p:spPr>
          <a:xfrm>
            <a:off x="335614" y="4851173"/>
            <a:ext cx="1392399" cy="5328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DD579637-6E25-4D23-A448-1B57A82B8548}"/>
              </a:ext>
            </a:extLst>
          </p:cNvPr>
          <p:cNvSpPr/>
          <p:nvPr/>
        </p:nvSpPr>
        <p:spPr>
          <a:xfrm rot="16200000">
            <a:off x="4264354" y="-2136572"/>
            <a:ext cx="369365" cy="8131371"/>
          </a:xfrm>
          <a:prstGeom prst="rightBrace">
            <a:avLst>
              <a:gd name="adj1" fmla="val 8333"/>
              <a:gd name="adj2" fmla="val 54866"/>
            </a:avLst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ED930A-7EDA-4414-80D9-C2AE79E4AFE3}"/>
              </a:ext>
            </a:extLst>
          </p:cNvPr>
          <p:cNvSpPr/>
          <p:nvPr/>
        </p:nvSpPr>
        <p:spPr>
          <a:xfrm>
            <a:off x="4718132" y="4319120"/>
            <a:ext cx="607605" cy="597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9508F7-A033-4C37-8B38-A39CCA34CAD0}"/>
              </a:ext>
            </a:extLst>
          </p:cNvPr>
          <p:cNvSpPr txBox="1"/>
          <p:nvPr/>
        </p:nvSpPr>
        <p:spPr>
          <a:xfrm>
            <a:off x="1979260" y="3818538"/>
            <a:ext cx="3271397" cy="47774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L="47625" indent="9525">
              <a:lnSpc>
                <a:spcPct val="90000"/>
              </a:lnSpc>
              <a:spcBef>
                <a:spcPts val="750"/>
              </a:spcBef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Discrete solution space</a:t>
            </a:r>
            <a:endParaRPr lang="en-US" altLang="zh-CN" sz="28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23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AD9BE-75E6-4B16-9927-4FF7D186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B85717-D947-4ACA-958A-7068FA07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Differentiable DNN Architecture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1C1FC0-7C50-4C63-8B71-C3A6871209FC}"/>
                  </a:ext>
                </a:extLst>
              </p:cNvPr>
              <p:cNvSpPr/>
              <p:nvPr/>
            </p:nvSpPr>
            <p:spPr>
              <a:xfrm>
                <a:off x="2116332" y="4522514"/>
                <a:ext cx="683912" cy="5141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</m:t>
                      </m:r>
                      <m:sSubSup>
                        <m:sSubSup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𝐢</m:t>
                          </m:r>
                        </m:sub>
                        <m:sup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1C1FC0-7C50-4C63-8B71-C3A687120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32" y="4522514"/>
                <a:ext cx="683912" cy="514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A7918C-B755-4F7F-A65E-EFEA9B8842F0}"/>
                  </a:ext>
                </a:extLst>
              </p:cNvPr>
              <p:cNvSpPr/>
              <p:nvPr/>
            </p:nvSpPr>
            <p:spPr>
              <a:xfrm>
                <a:off x="2970219" y="4522514"/>
                <a:ext cx="683912" cy="5141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𝐨𝐩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𝐢</m:t>
                          </m:r>
                        </m:sub>
                        <m:sup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A7918C-B755-4F7F-A65E-EFEA9B884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19" y="4522514"/>
                <a:ext cx="683912" cy="514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5F17C-E7E0-4735-B448-5D459315D27B}"/>
                  </a:ext>
                </a:extLst>
              </p:cNvPr>
              <p:cNvSpPr/>
              <p:nvPr/>
            </p:nvSpPr>
            <p:spPr>
              <a:xfrm>
                <a:off x="4034219" y="4522514"/>
                <a:ext cx="683912" cy="5141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𝐨𝐩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𝐢</m:t>
                          </m:r>
                        </m:sub>
                        <m:sup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𝐦</m:t>
                          </m:r>
                        </m:sup>
                      </m:sSubSup>
                    </m:oMath>
                  </m:oMathPara>
                </a14:m>
                <a:endPara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5F17C-E7E0-4735-B448-5D459315D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19" y="4522514"/>
                <a:ext cx="683912" cy="514149"/>
              </a:xfrm>
              <a:prstGeom prst="rect">
                <a:avLst/>
              </a:prstGeom>
              <a:blipFill>
                <a:blip r:embed="rId4"/>
                <a:stretch>
                  <a:fillRect l="-8000"/>
                </a:stretch>
              </a:blip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86CE7AA-5F10-40FB-B5FA-EF1D1B62E68C}"/>
              </a:ext>
            </a:extLst>
          </p:cNvPr>
          <p:cNvSpPr/>
          <p:nvPr/>
        </p:nvSpPr>
        <p:spPr>
          <a:xfrm>
            <a:off x="3567255" y="4330276"/>
            <a:ext cx="607605" cy="597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64079-B6F7-42C4-AA56-0ABC788EF33E}"/>
                  </a:ext>
                </a:extLst>
              </p:cNvPr>
              <p:cNvSpPr/>
              <p:nvPr/>
            </p:nvSpPr>
            <p:spPr>
              <a:xfrm>
                <a:off x="3004556" y="3269990"/>
                <a:ext cx="161392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64079-B6F7-42C4-AA56-0ABC788EF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556" y="3269990"/>
                <a:ext cx="1613928" cy="314163"/>
              </a:xfrm>
              <a:prstGeom prst="rect">
                <a:avLst/>
              </a:prstGeom>
              <a:blipFill>
                <a:blip r:embed="rId5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40112-4E4C-460B-940A-DD980B0C6058}"/>
                  </a:ext>
                </a:extLst>
              </p:cNvPr>
              <p:cNvSpPr/>
              <p:nvPr/>
            </p:nvSpPr>
            <p:spPr>
              <a:xfrm>
                <a:off x="2974504" y="5789983"/>
                <a:ext cx="161392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340112-4E4C-460B-940A-DD980B0C6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04" y="5789983"/>
                <a:ext cx="1613928" cy="314163"/>
              </a:xfrm>
              <a:prstGeom prst="rect">
                <a:avLst/>
              </a:prstGeom>
              <a:blipFill>
                <a:blip r:embed="rId6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194597-8971-4FB2-9B23-FA9996DBCF04}"/>
              </a:ext>
            </a:extLst>
          </p:cNvPr>
          <p:cNvCxnSpPr>
            <a:stCxn id="9" idx="2"/>
            <a:endCxn id="5" idx="0"/>
          </p:cNvCxnSpPr>
          <p:nvPr/>
        </p:nvCxnSpPr>
        <p:spPr>
          <a:xfrm flipH="1">
            <a:off x="2458288" y="3584153"/>
            <a:ext cx="1353232" cy="9383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44ED64-670D-43DF-B00A-DA7546C32DBB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3312175" y="3584153"/>
            <a:ext cx="499345" cy="9383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DE446C-8D45-446B-87BD-AED01D8EBA66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3811520" y="3584153"/>
            <a:ext cx="564655" cy="938361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06FC38-0571-4814-88B8-E83509DE4FFB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2458288" y="5036663"/>
            <a:ext cx="1323180" cy="7533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C95D7B-55BA-428F-AB02-1400C66A873C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3312175" y="5036663"/>
            <a:ext cx="469293" cy="7533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EE3C84-3D73-473A-AEFF-1467002BA449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3781468" y="5036663"/>
            <a:ext cx="594707" cy="75332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C50E16-CBA6-4201-BBA7-CB1EBA8FB896}"/>
              </a:ext>
            </a:extLst>
          </p:cNvPr>
          <p:cNvSpPr/>
          <p:nvPr/>
        </p:nvSpPr>
        <p:spPr>
          <a:xfrm>
            <a:off x="1986361" y="2989176"/>
            <a:ext cx="3257197" cy="333874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02290B-13B0-4FE7-B84C-7F79C60AB130}"/>
                  </a:ext>
                </a:extLst>
              </p:cNvPr>
              <p:cNvSpPr/>
              <p:nvPr/>
            </p:nvSpPr>
            <p:spPr>
              <a:xfrm>
                <a:off x="5989283" y="4452533"/>
                <a:ext cx="2332258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𝐝𝐰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𝐜𝐨𝐧𝐯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02290B-13B0-4FE7-B84C-7F79C60A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3" y="4452533"/>
                <a:ext cx="2332258" cy="421251"/>
              </a:xfrm>
              <a:prstGeom prst="rect">
                <a:avLst/>
              </a:prstGeom>
              <a:blipFill>
                <a:blip r:embed="rId7"/>
                <a:stretch>
                  <a:fillRect t="-13889" b="-33333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BD87B-42C0-4348-A2EB-43D3526663C5}"/>
                  </a:ext>
                </a:extLst>
              </p:cNvPr>
              <p:cNvSpPr/>
              <p:nvPr/>
            </p:nvSpPr>
            <p:spPr>
              <a:xfrm>
                <a:off x="6197601" y="5171565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CBD87B-42C0-4348-A2EB-43D352666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1" y="5171565"/>
                <a:ext cx="1943551" cy="421251"/>
              </a:xfrm>
              <a:prstGeom prst="rect">
                <a:avLst/>
              </a:prstGeom>
              <a:blipFill>
                <a:blip r:embed="rId8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E56789-25DC-49A9-947C-3CDFC43A68EB}"/>
                  </a:ext>
                </a:extLst>
              </p:cNvPr>
              <p:cNvSpPr/>
              <p:nvPr/>
            </p:nvSpPr>
            <p:spPr>
              <a:xfrm>
                <a:off x="6197601" y="3798783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E56789-25DC-49A9-947C-3CDFC43A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1" y="3798783"/>
                <a:ext cx="1943551" cy="421251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80FD2B-9AF2-40BB-8CEF-CA0ECE154D44}"/>
              </a:ext>
            </a:extLst>
          </p:cNvPr>
          <p:cNvCxnSpPr>
            <a:stCxn id="20" idx="2"/>
            <a:endCxn id="18" idx="0"/>
          </p:cNvCxnSpPr>
          <p:nvPr/>
        </p:nvCxnSpPr>
        <p:spPr>
          <a:xfrm flipH="1">
            <a:off x="7155412" y="4220034"/>
            <a:ext cx="13965" cy="23249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067EA6-4FDE-4547-A4FF-3B3BD7BFB59B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7155412" y="4873784"/>
            <a:ext cx="13965" cy="29778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8B645-5CA1-4060-AD0F-C37C529AD1B0}"/>
              </a:ext>
            </a:extLst>
          </p:cNvPr>
          <p:cNvSpPr/>
          <p:nvPr/>
        </p:nvSpPr>
        <p:spPr>
          <a:xfrm>
            <a:off x="532840" y="3298414"/>
            <a:ext cx="963736" cy="4470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D15AAF-24B7-49F7-B7A2-319F567D6A7D}"/>
              </a:ext>
            </a:extLst>
          </p:cNvPr>
          <p:cNvSpPr/>
          <p:nvPr/>
        </p:nvSpPr>
        <p:spPr>
          <a:xfrm>
            <a:off x="532840" y="5514188"/>
            <a:ext cx="963736" cy="43287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3B24FE-51F9-435D-96C1-E01A219C6347}"/>
              </a:ext>
            </a:extLst>
          </p:cNvPr>
          <p:cNvCxnSpPr>
            <a:endCxn id="23" idx="0"/>
          </p:cNvCxnSpPr>
          <p:nvPr/>
        </p:nvCxnSpPr>
        <p:spPr>
          <a:xfrm>
            <a:off x="1014709" y="2974375"/>
            <a:ext cx="0" cy="32403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2FF4B4-6FC8-4A5B-9E46-F8EC928932DF}"/>
              </a:ext>
            </a:extLst>
          </p:cNvPr>
          <p:cNvCxnSpPr>
            <a:stCxn id="23" idx="2"/>
            <a:endCxn id="30" idx="0"/>
          </p:cNvCxnSpPr>
          <p:nvPr/>
        </p:nvCxnSpPr>
        <p:spPr>
          <a:xfrm>
            <a:off x="1014709" y="3745467"/>
            <a:ext cx="0" cy="532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5101AE-0F58-4307-96E7-58C234BBCCC7}"/>
              </a:ext>
            </a:extLst>
          </p:cNvPr>
          <p:cNvCxnSpPr>
            <a:stCxn id="24" idx="2"/>
          </p:cNvCxnSpPr>
          <p:nvPr/>
        </p:nvCxnSpPr>
        <p:spPr>
          <a:xfrm>
            <a:off x="1014709" y="5947064"/>
            <a:ext cx="0" cy="37739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07240F-30F1-4BA8-8541-2CB6DF403F69}"/>
              </a:ext>
            </a:extLst>
          </p:cNvPr>
          <p:cNvCxnSpPr>
            <a:stCxn id="30" idx="2"/>
            <a:endCxn id="24" idx="0"/>
          </p:cNvCxnSpPr>
          <p:nvPr/>
        </p:nvCxnSpPr>
        <p:spPr>
          <a:xfrm>
            <a:off x="1014707" y="4724993"/>
            <a:ext cx="2" cy="78919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752414E-1FEA-4F8E-B731-FDEE50A9A5DF}"/>
              </a:ext>
            </a:extLst>
          </p:cNvPr>
          <p:cNvSpPr/>
          <p:nvPr/>
        </p:nvSpPr>
        <p:spPr>
          <a:xfrm>
            <a:off x="314416" y="3699337"/>
            <a:ext cx="1392399" cy="5328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FB5836-719E-4EB0-8166-B47B3CBA8D7A}"/>
              </a:ext>
            </a:extLst>
          </p:cNvPr>
          <p:cNvSpPr/>
          <p:nvPr/>
        </p:nvSpPr>
        <p:spPr>
          <a:xfrm>
            <a:off x="532839" y="4277938"/>
            <a:ext cx="963736" cy="447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97719C4-42FC-4C91-A824-EBF40AC12D74}"/>
                  </a:ext>
                </a:extLst>
              </p:cNvPr>
              <p:cNvSpPr/>
              <p:nvPr/>
            </p:nvSpPr>
            <p:spPr>
              <a:xfrm>
                <a:off x="579705" y="4311999"/>
                <a:ext cx="979663" cy="37787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𝐛𝐥𝐨𝐜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97719C4-42FC-4C91-A824-EBF40AC12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05" y="4311999"/>
                <a:ext cx="979663" cy="377878"/>
              </a:xfrm>
              <a:prstGeom prst="rect">
                <a:avLst/>
              </a:prstGeom>
              <a:blipFill>
                <a:blip r:embed="rId10"/>
                <a:stretch>
                  <a:fillRect l="-10559" b="-1774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AEA948-547A-4E49-99D8-7B34842D0C9C}"/>
              </a:ext>
            </a:extLst>
          </p:cNvPr>
          <p:cNvCxnSpPr/>
          <p:nvPr/>
        </p:nvCxnSpPr>
        <p:spPr>
          <a:xfrm flipV="1">
            <a:off x="1523691" y="2989176"/>
            <a:ext cx="444897" cy="125141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CEB059-BD3A-4014-9BAF-D2AC93248EA3}"/>
              </a:ext>
            </a:extLst>
          </p:cNvPr>
          <p:cNvCxnSpPr/>
          <p:nvPr/>
        </p:nvCxnSpPr>
        <p:spPr>
          <a:xfrm>
            <a:off x="1499840" y="4780656"/>
            <a:ext cx="478603" cy="152906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125A5E8-AE47-4634-A2E1-F379F3371AC2}"/>
              </a:ext>
            </a:extLst>
          </p:cNvPr>
          <p:cNvSpPr/>
          <p:nvPr/>
        </p:nvSpPr>
        <p:spPr>
          <a:xfrm>
            <a:off x="5683510" y="2989176"/>
            <a:ext cx="2753423" cy="333874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1C8FF8-7830-4EA2-8CA5-9111517BA314}"/>
              </a:ext>
            </a:extLst>
          </p:cNvPr>
          <p:cNvCxnSpPr>
            <a:cxnSpLocks/>
          </p:cNvCxnSpPr>
          <p:nvPr/>
        </p:nvCxnSpPr>
        <p:spPr>
          <a:xfrm flipV="1">
            <a:off x="4665407" y="2974375"/>
            <a:ext cx="1018104" cy="152656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72FFCA-8EE2-482C-A917-0B343A1B94BE}"/>
              </a:ext>
            </a:extLst>
          </p:cNvPr>
          <p:cNvCxnSpPr>
            <a:cxnSpLocks/>
          </p:cNvCxnSpPr>
          <p:nvPr/>
        </p:nvCxnSpPr>
        <p:spPr>
          <a:xfrm>
            <a:off x="4686619" y="4913835"/>
            <a:ext cx="1016006" cy="139588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F5F10B8-4697-4063-95F8-D9527343A32D}"/>
              </a:ext>
            </a:extLst>
          </p:cNvPr>
          <p:cNvSpPr/>
          <p:nvPr/>
        </p:nvSpPr>
        <p:spPr>
          <a:xfrm>
            <a:off x="555428" y="2127871"/>
            <a:ext cx="1021177" cy="4588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9D9AA4-709E-4447-9B16-1E66C370B6FF}"/>
                  </a:ext>
                </a:extLst>
              </p:cNvPr>
              <p:cNvSpPr/>
              <p:nvPr/>
            </p:nvSpPr>
            <p:spPr>
              <a:xfrm>
                <a:off x="5533037" y="2100053"/>
                <a:ext cx="2903897" cy="60608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One candidate operation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9D9AA4-709E-4447-9B16-1E66C370B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037" y="2100053"/>
                <a:ext cx="2903897" cy="606080"/>
              </a:xfrm>
              <a:prstGeom prst="rect">
                <a:avLst/>
              </a:prstGeom>
              <a:blipFill>
                <a:blip r:embed="rId11"/>
                <a:stretch>
                  <a:fillRect t="-25000" b="-400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8C2FED-AAAC-4AF2-986A-ACBD1482607A}"/>
                  </a:ext>
                </a:extLst>
              </p:cNvPr>
              <p:cNvSpPr/>
              <p:nvPr/>
            </p:nvSpPr>
            <p:spPr>
              <a:xfrm>
                <a:off x="2336675" y="2020439"/>
                <a:ext cx="2906883" cy="765307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Candidate operations of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𝑏𝑙𝑜𝑐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8C2FED-AAAC-4AF2-986A-ACBD14826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75" y="2020439"/>
                <a:ext cx="2906883" cy="765307"/>
              </a:xfrm>
              <a:prstGeom prst="rect">
                <a:avLst/>
              </a:prstGeom>
              <a:blipFill>
                <a:blip r:embed="rId12"/>
                <a:stretch>
                  <a:fillRect l="-1468" t="-9524" b="-2222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ABF032-E4C3-4A8B-B3DE-C93999A6800F}"/>
                  </a:ext>
                </a:extLst>
              </p:cNvPr>
              <p:cNvSpPr/>
              <p:nvPr/>
            </p:nvSpPr>
            <p:spPr>
              <a:xfrm>
                <a:off x="5990657" y="3217780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ABF032-E4C3-4A8B-B3DE-C93999A68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57" y="3217780"/>
                <a:ext cx="2357438" cy="314163"/>
              </a:xfrm>
              <a:prstGeom prst="rect">
                <a:avLst/>
              </a:prstGeom>
              <a:blipFill>
                <a:blip r:embed="rId13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3129C-10FB-4A10-A1AA-F557D53DC8CA}"/>
                  </a:ext>
                </a:extLst>
              </p:cNvPr>
              <p:cNvSpPr/>
              <p:nvPr/>
            </p:nvSpPr>
            <p:spPr>
              <a:xfrm>
                <a:off x="5990656" y="5799753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3129C-10FB-4A10-A1AA-F557D53DC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56" y="5799753"/>
                <a:ext cx="2357438" cy="314163"/>
              </a:xfrm>
              <a:prstGeom prst="rect">
                <a:avLst/>
              </a:prstGeom>
              <a:blipFill>
                <a:blip r:embed="rId14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CAC06A3-B09C-4B81-9110-C81D918895EB}"/>
              </a:ext>
            </a:extLst>
          </p:cNvPr>
          <p:cNvCxnSpPr>
            <a:stCxn id="40" idx="2"/>
            <a:endCxn id="20" idx="0"/>
          </p:cNvCxnSpPr>
          <p:nvPr/>
        </p:nvCxnSpPr>
        <p:spPr>
          <a:xfrm>
            <a:off x="7169375" y="3531943"/>
            <a:ext cx="2" cy="2668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FF5FF5-6110-4E25-BEC3-7E9756EDFA01}"/>
              </a:ext>
            </a:extLst>
          </p:cNvPr>
          <p:cNvCxnSpPr>
            <a:stCxn id="19" idx="2"/>
            <a:endCxn id="41" idx="0"/>
          </p:cNvCxnSpPr>
          <p:nvPr/>
        </p:nvCxnSpPr>
        <p:spPr>
          <a:xfrm flipH="1">
            <a:off x="7169375" y="5592816"/>
            <a:ext cx="2" cy="20693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5587143-103D-4DFA-9021-528A536F34C1}"/>
              </a:ext>
            </a:extLst>
          </p:cNvPr>
          <p:cNvSpPr/>
          <p:nvPr/>
        </p:nvSpPr>
        <p:spPr>
          <a:xfrm>
            <a:off x="1576605" y="1138352"/>
            <a:ext cx="6462026" cy="606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Neural Architecture Search (NAS)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49E302-E4A6-4616-BD70-827317E0A894}"/>
              </a:ext>
            </a:extLst>
          </p:cNvPr>
          <p:cNvSpPr/>
          <p:nvPr/>
        </p:nvSpPr>
        <p:spPr>
          <a:xfrm>
            <a:off x="335614" y="4851173"/>
            <a:ext cx="1392399" cy="5328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DD579637-6E25-4D23-A448-1B57A82B8548}"/>
              </a:ext>
            </a:extLst>
          </p:cNvPr>
          <p:cNvSpPr/>
          <p:nvPr/>
        </p:nvSpPr>
        <p:spPr>
          <a:xfrm rot="16200000">
            <a:off x="4264354" y="-2136572"/>
            <a:ext cx="369365" cy="8131371"/>
          </a:xfrm>
          <a:prstGeom prst="rightBrace">
            <a:avLst>
              <a:gd name="adj1" fmla="val 8333"/>
              <a:gd name="adj2" fmla="val 54866"/>
            </a:avLst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ED930A-7EDA-4414-80D9-C2AE79E4AFE3}"/>
              </a:ext>
            </a:extLst>
          </p:cNvPr>
          <p:cNvSpPr/>
          <p:nvPr/>
        </p:nvSpPr>
        <p:spPr>
          <a:xfrm>
            <a:off x="4718132" y="4319120"/>
            <a:ext cx="607605" cy="597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C475897-1B4D-49DE-AAD0-526FA414F0B8}"/>
                  </a:ext>
                </a:extLst>
              </p:cNvPr>
              <p:cNvSpPr/>
              <p:nvPr/>
            </p:nvSpPr>
            <p:spPr>
              <a:xfrm>
                <a:off x="2620538" y="3776391"/>
                <a:ext cx="534377" cy="45884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C475897-1B4D-49DE-AAD0-526FA414F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38" y="3776391"/>
                <a:ext cx="534377" cy="458848"/>
              </a:xfrm>
              <a:prstGeom prst="rect">
                <a:avLst/>
              </a:prstGeom>
              <a:blipFill>
                <a:blip r:embed="rId15"/>
                <a:stretch>
                  <a:fillRect l="-454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833F801-FEAF-4213-885A-2F74A1BDC7F6}"/>
                  </a:ext>
                </a:extLst>
              </p:cNvPr>
              <p:cNvSpPr/>
              <p:nvPr/>
            </p:nvSpPr>
            <p:spPr>
              <a:xfrm>
                <a:off x="3339568" y="3776391"/>
                <a:ext cx="663802" cy="45884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833F801-FEAF-4213-885A-2F74A1BD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68" y="3776391"/>
                <a:ext cx="663802" cy="4588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FCE0CCD-054D-4A22-927E-9EEF7E353097}"/>
                  </a:ext>
                </a:extLst>
              </p:cNvPr>
              <p:cNvSpPr/>
              <p:nvPr/>
            </p:nvSpPr>
            <p:spPr>
              <a:xfrm>
                <a:off x="4222499" y="3776391"/>
                <a:ext cx="578691" cy="45884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FCE0CCD-054D-4A22-927E-9EEF7E353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99" y="3776391"/>
                <a:ext cx="578691" cy="458848"/>
              </a:xfrm>
              <a:prstGeom prst="rect">
                <a:avLst/>
              </a:prstGeom>
              <a:blipFill>
                <a:blip r:embed="rId17"/>
                <a:stretch>
                  <a:fillRect l="-8421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1DE078-FFEB-4FE9-9099-E44D94F2C5CF}"/>
                  </a:ext>
                </a:extLst>
              </p:cNvPr>
              <p:cNvSpPr/>
              <p:nvPr/>
            </p:nvSpPr>
            <p:spPr>
              <a:xfrm>
                <a:off x="8672400" y="3641933"/>
                <a:ext cx="3306434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Sampling parameter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𝜃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endParaRPr lang="en-US" sz="20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 marL="285750" indent="-28575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Operations sampled following </a:t>
                </a:r>
                <a:r>
                  <a:rPr lang="en-US" sz="2000" i="1" dirty="0"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Gumbel-</a:t>
                </a:r>
                <a:r>
                  <a:rPr lang="en-US" sz="2000" i="1" dirty="0" err="1"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Softmax</a:t>
                </a:r>
                <a:r>
                  <a:rPr lang="en-US" sz="2000" i="1" dirty="0">
                    <a:latin typeface="Corbel" panose="020B0503020204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distribution</a:t>
                </a:r>
              </a:p>
              <a:p>
                <a:pPr marL="285750" indent="-28575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𝜃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 is differentiable with respect to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ℒ</m:t>
                    </m:r>
                  </m:oMath>
                </a14:m>
                <a:endParaRPr lang="en-US" sz="2000" dirty="0">
                  <a:latin typeface="Corbel" panose="020B0503020204020204" pitchFamily="34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1DE078-FFEB-4FE9-9099-E44D94F2C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400" y="3641933"/>
                <a:ext cx="3306434" cy="2462213"/>
              </a:xfrm>
              <a:prstGeom prst="rect">
                <a:avLst/>
              </a:prstGeom>
              <a:blipFill>
                <a:blip r:embed="rId18"/>
                <a:stretch>
                  <a:fillRect l="-1661" t="-1238" r="-369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D3BD07CC-79AB-44D3-A2AB-B9E751D6B5B8}"/>
              </a:ext>
            </a:extLst>
          </p:cNvPr>
          <p:cNvSpPr txBox="1"/>
          <p:nvPr/>
        </p:nvSpPr>
        <p:spPr>
          <a:xfrm>
            <a:off x="8527625" y="2410712"/>
            <a:ext cx="3529134" cy="112483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L="47625" indent="9525">
              <a:lnSpc>
                <a:spcPct val="90000"/>
              </a:lnSpc>
              <a:spcBef>
                <a:spcPts val="750"/>
              </a:spcBef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From discrete to continuous for differentiable: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Gumbel-</a:t>
            </a:r>
            <a:r>
              <a:rPr lang="en-US" altLang="zh-CN" sz="2400" i="1" dirty="0" err="1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Softmax</a:t>
            </a:r>
            <a:endParaRPr lang="en-US" altLang="zh-CN" sz="2400" i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49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4C9D-90D8-4088-A738-40173818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F1BE28-530D-494D-8C15-A8996787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Differentiable Implementation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2D295-DB9B-450B-96B0-AE40991E4101}"/>
                  </a:ext>
                </a:extLst>
              </p:cNvPr>
              <p:cNvSpPr/>
              <p:nvPr/>
            </p:nvSpPr>
            <p:spPr>
              <a:xfrm>
                <a:off x="424070" y="2100053"/>
                <a:ext cx="2903897" cy="60608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One candidate operation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2D295-DB9B-450B-96B0-AE40991E4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70" y="2100053"/>
                <a:ext cx="2903897" cy="606080"/>
              </a:xfrm>
              <a:prstGeom prst="rect">
                <a:avLst/>
              </a:prstGeom>
              <a:blipFill>
                <a:blip r:embed="rId2"/>
                <a:stretch>
                  <a:fillRect t="-25000" b="-400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1673AB1-31FD-4F77-B2BD-11D22E3CB754}"/>
              </a:ext>
            </a:extLst>
          </p:cNvPr>
          <p:cNvSpPr/>
          <p:nvPr/>
        </p:nvSpPr>
        <p:spPr>
          <a:xfrm>
            <a:off x="1349828" y="1138352"/>
            <a:ext cx="1579835" cy="606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NAS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61E4ED3-5B2C-4B67-9A11-892CDC0A4732}"/>
              </a:ext>
            </a:extLst>
          </p:cNvPr>
          <p:cNvSpPr/>
          <p:nvPr/>
        </p:nvSpPr>
        <p:spPr>
          <a:xfrm rot="16200000">
            <a:off x="1723193" y="445307"/>
            <a:ext cx="383440" cy="2981685"/>
          </a:xfrm>
          <a:prstGeom prst="rightBrace">
            <a:avLst>
              <a:gd name="adj1" fmla="val 8333"/>
              <a:gd name="adj2" fmla="val 54866"/>
            </a:avLst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ABCB30-EBC0-4F07-A3AC-7F08FBCF60F1}"/>
              </a:ext>
            </a:extLst>
          </p:cNvPr>
          <p:cNvSpPr/>
          <p:nvPr/>
        </p:nvSpPr>
        <p:spPr>
          <a:xfrm>
            <a:off x="290286" y="1744429"/>
            <a:ext cx="284257" cy="5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AD795-2CA3-422A-B6AD-A051ABFC5AA5}"/>
              </a:ext>
            </a:extLst>
          </p:cNvPr>
          <p:cNvSpPr/>
          <p:nvPr/>
        </p:nvSpPr>
        <p:spPr>
          <a:xfrm>
            <a:off x="4109214" y="2989175"/>
            <a:ext cx="4368036" cy="333874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01EC36-E6B5-48E9-94DB-65A7A980CBFC}"/>
              </a:ext>
            </a:extLst>
          </p:cNvPr>
          <p:cNvCxnSpPr/>
          <p:nvPr/>
        </p:nvCxnSpPr>
        <p:spPr>
          <a:xfrm flipV="1">
            <a:off x="3058741" y="2989175"/>
            <a:ext cx="1050473" cy="1459115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B761E-83FD-476F-9FAC-0EC71417F3F4}"/>
              </a:ext>
            </a:extLst>
          </p:cNvPr>
          <p:cNvCxnSpPr/>
          <p:nvPr/>
        </p:nvCxnSpPr>
        <p:spPr>
          <a:xfrm>
            <a:off x="3032184" y="4873076"/>
            <a:ext cx="1050474" cy="1447777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2E88A3A-0F9C-4291-AFDF-595A2B67DC71}"/>
                  </a:ext>
                </a:extLst>
              </p:cNvPr>
              <p:cNvSpPr/>
              <p:nvPr/>
            </p:nvSpPr>
            <p:spPr>
              <a:xfrm>
                <a:off x="4318276" y="463876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2E88A3A-0F9C-4291-AFDF-595A2B67D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76" y="4638760"/>
                <a:ext cx="1005840" cy="482562"/>
              </a:xfrm>
              <a:prstGeom prst="hexagon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3D93C0C-52FB-42C3-AEB0-081F279EAFDF}"/>
                  </a:ext>
                </a:extLst>
              </p:cNvPr>
              <p:cNvSpPr/>
              <p:nvPr/>
            </p:nvSpPr>
            <p:spPr>
              <a:xfrm>
                <a:off x="5633514" y="463876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3D93C0C-52FB-42C3-AEB0-081F279EA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14" y="4638760"/>
                <a:ext cx="1005840" cy="482562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9D2A4447-13BD-408F-A7EA-A45173460455}"/>
                  </a:ext>
                </a:extLst>
              </p:cNvPr>
              <p:cNvSpPr/>
              <p:nvPr/>
            </p:nvSpPr>
            <p:spPr>
              <a:xfrm>
                <a:off x="7309250" y="464880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9D2A4447-13BD-408F-A7EA-A45173460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50" y="4648800"/>
                <a:ext cx="1005840" cy="482562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06579C-E09C-427E-9D67-1154F1F0D506}"/>
              </a:ext>
            </a:extLst>
          </p:cNvPr>
          <p:cNvCxnSpPr>
            <a:stCxn id="18" idx="2"/>
            <a:endCxn id="12" idx="5"/>
          </p:cNvCxnSpPr>
          <p:nvPr/>
        </p:nvCxnSpPr>
        <p:spPr>
          <a:xfrm flipH="1">
            <a:off x="5203476" y="3596280"/>
            <a:ext cx="1257111" cy="1042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50EB04-27BF-4C47-856E-01763BA30ECA}"/>
              </a:ext>
            </a:extLst>
          </p:cNvPr>
          <p:cNvCxnSpPr>
            <a:stCxn id="18" idx="2"/>
            <a:endCxn id="13" idx="5"/>
          </p:cNvCxnSpPr>
          <p:nvPr/>
        </p:nvCxnSpPr>
        <p:spPr>
          <a:xfrm>
            <a:off x="6460587" y="3596280"/>
            <a:ext cx="58127" cy="1042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649623-A641-4133-9976-EFDDBA566D6D}"/>
              </a:ext>
            </a:extLst>
          </p:cNvPr>
          <p:cNvCxnSpPr>
            <a:stCxn id="18" idx="2"/>
            <a:endCxn id="14" idx="5"/>
          </p:cNvCxnSpPr>
          <p:nvPr/>
        </p:nvCxnSpPr>
        <p:spPr>
          <a:xfrm>
            <a:off x="6460587" y="3596280"/>
            <a:ext cx="1733863" cy="10525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F558BB-7FA5-4032-B804-68B2D16B0755}"/>
                  </a:ext>
                </a:extLst>
              </p:cNvPr>
              <p:cNvSpPr/>
              <p:nvPr/>
            </p:nvSpPr>
            <p:spPr>
              <a:xfrm>
                <a:off x="5617989" y="3265881"/>
                <a:ext cx="1685196" cy="3303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F558BB-7FA5-4032-B804-68B2D16B0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89" y="3265881"/>
                <a:ext cx="1685196" cy="330399"/>
              </a:xfrm>
              <a:prstGeom prst="rect">
                <a:avLst/>
              </a:prstGeom>
              <a:blipFill>
                <a:blip r:embed="rId6"/>
                <a:stretch>
                  <a:fillRect b="-4545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91A3CB-77BD-4E8A-BCDE-2EFACFE2D984}"/>
                  </a:ext>
                </a:extLst>
              </p:cNvPr>
              <p:cNvSpPr/>
              <p:nvPr/>
            </p:nvSpPr>
            <p:spPr>
              <a:xfrm>
                <a:off x="5647052" y="5808587"/>
                <a:ext cx="1685196" cy="3303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91A3CB-77BD-4E8A-BCDE-2EFACFE2D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52" y="5808587"/>
                <a:ext cx="1685196" cy="330399"/>
              </a:xfrm>
              <a:prstGeom prst="rect">
                <a:avLst/>
              </a:prstGeom>
              <a:blipFill>
                <a:blip r:embed="rId7"/>
                <a:stretch>
                  <a:fillRect b="-4545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C926F1-E98D-4C8E-8BAD-A3612D046FCF}"/>
              </a:ext>
            </a:extLst>
          </p:cNvPr>
          <p:cNvCxnSpPr>
            <a:stCxn id="12" idx="1"/>
            <a:endCxn id="19" idx="0"/>
          </p:cNvCxnSpPr>
          <p:nvPr/>
        </p:nvCxnSpPr>
        <p:spPr>
          <a:xfrm>
            <a:off x="5203476" y="5121322"/>
            <a:ext cx="1286174" cy="6872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7E9C71-0DBF-4C07-9990-528F17BA8E18}"/>
              </a:ext>
            </a:extLst>
          </p:cNvPr>
          <p:cNvCxnSpPr>
            <a:stCxn id="13" idx="1"/>
            <a:endCxn id="19" idx="0"/>
          </p:cNvCxnSpPr>
          <p:nvPr/>
        </p:nvCxnSpPr>
        <p:spPr>
          <a:xfrm flipH="1">
            <a:off x="6489650" y="5121322"/>
            <a:ext cx="29064" cy="6872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C97C56-8B59-48EF-A6F9-9BAEC47F24CA}"/>
              </a:ext>
            </a:extLst>
          </p:cNvPr>
          <p:cNvCxnSpPr>
            <a:stCxn id="14" idx="1"/>
            <a:endCxn id="19" idx="0"/>
          </p:cNvCxnSpPr>
          <p:nvPr/>
        </p:nvCxnSpPr>
        <p:spPr>
          <a:xfrm flipH="1">
            <a:off x="6489650" y="5131362"/>
            <a:ext cx="1704800" cy="6772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4FE6DB0-6699-47F5-8EEA-3372413A16C9}"/>
              </a:ext>
            </a:extLst>
          </p:cNvPr>
          <p:cNvSpPr/>
          <p:nvPr/>
        </p:nvSpPr>
        <p:spPr>
          <a:xfrm>
            <a:off x="6719590" y="4541144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AF6621-0436-41EA-B1FD-5D53B56DD879}"/>
                  </a:ext>
                </a:extLst>
              </p:cNvPr>
              <p:cNvSpPr/>
              <p:nvPr/>
            </p:nvSpPr>
            <p:spPr>
              <a:xfrm>
                <a:off x="5108256" y="2166122"/>
                <a:ext cx="2901146" cy="63740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Quantization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AF6621-0436-41EA-B1FD-5D53B56DD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56" y="2166122"/>
                <a:ext cx="2901146" cy="637402"/>
              </a:xfrm>
              <a:prstGeom prst="rect">
                <a:avLst/>
              </a:prstGeom>
              <a:blipFill>
                <a:blip r:embed="rId8"/>
                <a:stretch>
                  <a:fillRect l="-1681" b="-6667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849FF6A-0B03-49A9-AD86-FFB3CA163BD0}"/>
              </a:ext>
            </a:extLst>
          </p:cNvPr>
          <p:cNvSpPr/>
          <p:nvPr/>
        </p:nvSpPr>
        <p:spPr>
          <a:xfrm>
            <a:off x="4328143" y="1119836"/>
            <a:ext cx="4584870" cy="63740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Implementation Search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35E7491-0EFA-4E87-85B7-10B9871286D8}"/>
              </a:ext>
            </a:extLst>
          </p:cNvPr>
          <p:cNvSpPr/>
          <p:nvPr/>
        </p:nvSpPr>
        <p:spPr>
          <a:xfrm rot="16200000">
            <a:off x="6250664" y="44179"/>
            <a:ext cx="347619" cy="3719784"/>
          </a:xfrm>
          <a:prstGeom prst="rightBrace">
            <a:avLst>
              <a:gd name="adj1" fmla="val 8333"/>
              <a:gd name="adj2" fmla="val 49350"/>
            </a:avLst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19E042-0166-4928-96BF-8E67BB215119}"/>
              </a:ext>
            </a:extLst>
          </p:cNvPr>
          <p:cNvSpPr/>
          <p:nvPr/>
        </p:nvSpPr>
        <p:spPr>
          <a:xfrm>
            <a:off x="4753902" y="4701657"/>
            <a:ext cx="64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595A2C-A8C6-4646-A847-A832CEC75E8E}"/>
              </a:ext>
            </a:extLst>
          </p:cNvPr>
          <p:cNvSpPr/>
          <p:nvPr/>
        </p:nvSpPr>
        <p:spPr>
          <a:xfrm>
            <a:off x="6033713" y="4674294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D35AB1-C394-45CB-BC80-010896C5D41D}"/>
              </a:ext>
            </a:extLst>
          </p:cNvPr>
          <p:cNvSpPr/>
          <p:nvPr/>
        </p:nvSpPr>
        <p:spPr>
          <a:xfrm>
            <a:off x="7683698" y="4647450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146E91-5188-4E95-8B6E-1355E6E9CE8E}"/>
                  </a:ext>
                </a:extLst>
              </p:cNvPr>
              <p:cNvSpPr/>
              <p:nvPr/>
            </p:nvSpPr>
            <p:spPr>
              <a:xfrm>
                <a:off x="686495" y="4452532"/>
                <a:ext cx="2332258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𝐝𝐰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𝐜𝐨𝐧𝐯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146E91-5188-4E95-8B6E-1355E6E9C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5" y="4452532"/>
                <a:ext cx="2332258" cy="421251"/>
              </a:xfrm>
              <a:prstGeom prst="rect">
                <a:avLst/>
              </a:prstGeom>
              <a:blipFill>
                <a:blip r:embed="rId9"/>
                <a:stretch>
                  <a:fillRect t="-6024" b="-21687"/>
                </a:stretch>
              </a:blip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4083E0-A31F-4D2B-8476-9043E1F51722}"/>
                  </a:ext>
                </a:extLst>
              </p:cNvPr>
              <p:cNvSpPr/>
              <p:nvPr/>
            </p:nvSpPr>
            <p:spPr>
              <a:xfrm>
                <a:off x="894813" y="5171564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4083E0-A31F-4D2B-8476-9043E1F51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3" y="5171564"/>
                <a:ext cx="1943551" cy="421251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447D87-A2D5-4AF8-8CD5-7B4ED0053DBE}"/>
                  </a:ext>
                </a:extLst>
              </p:cNvPr>
              <p:cNvSpPr/>
              <p:nvPr/>
            </p:nvSpPr>
            <p:spPr>
              <a:xfrm>
                <a:off x="894813" y="3798782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447D87-A2D5-4AF8-8CD5-7B4ED0053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3" y="3798782"/>
                <a:ext cx="1943551" cy="421251"/>
              </a:xfrm>
              <a:prstGeom prst="rect">
                <a:avLst/>
              </a:prstGeom>
              <a:blipFill>
                <a:blip r:embed="rId11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B5337D-5FA9-4968-B93A-F3EDAB580D4C}"/>
              </a:ext>
            </a:extLst>
          </p:cNvPr>
          <p:cNvCxnSpPr>
            <a:stCxn id="32" idx="2"/>
            <a:endCxn id="30" idx="0"/>
          </p:cNvCxnSpPr>
          <p:nvPr/>
        </p:nvCxnSpPr>
        <p:spPr>
          <a:xfrm flipH="1">
            <a:off x="1852624" y="4220033"/>
            <a:ext cx="13965" cy="23249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815730-AAB5-4040-BF95-659163D09887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>
            <a:off x="1852624" y="4873783"/>
            <a:ext cx="13965" cy="29778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D4EC21E-7C27-4878-8C2B-12B238EEA94B}"/>
              </a:ext>
            </a:extLst>
          </p:cNvPr>
          <p:cNvSpPr/>
          <p:nvPr/>
        </p:nvSpPr>
        <p:spPr>
          <a:xfrm>
            <a:off x="380722" y="2989175"/>
            <a:ext cx="2753423" cy="333874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66B8A85-D682-40EA-9807-E62B3F1455DE}"/>
                  </a:ext>
                </a:extLst>
              </p:cNvPr>
              <p:cNvSpPr/>
              <p:nvPr/>
            </p:nvSpPr>
            <p:spPr>
              <a:xfrm>
                <a:off x="687869" y="3217779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66B8A85-D682-40EA-9807-E62B3F145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9" y="3217779"/>
                <a:ext cx="2357438" cy="314163"/>
              </a:xfrm>
              <a:prstGeom prst="rect">
                <a:avLst/>
              </a:prstGeom>
              <a:blipFill>
                <a:blip r:embed="rId12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0678ACE-F78E-41DD-8FD4-B9E21B746928}"/>
                  </a:ext>
                </a:extLst>
              </p:cNvPr>
              <p:cNvSpPr/>
              <p:nvPr/>
            </p:nvSpPr>
            <p:spPr>
              <a:xfrm>
                <a:off x="687868" y="5799752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0678ACE-F78E-41DD-8FD4-B9E21B746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8" y="5799752"/>
                <a:ext cx="2357438" cy="314163"/>
              </a:xfrm>
              <a:prstGeom prst="rect">
                <a:avLst/>
              </a:prstGeom>
              <a:blipFill>
                <a:blip r:embed="rId13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FDEB21-6A9D-4436-8C15-85A24175C11E}"/>
              </a:ext>
            </a:extLst>
          </p:cNvPr>
          <p:cNvCxnSpPr>
            <a:stCxn id="36" idx="2"/>
            <a:endCxn id="32" idx="0"/>
          </p:cNvCxnSpPr>
          <p:nvPr/>
        </p:nvCxnSpPr>
        <p:spPr>
          <a:xfrm>
            <a:off x="1866587" y="3531942"/>
            <a:ext cx="2" cy="2668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7182F7-911D-4714-AC3C-E6C2C3731297}"/>
              </a:ext>
            </a:extLst>
          </p:cNvPr>
          <p:cNvCxnSpPr>
            <a:stCxn id="31" idx="2"/>
            <a:endCxn id="37" idx="0"/>
          </p:cNvCxnSpPr>
          <p:nvPr/>
        </p:nvCxnSpPr>
        <p:spPr>
          <a:xfrm flipH="1">
            <a:off x="1866587" y="5592815"/>
            <a:ext cx="2" cy="20693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47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4C9D-90D8-4088-A738-40173818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F1BE28-530D-494D-8C15-A8996787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Differentiable Implementation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2D295-DB9B-450B-96B0-AE40991E4101}"/>
                  </a:ext>
                </a:extLst>
              </p:cNvPr>
              <p:cNvSpPr/>
              <p:nvPr/>
            </p:nvSpPr>
            <p:spPr>
              <a:xfrm>
                <a:off x="424070" y="2100053"/>
                <a:ext cx="2903897" cy="60608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One candidate operation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2D295-DB9B-450B-96B0-AE40991E4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70" y="2100053"/>
                <a:ext cx="2903897" cy="606080"/>
              </a:xfrm>
              <a:prstGeom prst="rect">
                <a:avLst/>
              </a:prstGeom>
              <a:blipFill>
                <a:blip r:embed="rId2"/>
                <a:stretch>
                  <a:fillRect t="-25000" b="-400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1673AB1-31FD-4F77-B2BD-11D22E3CB754}"/>
              </a:ext>
            </a:extLst>
          </p:cNvPr>
          <p:cNvSpPr/>
          <p:nvPr/>
        </p:nvSpPr>
        <p:spPr>
          <a:xfrm>
            <a:off x="1349828" y="1138352"/>
            <a:ext cx="1579835" cy="606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NAS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61E4ED3-5B2C-4B67-9A11-892CDC0A4732}"/>
              </a:ext>
            </a:extLst>
          </p:cNvPr>
          <p:cNvSpPr/>
          <p:nvPr/>
        </p:nvSpPr>
        <p:spPr>
          <a:xfrm rot="16200000">
            <a:off x="1723193" y="445307"/>
            <a:ext cx="383440" cy="2981685"/>
          </a:xfrm>
          <a:prstGeom prst="rightBrace">
            <a:avLst>
              <a:gd name="adj1" fmla="val 8333"/>
              <a:gd name="adj2" fmla="val 54866"/>
            </a:avLst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ABCB30-EBC0-4F07-A3AC-7F08FBCF60F1}"/>
              </a:ext>
            </a:extLst>
          </p:cNvPr>
          <p:cNvSpPr/>
          <p:nvPr/>
        </p:nvSpPr>
        <p:spPr>
          <a:xfrm>
            <a:off x="290286" y="1744429"/>
            <a:ext cx="284257" cy="5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AD795-2CA3-422A-B6AD-A051ABFC5AA5}"/>
              </a:ext>
            </a:extLst>
          </p:cNvPr>
          <p:cNvSpPr/>
          <p:nvPr/>
        </p:nvSpPr>
        <p:spPr>
          <a:xfrm>
            <a:off x="4109214" y="2989175"/>
            <a:ext cx="4368036" cy="333874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01EC36-E6B5-48E9-94DB-65A7A980CBFC}"/>
              </a:ext>
            </a:extLst>
          </p:cNvPr>
          <p:cNvCxnSpPr/>
          <p:nvPr/>
        </p:nvCxnSpPr>
        <p:spPr>
          <a:xfrm flipV="1">
            <a:off x="3058741" y="2989175"/>
            <a:ext cx="1050473" cy="1459115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B761E-83FD-476F-9FAC-0EC71417F3F4}"/>
              </a:ext>
            </a:extLst>
          </p:cNvPr>
          <p:cNvCxnSpPr/>
          <p:nvPr/>
        </p:nvCxnSpPr>
        <p:spPr>
          <a:xfrm>
            <a:off x="3032184" y="4873076"/>
            <a:ext cx="1050474" cy="1447777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2E88A3A-0F9C-4291-AFDF-595A2B67DC71}"/>
                  </a:ext>
                </a:extLst>
              </p:cNvPr>
              <p:cNvSpPr/>
              <p:nvPr/>
            </p:nvSpPr>
            <p:spPr>
              <a:xfrm>
                <a:off x="4318276" y="463876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2E88A3A-0F9C-4291-AFDF-595A2B67D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76" y="4638760"/>
                <a:ext cx="1005840" cy="482562"/>
              </a:xfrm>
              <a:prstGeom prst="hexagon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3D93C0C-52FB-42C3-AEB0-081F279EAFDF}"/>
                  </a:ext>
                </a:extLst>
              </p:cNvPr>
              <p:cNvSpPr/>
              <p:nvPr/>
            </p:nvSpPr>
            <p:spPr>
              <a:xfrm>
                <a:off x="5633514" y="463876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3D93C0C-52FB-42C3-AEB0-081F279EA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14" y="4638760"/>
                <a:ext cx="1005840" cy="482562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9D2A4447-13BD-408F-A7EA-A45173460455}"/>
                  </a:ext>
                </a:extLst>
              </p:cNvPr>
              <p:cNvSpPr/>
              <p:nvPr/>
            </p:nvSpPr>
            <p:spPr>
              <a:xfrm>
                <a:off x="7309250" y="464880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952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9D2A4447-13BD-408F-A7EA-A45173460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50" y="4648800"/>
                <a:ext cx="1005840" cy="482562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06579C-E09C-427E-9D67-1154F1F0D506}"/>
              </a:ext>
            </a:extLst>
          </p:cNvPr>
          <p:cNvCxnSpPr>
            <a:stCxn id="18" idx="2"/>
            <a:endCxn id="12" idx="5"/>
          </p:cNvCxnSpPr>
          <p:nvPr/>
        </p:nvCxnSpPr>
        <p:spPr>
          <a:xfrm flipH="1">
            <a:off x="5203476" y="3596280"/>
            <a:ext cx="1257111" cy="1042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50EB04-27BF-4C47-856E-01763BA30ECA}"/>
              </a:ext>
            </a:extLst>
          </p:cNvPr>
          <p:cNvCxnSpPr>
            <a:stCxn id="18" idx="2"/>
            <a:endCxn id="13" idx="5"/>
          </p:cNvCxnSpPr>
          <p:nvPr/>
        </p:nvCxnSpPr>
        <p:spPr>
          <a:xfrm>
            <a:off x="6460587" y="3596280"/>
            <a:ext cx="58127" cy="1042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649623-A641-4133-9976-EFDDBA566D6D}"/>
              </a:ext>
            </a:extLst>
          </p:cNvPr>
          <p:cNvCxnSpPr>
            <a:stCxn id="18" idx="2"/>
            <a:endCxn id="14" idx="5"/>
          </p:cNvCxnSpPr>
          <p:nvPr/>
        </p:nvCxnSpPr>
        <p:spPr>
          <a:xfrm>
            <a:off x="6460587" y="3596280"/>
            <a:ext cx="1733863" cy="10525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F558BB-7FA5-4032-B804-68B2D16B0755}"/>
                  </a:ext>
                </a:extLst>
              </p:cNvPr>
              <p:cNvSpPr/>
              <p:nvPr/>
            </p:nvSpPr>
            <p:spPr>
              <a:xfrm>
                <a:off x="5617989" y="3265881"/>
                <a:ext cx="1685196" cy="3303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F558BB-7FA5-4032-B804-68B2D16B0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89" y="3265881"/>
                <a:ext cx="1685196" cy="330399"/>
              </a:xfrm>
              <a:prstGeom prst="rect">
                <a:avLst/>
              </a:prstGeom>
              <a:blipFill>
                <a:blip r:embed="rId6"/>
                <a:stretch>
                  <a:fillRect b="-4545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91A3CB-77BD-4E8A-BCDE-2EFACFE2D984}"/>
                  </a:ext>
                </a:extLst>
              </p:cNvPr>
              <p:cNvSpPr/>
              <p:nvPr/>
            </p:nvSpPr>
            <p:spPr>
              <a:xfrm>
                <a:off x="5647052" y="5808587"/>
                <a:ext cx="1685196" cy="3303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91A3CB-77BD-4E8A-BCDE-2EFACFE2D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52" y="5808587"/>
                <a:ext cx="1685196" cy="330399"/>
              </a:xfrm>
              <a:prstGeom prst="rect">
                <a:avLst/>
              </a:prstGeom>
              <a:blipFill>
                <a:blip r:embed="rId7"/>
                <a:stretch>
                  <a:fillRect b="-4545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C926F1-E98D-4C8E-8BAD-A3612D046FCF}"/>
              </a:ext>
            </a:extLst>
          </p:cNvPr>
          <p:cNvCxnSpPr>
            <a:stCxn id="12" idx="1"/>
            <a:endCxn id="19" idx="0"/>
          </p:cNvCxnSpPr>
          <p:nvPr/>
        </p:nvCxnSpPr>
        <p:spPr>
          <a:xfrm>
            <a:off x="5203476" y="5121322"/>
            <a:ext cx="1286174" cy="6872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7E9C71-0DBF-4C07-9990-528F17BA8E18}"/>
              </a:ext>
            </a:extLst>
          </p:cNvPr>
          <p:cNvCxnSpPr>
            <a:stCxn id="13" idx="1"/>
            <a:endCxn id="19" idx="0"/>
          </p:cNvCxnSpPr>
          <p:nvPr/>
        </p:nvCxnSpPr>
        <p:spPr>
          <a:xfrm flipH="1">
            <a:off x="6489650" y="5121322"/>
            <a:ext cx="29064" cy="6872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C97C56-8B59-48EF-A6F9-9BAEC47F24CA}"/>
              </a:ext>
            </a:extLst>
          </p:cNvPr>
          <p:cNvCxnSpPr>
            <a:stCxn id="14" idx="1"/>
            <a:endCxn id="19" idx="0"/>
          </p:cNvCxnSpPr>
          <p:nvPr/>
        </p:nvCxnSpPr>
        <p:spPr>
          <a:xfrm flipH="1">
            <a:off x="6489650" y="5131362"/>
            <a:ext cx="1704800" cy="6772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4FE6DB0-6699-47F5-8EEA-3372413A16C9}"/>
              </a:ext>
            </a:extLst>
          </p:cNvPr>
          <p:cNvSpPr/>
          <p:nvPr/>
        </p:nvSpPr>
        <p:spPr>
          <a:xfrm>
            <a:off x="6719590" y="4541144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AF6621-0436-41EA-B1FD-5D53B56DD879}"/>
                  </a:ext>
                </a:extLst>
              </p:cNvPr>
              <p:cNvSpPr/>
              <p:nvPr/>
            </p:nvSpPr>
            <p:spPr>
              <a:xfrm>
                <a:off x="5108256" y="2166122"/>
                <a:ext cx="2901146" cy="63740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Quantization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AF6621-0436-41EA-B1FD-5D53B56DD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56" y="2166122"/>
                <a:ext cx="2901146" cy="637402"/>
              </a:xfrm>
              <a:prstGeom prst="rect">
                <a:avLst/>
              </a:prstGeom>
              <a:blipFill>
                <a:blip r:embed="rId8"/>
                <a:stretch>
                  <a:fillRect l="-1681" b="-6667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849FF6A-0B03-49A9-AD86-FFB3CA163BD0}"/>
              </a:ext>
            </a:extLst>
          </p:cNvPr>
          <p:cNvSpPr/>
          <p:nvPr/>
        </p:nvSpPr>
        <p:spPr>
          <a:xfrm>
            <a:off x="4328143" y="1119836"/>
            <a:ext cx="4584870" cy="63740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Implementation Search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35E7491-0EFA-4E87-85B7-10B9871286D8}"/>
              </a:ext>
            </a:extLst>
          </p:cNvPr>
          <p:cNvSpPr/>
          <p:nvPr/>
        </p:nvSpPr>
        <p:spPr>
          <a:xfrm rot="16200000">
            <a:off x="6250664" y="44179"/>
            <a:ext cx="347619" cy="3719784"/>
          </a:xfrm>
          <a:prstGeom prst="rightBrace">
            <a:avLst>
              <a:gd name="adj1" fmla="val 8333"/>
              <a:gd name="adj2" fmla="val 49350"/>
            </a:avLst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19E042-0166-4928-96BF-8E67BB215119}"/>
              </a:ext>
            </a:extLst>
          </p:cNvPr>
          <p:cNvSpPr/>
          <p:nvPr/>
        </p:nvSpPr>
        <p:spPr>
          <a:xfrm>
            <a:off x="4753902" y="4701657"/>
            <a:ext cx="64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595A2C-A8C6-4646-A847-A832CEC75E8E}"/>
              </a:ext>
            </a:extLst>
          </p:cNvPr>
          <p:cNvSpPr/>
          <p:nvPr/>
        </p:nvSpPr>
        <p:spPr>
          <a:xfrm>
            <a:off x="6033713" y="4674294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D35AB1-C394-45CB-BC80-010896C5D41D}"/>
              </a:ext>
            </a:extLst>
          </p:cNvPr>
          <p:cNvSpPr/>
          <p:nvPr/>
        </p:nvSpPr>
        <p:spPr>
          <a:xfrm>
            <a:off x="7683698" y="4647450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146E91-5188-4E95-8B6E-1355E6E9CE8E}"/>
                  </a:ext>
                </a:extLst>
              </p:cNvPr>
              <p:cNvSpPr/>
              <p:nvPr/>
            </p:nvSpPr>
            <p:spPr>
              <a:xfrm>
                <a:off x="686495" y="4452532"/>
                <a:ext cx="2332258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𝐝𝐰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𝐜𝐨𝐧𝐯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146E91-5188-4E95-8B6E-1355E6E9C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5" y="4452532"/>
                <a:ext cx="2332258" cy="421251"/>
              </a:xfrm>
              <a:prstGeom prst="rect">
                <a:avLst/>
              </a:prstGeom>
              <a:blipFill>
                <a:blip r:embed="rId9"/>
                <a:stretch>
                  <a:fillRect t="-6024" b="-21687"/>
                </a:stretch>
              </a:blip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4083E0-A31F-4D2B-8476-9043E1F51722}"/>
                  </a:ext>
                </a:extLst>
              </p:cNvPr>
              <p:cNvSpPr/>
              <p:nvPr/>
            </p:nvSpPr>
            <p:spPr>
              <a:xfrm>
                <a:off x="894813" y="5171564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4083E0-A31F-4D2B-8476-9043E1F51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3" y="5171564"/>
                <a:ext cx="1943551" cy="421251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447D87-A2D5-4AF8-8CD5-7B4ED0053DBE}"/>
                  </a:ext>
                </a:extLst>
              </p:cNvPr>
              <p:cNvSpPr/>
              <p:nvPr/>
            </p:nvSpPr>
            <p:spPr>
              <a:xfrm>
                <a:off x="894813" y="3798782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447D87-A2D5-4AF8-8CD5-7B4ED0053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3" y="3798782"/>
                <a:ext cx="1943551" cy="421251"/>
              </a:xfrm>
              <a:prstGeom prst="rect">
                <a:avLst/>
              </a:prstGeom>
              <a:blipFill>
                <a:blip r:embed="rId11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B5337D-5FA9-4968-B93A-F3EDAB580D4C}"/>
              </a:ext>
            </a:extLst>
          </p:cNvPr>
          <p:cNvCxnSpPr>
            <a:stCxn id="32" idx="2"/>
            <a:endCxn id="30" idx="0"/>
          </p:cNvCxnSpPr>
          <p:nvPr/>
        </p:nvCxnSpPr>
        <p:spPr>
          <a:xfrm flipH="1">
            <a:off x="1852624" y="4220033"/>
            <a:ext cx="13965" cy="23249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815730-AAB5-4040-BF95-659163D09887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>
            <a:off x="1852624" y="4873783"/>
            <a:ext cx="13965" cy="29778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D4EC21E-7C27-4878-8C2B-12B238EEA94B}"/>
              </a:ext>
            </a:extLst>
          </p:cNvPr>
          <p:cNvSpPr/>
          <p:nvPr/>
        </p:nvSpPr>
        <p:spPr>
          <a:xfrm>
            <a:off x="380722" y="2989175"/>
            <a:ext cx="2753423" cy="333874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66B8A85-D682-40EA-9807-E62B3F1455DE}"/>
                  </a:ext>
                </a:extLst>
              </p:cNvPr>
              <p:cNvSpPr/>
              <p:nvPr/>
            </p:nvSpPr>
            <p:spPr>
              <a:xfrm>
                <a:off x="687869" y="3217779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66B8A85-D682-40EA-9807-E62B3F145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9" y="3217779"/>
                <a:ext cx="2357438" cy="314163"/>
              </a:xfrm>
              <a:prstGeom prst="rect">
                <a:avLst/>
              </a:prstGeom>
              <a:blipFill>
                <a:blip r:embed="rId12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0678ACE-F78E-41DD-8FD4-B9E21B746928}"/>
                  </a:ext>
                </a:extLst>
              </p:cNvPr>
              <p:cNvSpPr/>
              <p:nvPr/>
            </p:nvSpPr>
            <p:spPr>
              <a:xfrm>
                <a:off x="687868" y="5799752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0678ACE-F78E-41DD-8FD4-B9E21B746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8" y="5799752"/>
                <a:ext cx="2357438" cy="314163"/>
              </a:xfrm>
              <a:prstGeom prst="rect">
                <a:avLst/>
              </a:prstGeom>
              <a:blipFill>
                <a:blip r:embed="rId13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FDEB21-6A9D-4436-8C15-85A24175C11E}"/>
              </a:ext>
            </a:extLst>
          </p:cNvPr>
          <p:cNvCxnSpPr>
            <a:stCxn id="36" idx="2"/>
            <a:endCxn id="32" idx="0"/>
          </p:cNvCxnSpPr>
          <p:nvPr/>
        </p:nvCxnSpPr>
        <p:spPr>
          <a:xfrm>
            <a:off x="1866587" y="3531942"/>
            <a:ext cx="2" cy="2668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7182F7-911D-4714-AC3C-E6C2C3731297}"/>
              </a:ext>
            </a:extLst>
          </p:cNvPr>
          <p:cNvCxnSpPr>
            <a:stCxn id="31" idx="2"/>
            <a:endCxn id="37" idx="0"/>
          </p:cNvCxnSpPr>
          <p:nvPr/>
        </p:nvCxnSpPr>
        <p:spPr>
          <a:xfrm flipH="1">
            <a:off x="1866587" y="5592815"/>
            <a:ext cx="2" cy="20693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6BA462-16E1-4E71-8C30-D2E04D7152B8}"/>
                  </a:ext>
                </a:extLst>
              </p:cNvPr>
              <p:cNvSpPr/>
              <p:nvPr/>
            </p:nvSpPr>
            <p:spPr>
              <a:xfrm>
                <a:off x="5108256" y="3863412"/>
                <a:ext cx="557974" cy="4825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6BA462-16E1-4E71-8C30-D2E04D715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56" y="3863412"/>
                <a:ext cx="557974" cy="482562"/>
              </a:xfrm>
              <a:prstGeom prst="rect">
                <a:avLst/>
              </a:prstGeom>
              <a:blipFill>
                <a:blip r:embed="rId14"/>
                <a:stretch>
                  <a:fillRect l="-34066" r="-1758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80BF59-471B-4D7B-97AC-BCE652DD47C2}"/>
                  </a:ext>
                </a:extLst>
              </p:cNvPr>
              <p:cNvSpPr/>
              <p:nvPr/>
            </p:nvSpPr>
            <p:spPr>
              <a:xfrm>
                <a:off x="6205591" y="3864942"/>
                <a:ext cx="693114" cy="4825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80BF59-471B-4D7B-97AC-BCE652DD4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91" y="3864942"/>
                <a:ext cx="693114" cy="482562"/>
              </a:xfrm>
              <a:prstGeom prst="rect">
                <a:avLst/>
              </a:prstGeom>
              <a:blipFill>
                <a:blip r:embed="rId15"/>
                <a:stretch>
                  <a:fillRect l="-17544" r="-350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0751E7-748B-4FE7-B0C7-006638E4D185}"/>
                  </a:ext>
                </a:extLst>
              </p:cNvPr>
              <p:cNvSpPr/>
              <p:nvPr/>
            </p:nvSpPr>
            <p:spPr>
              <a:xfrm>
                <a:off x="7413435" y="3896407"/>
                <a:ext cx="764967" cy="4825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0751E7-748B-4FE7-B0C7-006638E4D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435" y="3896407"/>
                <a:ext cx="764967" cy="482562"/>
              </a:xfrm>
              <a:prstGeom prst="rect">
                <a:avLst/>
              </a:prstGeom>
              <a:blipFill>
                <a:blip r:embed="rId16"/>
                <a:stretch>
                  <a:fillRect l="-13492" r="-794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46C7EA8-E661-4804-ABFA-EB42B9872C86}"/>
              </a:ext>
            </a:extLst>
          </p:cNvPr>
          <p:cNvSpPr txBox="1"/>
          <p:nvPr/>
        </p:nvSpPr>
        <p:spPr>
          <a:xfrm>
            <a:off x="7842546" y="3216070"/>
            <a:ext cx="2560095" cy="80706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L="47625" indent="9525">
              <a:lnSpc>
                <a:spcPct val="90000"/>
              </a:lnSpc>
              <a:spcBef>
                <a:spcPts val="750"/>
              </a:spcBef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Similar technique: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Gumbel-</a:t>
            </a:r>
            <a:r>
              <a:rPr lang="en-US" altLang="zh-CN" sz="2400" i="1" dirty="0" err="1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Softmax</a:t>
            </a:r>
            <a:endParaRPr lang="en-US" altLang="zh-CN" sz="2400" i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22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4C9D-90D8-4088-A738-40173818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F1BE28-530D-494D-8C15-A8996787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Differentiable Implementation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2D295-DB9B-450B-96B0-AE40991E4101}"/>
                  </a:ext>
                </a:extLst>
              </p:cNvPr>
              <p:cNvSpPr/>
              <p:nvPr/>
            </p:nvSpPr>
            <p:spPr>
              <a:xfrm>
                <a:off x="424070" y="2100053"/>
                <a:ext cx="2903897" cy="60608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One candidate operation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2D295-DB9B-450B-96B0-AE40991E4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70" y="2100053"/>
                <a:ext cx="2903897" cy="606080"/>
              </a:xfrm>
              <a:prstGeom prst="rect">
                <a:avLst/>
              </a:prstGeom>
              <a:blipFill>
                <a:blip r:embed="rId2"/>
                <a:stretch>
                  <a:fillRect t="-25000" b="-400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1673AB1-31FD-4F77-B2BD-11D22E3CB754}"/>
              </a:ext>
            </a:extLst>
          </p:cNvPr>
          <p:cNvSpPr/>
          <p:nvPr/>
        </p:nvSpPr>
        <p:spPr>
          <a:xfrm>
            <a:off x="1349828" y="1138352"/>
            <a:ext cx="1579835" cy="606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NAS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61E4ED3-5B2C-4B67-9A11-892CDC0A4732}"/>
              </a:ext>
            </a:extLst>
          </p:cNvPr>
          <p:cNvSpPr/>
          <p:nvPr/>
        </p:nvSpPr>
        <p:spPr>
          <a:xfrm rot="16200000">
            <a:off x="1723193" y="445307"/>
            <a:ext cx="383440" cy="2981685"/>
          </a:xfrm>
          <a:prstGeom prst="rightBrace">
            <a:avLst>
              <a:gd name="adj1" fmla="val 8333"/>
              <a:gd name="adj2" fmla="val 54866"/>
            </a:avLst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ABCB30-EBC0-4F07-A3AC-7F08FBCF60F1}"/>
              </a:ext>
            </a:extLst>
          </p:cNvPr>
          <p:cNvSpPr/>
          <p:nvPr/>
        </p:nvSpPr>
        <p:spPr>
          <a:xfrm>
            <a:off x="290286" y="1744429"/>
            <a:ext cx="284257" cy="5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AD795-2CA3-422A-B6AD-A051ABFC5AA5}"/>
              </a:ext>
            </a:extLst>
          </p:cNvPr>
          <p:cNvSpPr/>
          <p:nvPr/>
        </p:nvSpPr>
        <p:spPr>
          <a:xfrm>
            <a:off x="4109214" y="2989175"/>
            <a:ext cx="4368036" cy="333874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01EC36-E6B5-48E9-94DB-65A7A980CBFC}"/>
              </a:ext>
            </a:extLst>
          </p:cNvPr>
          <p:cNvCxnSpPr/>
          <p:nvPr/>
        </p:nvCxnSpPr>
        <p:spPr>
          <a:xfrm flipV="1">
            <a:off x="3058741" y="2989175"/>
            <a:ext cx="1050473" cy="1459115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B761E-83FD-476F-9FAC-0EC71417F3F4}"/>
              </a:ext>
            </a:extLst>
          </p:cNvPr>
          <p:cNvCxnSpPr/>
          <p:nvPr/>
        </p:nvCxnSpPr>
        <p:spPr>
          <a:xfrm>
            <a:off x="3032184" y="4873076"/>
            <a:ext cx="1050474" cy="1447777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2E88A3A-0F9C-4291-AFDF-595A2B67DC71}"/>
                  </a:ext>
                </a:extLst>
              </p:cNvPr>
              <p:cNvSpPr/>
              <p:nvPr/>
            </p:nvSpPr>
            <p:spPr>
              <a:xfrm>
                <a:off x="4318276" y="463876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2E88A3A-0F9C-4291-AFDF-595A2B67D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76" y="4638760"/>
                <a:ext cx="1005840" cy="482562"/>
              </a:xfrm>
              <a:prstGeom prst="hexagon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3D93C0C-52FB-42C3-AEB0-081F279EAFDF}"/>
                  </a:ext>
                </a:extLst>
              </p:cNvPr>
              <p:cNvSpPr/>
              <p:nvPr/>
            </p:nvSpPr>
            <p:spPr>
              <a:xfrm>
                <a:off x="5633514" y="463876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3D93C0C-52FB-42C3-AEB0-081F279EA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14" y="4638760"/>
                <a:ext cx="1005840" cy="482562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9D2A4447-13BD-408F-A7EA-A45173460455}"/>
                  </a:ext>
                </a:extLst>
              </p:cNvPr>
              <p:cNvSpPr/>
              <p:nvPr/>
            </p:nvSpPr>
            <p:spPr>
              <a:xfrm>
                <a:off x="7309250" y="464880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9D2A4447-13BD-408F-A7EA-A45173460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50" y="4648800"/>
                <a:ext cx="1005840" cy="482562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06579C-E09C-427E-9D67-1154F1F0D506}"/>
              </a:ext>
            </a:extLst>
          </p:cNvPr>
          <p:cNvCxnSpPr>
            <a:stCxn id="18" idx="2"/>
            <a:endCxn id="12" idx="5"/>
          </p:cNvCxnSpPr>
          <p:nvPr/>
        </p:nvCxnSpPr>
        <p:spPr>
          <a:xfrm flipH="1">
            <a:off x="5203476" y="3596280"/>
            <a:ext cx="1257111" cy="1042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50EB04-27BF-4C47-856E-01763BA30ECA}"/>
              </a:ext>
            </a:extLst>
          </p:cNvPr>
          <p:cNvCxnSpPr>
            <a:stCxn id="18" idx="2"/>
            <a:endCxn id="13" idx="5"/>
          </p:cNvCxnSpPr>
          <p:nvPr/>
        </p:nvCxnSpPr>
        <p:spPr>
          <a:xfrm>
            <a:off x="6460587" y="3596280"/>
            <a:ext cx="58127" cy="1042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649623-A641-4133-9976-EFDDBA566D6D}"/>
              </a:ext>
            </a:extLst>
          </p:cNvPr>
          <p:cNvCxnSpPr>
            <a:stCxn id="18" idx="2"/>
            <a:endCxn id="14" idx="5"/>
          </p:cNvCxnSpPr>
          <p:nvPr/>
        </p:nvCxnSpPr>
        <p:spPr>
          <a:xfrm>
            <a:off x="6460587" y="3596280"/>
            <a:ext cx="1733863" cy="10525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F558BB-7FA5-4032-B804-68B2D16B0755}"/>
                  </a:ext>
                </a:extLst>
              </p:cNvPr>
              <p:cNvSpPr/>
              <p:nvPr/>
            </p:nvSpPr>
            <p:spPr>
              <a:xfrm>
                <a:off x="5617989" y="3265881"/>
                <a:ext cx="1685196" cy="3303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F558BB-7FA5-4032-B804-68B2D16B0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89" y="3265881"/>
                <a:ext cx="1685196" cy="330399"/>
              </a:xfrm>
              <a:prstGeom prst="rect">
                <a:avLst/>
              </a:prstGeom>
              <a:blipFill>
                <a:blip r:embed="rId6"/>
                <a:stretch>
                  <a:fillRect b="-4545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91A3CB-77BD-4E8A-BCDE-2EFACFE2D984}"/>
                  </a:ext>
                </a:extLst>
              </p:cNvPr>
              <p:cNvSpPr/>
              <p:nvPr/>
            </p:nvSpPr>
            <p:spPr>
              <a:xfrm>
                <a:off x="5647052" y="5808587"/>
                <a:ext cx="1685196" cy="3303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91A3CB-77BD-4E8A-BCDE-2EFACFE2D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52" y="5808587"/>
                <a:ext cx="1685196" cy="330399"/>
              </a:xfrm>
              <a:prstGeom prst="rect">
                <a:avLst/>
              </a:prstGeom>
              <a:blipFill>
                <a:blip r:embed="rId7"/>
                <a:stretch>
                  <a:fillRect b="-4545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C926F1-E98D-4C8E-8BAD-A3612D046FCF}"/>
              </a:ext>
            </a:extLst>
          </p:cNvPr>
          <p:cNvCxnSpPr>
            <a:stCxn id="12" idx="1"/>
            <a:endCxn id="19" idx="0"/>
          </p:cNvCxnSpPr>
          <p:nvPr/>
        </p:nvCxnSpPr>
        <p:spPr>
          <a:xfrm>
            <a:off x="5203476" y="5121322"/>
            <a:ext cx="1286174" cy="6872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7E9C71-0DBF-4C07-9990-528F17BA8E18}"/>
              </a:ext>
            </a:extLst>
          </p:cNvPr>
          <p:cNvCxnSpPr>
            <a:stCxn id="13" idx="1"/>
            <a:endCxn id="19" idx="0"/>
          </p:cNvCxnSpPr>
          <p:nvPr/>
        </p:nvCxnSpPr>
        <p:spPr>
          <a:xfrm flipH="1">
            <a:off x="6489650" y="5121322"/>
            <a:ext cx="29064" cy="6872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C97C56-8B59-48EF-A6F9-9BAEC47F24CA}"/>
              </a:ext>
            </a:extLst>
          </p:cNvPr>
          <p:cNvCxnSpPr>
            <a:stCxn id="14" idx="1"/>
            <a:endCxn id="19" idx="0"/>
          </p:cNvCxnSpPr>
          <p:nvPr/>
        </p:nvCxnSpPr>
        <p:spPr>
          <a:xfrm flipH="1">
            <a:off x="6489650" y="5131362"/>
            <a:ext cx="1704800" cy="6772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4FE6DB0-6699-47F5-8EEA-3372413A16C9}"/>
              </a:ext>
            </a:extLst>
          </p:cNvPr>
          <p:cNvSpPr/>
          <p:nvPr/>
        </p:nvSpPr>
        <p:spPr>
          <a:xfrm>
            <a:off x="6719590" y="4541144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AF6621-0436-41EA-B1FD-5D53B56DD879}"/>
                  </a:ext>
                </a:extLst>
              </p:cNvPr>
              <p:cNvSpPr/>
              <p:nvPr/>
            </p:nvSpPr>
            <p:spPr>
              <a:xfrm>
                <a:off x="5108256" y="2166122"/>
                <a:ext cx="2901146" cy="63740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Quantization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AF6621-0436-41EA-B1FD-5D53B56DD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56" y="2166122"/>
                <a:ext cx="2901146" cy="637402"/>
              </a:xfrm>
              <a:prstGeom prst="rect">
                <a:avLst/>
              </a:prstGeom>
              <a:blipFill>
                <a:blip r:embed="rId8"/>
                <a:stretch>
                  <a:fillRect l="-1681" b="-6667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849FF6A-0B03-49A9-AD86-FFB3CA163BD0}"/>
              </a:ext>
            </a:extLst>
          </p:cNvPr>
          <p:cNvSpPr/>
          <p:nvPr/>
        </p:nvSpPr>
        <p:spPr>
          <a:xfrm>
            <a:off x="4328143" y="1119836"/>
            <a:ext cx="4584870" cy="63740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Implementation Search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35E7491-0EFA-4E87-85B7-10B9871286D8}"/>
              </a:ext>
            </a:extLst>
          </p:cNvPr>
          <p:cNvSpPr/>
          <p:nvPr/>
        </p:nvSpPr>
        <p:spPr>
          <a:xfrm rot="16200000">
            <a:off x="6250664" y="44179"/>
            <a:ext cx="347619" cy="3719784"/>
          </a:xfrm>
          <a:prstGeom prst="rightBrace">
            <a:avLst>
              <a:gd name="adj1" fmla="val 8333"/>
              <a:gd name="adj2" fmla="val 49350"/>
            </a:avLst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19E042-0166-4928-96BF-8E67BB215119}"/>
              </a:ext>
            </a:extLst>
          </p:cNvPr>
          <p:cNvSpPr/>
          <p:nvPr/>
        </p:nvSpPr>
        <p:spPr>
          <a:xfrm>
            <a:off x="4753902" y="4701657"/>
            <a:ext cx="64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595A2C-A8C6-4646-A847-A832CEC75E8E}"/>
              </a:ext>
            </a:extLst>
          </p:cNvPr>
          <p:cNvSpPr/>
          <p:nvPr/>
        </p:nvSpPr>
        <p:spPr>
          <a:xfrm>
            <a:off x="6033713" y="4674294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D35AB1-C394-45CB-BC80-010896C5D41D}"/>
              </a:ext>
            </a:extLst>
          </p:cNvPr>
          <p:cNvSpPr/>
          <p:nvPr/>
        </p:nvSpPr>
        <p:spPr>
          <a:xfrm>
            <a:off x="7683698" y="4647450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146E91-5188-4E95-8B6E-1355E6E9CE8E}"/>
                  </a:ext>
                </a:extLst>
              </p:cNvPr>
              <p:cNvSpPr/>
              <p:nvPr/>
            </p:nvSpPr>
            <p:spPr>
              <a:xfrm>
                <a:off x="686495" y="4452532"/>
                <a:ext cx="2332258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𝐝𝐰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𝐜𝐨𝐧𝐯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146E91-5188-4E95-8B6E-1355E6E9C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5" y="4452532"/>
                <a:ext cx="2332258" cy="421251"/>
              </a:xfrm>
              <a:prstGeom prst="rect">
                <a:avLst/>
              </a:prstGeom>
              <a:blipFill>
                <a:blip r:embed="rId9"/>
                <a:stretch>
                  <a:fillRect t="-6024" b="-21687"/>
                </a:stretch>
              </a:blip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4083E0-A31F-4D2B-8476-9043E1F51722}"/>
                  </a:ext>
                </a:extLst>
              </p:cNvPr>
              <p:cNvSpPr/>
              <p:nvPr/>
            </p:nvSpPr>
            <p:spPr>
              <a:xfrm>
                <a:off x="894813" y="5171564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4083E0-A31F-4D2B-8476-9043E1F51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3" y="5171564"/>
                <a:ext cx="1943551" cy="421251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447D87-A2D5-4AF8-8CD5-7B4ED0053DBE}"/>
                  </a:ext>
                </a:extLst>
              </p:cNvPr>
              <p:cNvSpPr/>
              <p:nvPr/>
            </p:nvSpPr>
            <p:spPr>
              <a:xfrm>
                <a:off x="894813" y="3798782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447D87-A2D5-4AF8-8CD5-7B4ED0053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3" y="3798782"/>
                <a:ext cx="1943551" cy="421251"/>
              </a:xfrm>
              <a:prstGeom prst="rect">
                <a:avLst/>
              </a:prstGeom>
              <a:blipFill>
                <a:blip r:embed="rId11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B5337D-5FA9-4968-B93A-F3EDAB580D4C}"/>
              </a:ext>
            </a:extLst>
          </p:cNvPr>
          <p:cNvCxnSpPr>
            <a:stCxn id="32" idx="2"/>
            <a:endCxn id="30" idx="0"/>
          </p:cNvCxnSpPr>
          <p:nvPr/>
        </p:nvCxnSpPr>
        <p:spPr>
          <a:xfrm flipH="1">
            <a:off x="1852624" y="4220033"/>
            <a:ext cx="13965" cy="23249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815730-AAB5-4040-BF95-659163D09887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>
            <a:off x="1852624" y="4873783"/>
            <a:ext cx="13965" cy="29778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D4EC21E-7C27-4878-8C2B-12B238EEA94B}"/>
              </a:ext>
            </a:extLst>
          </p:cNvPr>
          <p:cNvSpPr/>
          <p:nvPr/>
        </p:nvSpPr>
        <p:spPr>
          <a:xfrm>
            <a:off x="380722" y="2989175"/>
            <a:ext cx="2753423" cy="333874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66B8A85-D682-40EA-9807-E62B3F1455DE}"/>
                  </a:ext>
                </a:extLst>
              </p:cNvPr>
              <p:cNvSpPr/>
              <p:nvPr/>
            </p:nvSpPr>
            <p:spPr>
              <a:xfrm>
                <a:off x="687869" y="3217779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66B8A85-D682-40EA-9807-E62B3F145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9" y="3217779"/>
                <a:ext cx="2357438" cy="314163"/>
              </a:xfrm>
              <a:prstGeom prst="rect">
                <a:avLst/>
              </a:prstGeom>
              <a:blipFill>
                <a:blip r:embed="rId12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0678ACE-F78E-41DD-8FD4-B9E21B746928}"/>
                  </a:ext>
                </a:extLst>
              </p:cNvPr>
              <p:cNvSpPr/>
              <p:nvPr/>
            </p:nvSpPr>
            <p:spPr>
              <a:xfrm>
                <a:off x="687868" y="5799752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0678ACE-F78E-41DD-8FD4-B9E21B746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8" y="5799752"/>
                <a:ext cx="2357438" cy="314163"/>
              </a:xfrm>
              <a:prstGeom prst="rect">
                <a:avLst/>
              </a:prstGeom>
              <a:blipFill>
                <a:blip r:embed="rId13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FDEB21-6A9D-4436-8C15-85A24175C11E}"/>
              </a:ext>
            </a:extLst>
          </p:cNvPr>
          <p:cNvCxnSpPr>
            <a:stCxn id="36" idx="2"/>
            <a:endCxn id="32" idx="0"/>
          </p:cNvCxnSpPr>
          <p:nvPr/>
        </p:nvCxnSpPr>
        <p:spPr>
          <a:xfrm>
            <a:off x="1866587" y="3531942"/>
            <a:ext cx="2" cy="2668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7182F7-911D-4714-AC3C-E6C2C3731297}"/>
              </a:ext>
            </a:extLst>
          </p:cNvPr>
          <p:cNvCxnSpPr>
            <a:stCxn id="31" idx="2"/>
            <a:endCxn id="37" idx="0"/>
          </p:cNvCxnSpPr>
          <p:nvPr/>
        </p:nvCxnSpPr>
        <p:spPr>
          <a:xfrm flipH="1">
            <a:off x="1866587" y="5592815"/>
            <a:ext cx="2" cy="20693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6BA462-16E1-4E71-8C30-D2E04D7152B8}"/>
                  </a:ext>
                </a:extLst>
              </p:cNvPr>
              <p:cNvSpPr/>
              <p:nvPr/>
            </p:nvSpPr>
            <p:spPr>
              <a:xfrm>
                <a:off x="5108256" y="3863412"/>
                <a:ext cx="557974" cy="4825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6BA462-16E1-4E71-8C30-D2E04D715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56" y="3863412"/>
                <a:ext cx="557974" cy="482562"/>
              </a:xfrm>
              <a:prstGeom prst="rect">
                <a:avLst/>
              </a:prstGeom>
              <a:blipFill>
                <a:blip r:embed="rId14"/>
                <a:stretch>
                  <a:fillRect l="-34066" r="-1758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80BF59-471B-4D7B-97AC-BCE652DD47C2}"/>
                  </a:ext>
                </a:extLst>
              </p:cNvPr>
              <p:cNvSpPr/>
              <p:nvPr/>
            </p:nvSpPr>
            <p:spPr>
              <a:xfrm>
                <a:off x="6205591" y="3864942"/>
                <a:ext cx="693114" cy="4825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80BF59-471B-4D7B-97AC-BCE652DD4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91" y="3864942"/>
                <a:ext cx="693114" cy="482562"/>
              </a:xfrm>
              <a:prstGeom prst="rect">
                <a:avLst/>
              </a:prstGeom>
              <a:blipFill>
                <a:blip r:embed="rId15"/>
                <a:stretch>
                  <a:fillRect l="-17544" r="-350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0751E7-748B-4FE7-B0C7-006638E4D185}"/>
                  </a:ext>
                </a:extLst>
              </p:cNvPr>
              <p:cNvSpPr/>
              <p:nvPr/>
            </p:nvSpPr>
            <p:spPr>
              <a:xfrm>
                <a:off x="7413435" y="3896407"/>
                <a:ext cx="764967" cy="4825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0751E7-748B-4FE7-B0C7-006638E4D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435" y="3896407"/>
                <a:ext cx="764967" cy="482562"/>
              </a:xfrm>
              <a:prstGeom prst="rect">
                <a:avLst/>
              </a:prstGeom>
              <a:blipFill>
                <a:blip r:embed="rId16"/>
                <a:stretch>
                  <a:fillRect l="-13492" r="-794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46C7EA8-E661-4804-ABFA-EB42B9872C86}"/>
              </a:ext>
            </a:extLst>
          </p:cNvPr>
          <p:cNvSpPr txBox="1"/>
          <p:nvPr/>
        </p:nvSpPr>
        <p:spPr>
          <a:xfrm>
            <a:off x="7842546" y="3216070"/>
            <a:ext cx="2560095" cy="80706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L="47625" indent="9525">
              <a:lnSpc>
                <a:spcPct val="90000"/>
              </a:lnSpc>
              <a:spcBef>
                <a:spcPts val="750"/>
              </a:spcBef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Similar technique: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Gumbel-</a:t>
            </a:r>
            <a:r>
              <a:rPr lang="en-US" altLang="zh-CN" sz="2400" i="1" dirty="0" err="1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Softmax</a:t>
            </a:r>
            <a:endParaRPr lang="en-US" altLang="zh-CN" sz="2400" i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Line Callout 1 69">
                <a:extLst>
                  <a:ext uri="{FF2B5EF4-FFF2-40B4-BE49-F238E27FC236}">
                    <a16:creationId xmlns:a16="http://schemas.microsoft.com/office/drawing/2014/main" id="{AE3F6D60-E72D-418C-8739-2DB57E7019EF}"/>
                  </a:ext>
                </a:extLst>
              </p:cNvPr>
              <p:cNvSpPr/>
              <p:nvPr/>
            </p:nvSpPr>
            <p:spPr>
              <a:xfrm>
                <a:off x="8663896" y="4299259"/>
                <a:ext cx="3459754" cy="750070"/>
              </a:xfrm>
              <a:prstGeom prst="borderCallout1">
                <a:avLst>
                  <a:gd name="adj1" fmla="val 105977"/>
                  <a:gd name="adj2" fmla="val 83248"/>
                  <a:gd name="adj3" fmla="val 162656"/>
                  <a:gd name="adj4" fmla="val 83415"/>
                </a:avLst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zh-CN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zh-CN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lang="zh-CN" alt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: other implementation variables</a:t>
                </a:r>
              </a:p>
            </p:txBody>
          </p:sp>
        </mc:Choice>
        <mc:Fallback xmlns="">
          <p:sp>
            <p:nvSpPr>
              <p:cNvPr id="47" name="Line Callout 1 69">
                <a:extLst>
                  <a:ext uri="{FF2B5EF4-FFF2-40B4-BE49-F238E27FC236}">
                    <a16:creationId xmlns:a16="http://schemas.microsoft.com/office/drawing/2014/main" id="{AE3F6D60-E72D-418C-8739-2DB57E701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896" y="4299259"/>
                <a:ext cx="3459754" cy="750070"/>
              </a:xfrm>
              <a:prstGeom prst="borderCallout1">
                <a:avLst>
                  <a:gd name="adj1" fmla="val 105977"/>
                  <a:gd name="adj2" fmla="val 83248"/>
                  <a:gd name="adj3" fmla="val 162656"/>
                  <a:gd name="adj4" fmla="val 83415"/>
                </a:avLst>
              </a:prstGeom>
              <a:blipFill>
                <a:blip r:embed="rId17"/>
                <a:stretch>
                  <a:fillRect l="-1232" t="-6965" r="-528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4D48108-1BA0-4621-8D16-6255C29A5965}"/>
              </a:ext>
            </a:extLst>
          </p:cNvPr>
          <p:cNvGrpSpPr/>
          <p:nvPr/>
        </p:nvGrpSpPr>
        <p:grpSpPr>
          <a:xfrm>
            <a:off x="9094490" y="5095023"/>
            <a:ext cx="2615133" cy="1067086"/>
            <a:chOff x="9159816" y="5300510"/>
            <a:chExt cx="2615133" cy="10670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330FCC-6149-4FE2-94B7-2CCC3935C7B4}"/>
                </a:ext>
              </a:extLst>
            </p:cNvPr>
            <p:cNvSpPr/>
            <p:nvPr/>
          </p:nvSpPr>
          <p:spPr>
            <a:xfrm>
              <a:off x="9159816" y="5309346"/>
              <a:ext cx="2598567" cy="9808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4BAF1B9-F640-4FA9-91CD-FA77FFC3AAD8}"/>
                    </a:ext>
                  </a:extLst>
                </p:cNvPr>
                <p:cNvSpPr/>
                <p:nvPr/>
              </p:nvSpPr>
              <p:spPr>
                <a:xfrm>
                  <a:off x="9263128" y="5300510"/>
                  <a:ext cx="2511821" cy="51769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𝑷𝒆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𝒓𝒇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sup>
                      </m:sSup>
                      <m:d>
                        <m:d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  <m:sSubSup>
                            <m:sSubSupPr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4BAF1B9-F640-4FA9-91CD-FA77FFC3A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3128" y="5300510"/>
                  <a:ext cx="2511821" cy="517698"/>
                </a:xfrm>
                <a:prstGeom prst="rect">
                  <a:avLst/>
                </a:prstGeom>
                <a:blipFill>
                  <a:blip r:embed="rId18"/>
                  <a:stretch>
                    <a:fillRect l="-5340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C661C37-0254-435E-943A-7FDFCA310A53}"/>
                    </a:ext>
                  </a:extLst>
                </p:cNvPr>
                <p:cNvSpPr/>
                <p:nvPr/>
              </p:nvSpPr>
              <p:spPr>
                <a:xfrm>
                  <a:off x="9270596" y="5683292"/>
                  <a:ext cx="2504353" cy="68430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𝑹𝒆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sup>
                      </m:sSup>
                      <m:d>
                        <m:d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  <m:sSubSup>
                            <m:sSubSupPr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C661C37-0254-435E-943A-7FDFCA310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596" y="5683292"/>
                  <a:ext cx="2504353" cy="684304"/>
                </a:xfrm>
                <a:prstGeom prst="rect">
                  <a:avLst/>
                </a:prstGeom>
                <a:blipFill>
                  <a:blip r:embed="rId19"/>
                  <a:stretch>
                    <a:fillRect l="-5109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7896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4C9D-90D8-4088-A738-40173818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F1BE28-530D-494D-8C15-A8996787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Since Everything is Differentiable…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2D295-DB9B-450B-96B0-AE40991E4101}"/>
                  </a:ext>
                </a:extLst>
              </p:cNvPr>
              <p:cNvSpPr/>
              <p:nvPr/>
            </p:nvSpPr>
            <p:spPr>
              <a:xfrm>
                <a:off x="424070" y="2100053"/>
                <a:ext cx="2903897" cy="60608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One candidate operation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2D295-DB9B-450B-96B0-AE40991E4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70" y="2100053"/>
                <a:ext cx="2903897" cy="606080"/>
              </a:xfrm>
              <a:prstGeom prst="rect">
                <a:avLst/>
              </a:prstGeom>
              <a:blipFill>
                <a:blip r:embed="rId2"/>
                <a:stretch>
                  <a:fillRect t="-25000" b="-400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1673AB1-31FD-4F77-B2BD-11D22E3CB754}"/>
              </a:ext>
            </a:extLst>
          </p:cNvPr>
          <p:cNvSpPr/>
          <p:nvPr/>
        </p:nvSpPr>
        <p:spPr>
          <a:xfrm>
            <a:off x="1349828" y="1138352"/>
            <a:ext cx="1579835" cy="606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NAS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61E4ED3-5B2C-4B67-9A11-892CDC0A4732}"/>
              </a:ext>
            </a:extLst>
          </p:cNvPr>
          <p:cNvSpPr/>
          <p:nvPr/>
        </p:nvSpPr>
        <p:spPr>
          <a:xfrm rot="16200000">
            <a:off x="1723193" y="445307"/>
            <a:ext cx="383440" cy="2981685"/>
          </a:xfrm>
          <a:prstGeom prst="rightBrace">
            <a:avLst>
              <a:gd name="adj1" fmla="val 8333"/>
              <a:gd name="adj2" fmla="val 54866"/>
            </a:avLst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ABCB30-EBC0-4F07-A3AC-7F08FBCF60F1}"/>
              </a:ext>
            </a:extLst>
          </p:cNvPr>
          <p:cNvSpPr/>
          <p:nvPr/>
        </p:nvSpPr>
        <p:spPr>
          <a:xfrm>
            <a:off x="290286" y="1744429"/>
            <a:ext cx="284257" cy="5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AD795-2CA3-422A-B6AD-A051ABFC5AA5}"/>
              </a:ext>
            </a:extLst>
          </p:cNvPr>
          <p:cNvSpPr/>
          <p:nvPr/>
        </p:nvSpPr>
        <p:spPr>
          <a:xfrm>
            <a:off x="4109214" y="2989175"/>
            <a:ext cx="4368036" cy="333874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01EC36-E6B5-48E9-94DB-65A7A980CBFC}"/>
              </a:ext>
            </a:extLst>
          </p:cNvPr>
          <p:cNvCxnSpPr/>
          <p:nvPr/>
        </p:nvCxnSpPr>
        <p:spPr>
          <a:xfrm flipV="1">
            <a:off x="3058741" y="2989175"/>
            <a:ext cx="1050473" cy="1459115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B761E-83FD-476F-9FAC-0EC71417F3F4}"/>
              </a:ext>
            </a:extLst>
          </p:cNvPr>
          <p:cNvCxnSpPr/>
          <p:nvPr/>
        </p:nvCxnSpPr>
        <p:spPr>
          <a:xfrm>
            <a:off x="3032184" y="4873076"/>
            <a:ext cx="1050474" cy="1447777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2E88A3A-0F9C-4291-AFDF-595A2B67DC71}"/>
                  </a:ext>
                </a:extLst>
              </p:cNvPr>
              <p:cNvSpPr/>
              <p:nvPr/>
            </p:nvSpPr>
            <p:spPr>
              <a:xfrm>
                <a:off x="4318276" y="463876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2E88A3A-0F9C-4291-AFDF-595A2B67D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76" y="4638760"/>
                <a:ext cx="1005840" cy="482562"/>
              </a:xfrm>
              <a:prstGeom prst="hexagon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3D93C0C-52FB-42C3-AEB0-081F279EAFDF}"/>
                  </a:ext>
                </a:extLst>
              </p:cNvPr>
              <p:cNvSpPr/>
              <p:nvPr/>
            </p:nvSpPr>
            <p:spPr>
              <a:xfrm>
                <a:off x="5633514" y="463876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3D93C0C-52FB-42C3-AEB0-081F279EA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14" y="4638760"/>
                <a:ext cx="1005840" cy="482562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9D2A4447-13BD-408F-A7EA-A45173460455}"/>
                  </a:ext>
                </a:extLst>
              </p:cNvPr>
              <p:cNvSpPr/>
              <p:nvPr/>
            </p:nvSpPr>
            <p:spPr>
              <a:xfrm>
                <a:off x="7309250" y="4648800"/>
                <a:ext cx="1005840" cy="482562"/>
              </a:xfrm>
              <a:prstGeom prst="hexagon">
                <a:avLst/>
              </a:prstGeom>
              <a:solidFill>
                <a:schemeClr val="accent4"/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9D2A4447-13BD-408F-A7EA-A45173460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50" y="4648800"/>
                <a:ext cx="1005840" cy="482562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06579C-E09C-427E-9D67-1154F1F0D506}"/>
              </a:ext>
            </a:extLst>
          </p:cNvPr>
          <p:cNvCxnSpPr>
            <a:stCxn id="18" idx="2"/>
            <a:endCxn id="12" idx="5"/>
          </p:cNvCxnSpPr>
          <p:nvPr/>
        </p:nvCxnSpPr>
        <p:spPr>
          <a:xfrm flipH="1">
            <a:off x="5203476" y="3596280"/>
            <a:ext cx="1257111" cy="1042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50EB04-27BF-4C47-856E-01763BA30ECA}"/>
              </a:ext>
            </a:extLst>
          </p:cNvPr>
          <p:cNvCxnSpPr>
            <a:stCxn id="18" idx="2"/>
            <a:endCxn id="13" idx="5"/>
          </p:cNvCxnSpPr>
          <p:nvPr/>
        </p:nvCxnSpPr>
        <p:spPr>
          <a:xfrm>
            <a:off x="6460587" y="3596280"/>
            <a:ext cx="58127" cy="1042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649623-A641-4133-9976-EFDDBA566D6D}"/>
              </a:ext>
            </a:extLst>
          </p:cNvPr>
          <p:cNvCxnSpPr>
            <a:stCxn id="18" idx="2"/>
            <a:endCxn id="14" idx="5"/>
          </p:cNvCxnSpPr>
          <p:nvPr/>
        </p:nvCxnSpPr>
        <p:spPr>
          <a:xfrm>
            <a:off x="6460587" y="3596280"/>
            <a:ext cx="1733863" cy="10525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F558BB-7FA5-4032-B804-68B2D16B0755}"/>
                  </a:ext>
                </a:extLst>
              </p:cNvPr>
              <p:cNvSpPr/>
              <p:nvPr/>
            </p:nvSpPr>
            <p:spPr>
              <a:xfrm>
                <a:off x="5617989" y="3265881"/>
                <a:ext cx="1685196" cy="3303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F558BB-7FA5-4032-B804-68B2D16B0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89" y="3265881"/>
                <a:ext cx="1685196" cy="330399"/>
              </a:xfrm>
              <a:prstGeom prst="rect">
                <a:avLst/>
              </a:prstGeom>
              <a:blipFill>
                <a:blip r:embed="rId6"/>
                <a:stretch>
                  <a:fillRect b="-4545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91A3CB-77BD-4E8A-BCDE-2EFACFE2D984}"/>
                  </a:ext>
                </a:extLst>
              </p:cNvPr>
              <p:cNvSpPr/>
              <p:nvPr/>
            </p:nvSpPr>
            <p:spPr>
              <a:xfrm>
                <a:off x="5647052" y="5808587"/>
                <a:ext cx="1685196" cy="3303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91A3CB-77BD-4E8A-BCDE-2EFACFE2D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52" y="5808587"/>
                <a:ext cx="1685196" cy="330399"/>
              </a:xfrm>
              <a:prstGeom prst="rect">
                <a:avLst/>
              </a:prstGeom>
              <a:blipFill>
                <a:blip r:embed="rId7"/>
                <a:stretch>
                  <a:fillRect b="-4545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C926F1-E98D-4C8E-8BAD-A3612D046FCF}"/>
              </a:ext>
            </a:extLst>
          </p:cNvPr>
          <p:cNvCxnSpPr>
            <a:stCxn id="12" idx="1"/>
            <a:endCxn id="19" idx="0"/>
          </p:cNvCxnSpPr>
          <p:nvPr/>
        </p:nvCxnSpPr>
        <p:spPr>
          <a:xfrm>
            <a:off x="5203476" y="5121322"/>
            <a:ext cx="1286174" cy="6872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7E9C71-0DBF-4C07-9990-528F17BA8E18}"/>
              </a:ext>
            </a:extLst>
          </p:cNvPr>
          <p:cNvCxnSpPr>
            <a:stCxn id="13" idx="1"/>
            <a:endCxn id="19" idx="0"/>
          </p:cNvCxnSpPr>
          <p:nvPr/>
        </p:nvCxnSpPr>
        <p:spPr>
          <a:xfrm flipH="1">
            <a:off x="6489650" y="5121322"/>
            <a:ext cx="29064" cy="6872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C97C56-8B59-48EF-A6F9-9BAEC47F24CA}"/>
              </a:ext>
            </a:extLst>
          </p:cNvPr>
          <p:cNvCxnSpPr>
            <a:stCxn id="14" idx="1"/>
            <a:endCxn id="19" idx="0"/>
          </p:cNvCxnSpPr>
          <p:nvPr/>
        </p:nvCxnSpPr>
        <p:spPr>
          <a:xfrm flipH="1">
            <a:off x="6489650" y="5131362"/>
            <a:ext cx="1704800" cy="6772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4FE6DB0-6699-47F5-8EEA-3372413A16C9}"/>
              </a:ext>
            </a:extLst>
          </p:cNvPr>
          <p:cNvSpPr/>
          <p:nvPr/>
        </p:nvSpPr>
        <p:spPr>
          <a:xfrm>
            <a:off x="6719590" y="4541144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AF6621-0436-41EA-B1FD-5D53B56DD879}"/>
                  </a:ext>
                </a:extLst>
              </p:cNvPr>
              <p:cNvSpPr/>
              <p:nvPr/>
            </p:nvSpPr>
            <p:spPr>
              <a:xfrm>
                <a:off x="5108256" y="2166122"/>
                <a:ext cx="2901146" cy="63740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Quantization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AF6621-0436-41EA-B1FD-5D53B56DD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56" y="2166122"/>
                <a:ext cx="2901146" cy="637402"/>
              </a:xfrm>
              <a:prstGeom prst="rect">
                <a:avLst/>
              </a:prstGeom>
              <a:blipFill>
                <a:blip r:embed="rId8"/>
                <a:stretch>
                  <a:fillRect l="-1681" b="-6667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849FF6A-0B03-49A9-AD86-FFB3CA163BD0}"/>
              </a:ext>
            </a:extLst>
          </p:cNvPr>
          <p:cNvSpPr/>
          <p:nvPr/>
        </p:nvSpPr>
        <p:spPr>
          <a:xfrm>
            <a:off x="4328143" y="1119836"/>
            <a:ext cx="4584870" cy="63740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Implementation Search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35E7491-0EFA-4E87-85B7-10B9871286D8}"/>
              </a:ext>
            </a:extLst>
          </p:cNvPr>
          <p:cNvSpPr/>
          <p:nvPr/>
        </p:nvSpPr>
        <p:spPr>
          <a:xfrm rot="16200000">
            <a:off x="6250664" y="44179"/>
            <a:ext cx="347619" cy="3719784"/>
          </a:xfrm>
          <a:prstGeom prst="rightBrace">
            <a:avLst>
              <a:gd name="adj1" fmla="val 8333"/>
              <a:gd name="adj2" fmla="val 49350"/>
            </a:avLst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19E042-0166-4928-96BF-8E67BB215119}"/>
              </a:ext>
            </a:extLst>
          </p:cNvPr>
          <p:cNvSpPr/>
          <p:nvPr/>
        </p:nvSpPr>
        <p:spPr>
          <a:xfrm>
            <a:off x="4753902" y="4701657"/>
            <a:ext cx="64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595A2C-A8C6-4646-A847-A832CEC75E8E}"/>
              </a:ext>
            </a:extLst>
          </p:cNvPr>
          <p:cNvSpPr/>
          <p:nvPr/>
        </p:nvSpPr>
        <p:spPr>
          <a:xfrm>
            <a:off x="6033713" y="4674294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D35AB1-C394-45CB-BC80-010896C5D41D}"/>
              </a:ext>
            </a:extLst>
          </p:cNvPr>
          <p:cNvSpPr/>
          <p:nvPr/>
        </p:nvSpPr>
        <p:spPr>
          <a:xfrm>
            <a:off x="7683698" y="4647450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146E91-5188-4E95-8B6E-1355E6E9CE8E}"/>
                  </a:ext>
                </a:extLst>
              </p:cNvPr>
              <p:cNvSpPr/>
              <p:nvPr/>
            </p:nvSpPr>
            <p:spPr>
              <a:xfrm>
                <a:off x="686495" y="4452532"/>
                <a:ext cx="2332258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𝐝𝐰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𝐜𝐨𝐧𝐯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146E91-5188-4E95-8B6E-1355E6E9C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5" y="4452532"/>
                <a:ext cx="2332258" cy="421251"/>
              </a:xfrm>
              <a:prstGeom prst="rect">
                <a:avLst/>
              </a:prstGeom>
              <a:blipFill>
                <a:blip r:embed="rId9"/>
                <a:stretch>
                  <a:fillRect t="-6024" b="-21687"/>
                </a:stretch>
              </a:blipFill>
              <a:ln w="762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4083E0-A31F-4D2B-8476-9043E1F51722}"/>
                  </a:ext>
                </a:extLst>
              </p:cNvPr>
              <p:cNvSpPr/>
              <p:nvPr/>
            </p:nvSpPr>
            <p:spPr>
              <a:xfrm>
                <a:off x="894813" y="5171564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4083E0-A31F-4D2B-8476-9043E1F51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3" y="5171564"/>
                <a:ext cx="1943551" cy="421251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447D87-A2D5-4AF8-8CD5-7B4ED0053DBE}"/>
                  </a:ext>
                </a:extLst>
              </p:cNvPr>
              <p:cNvSpPr/>
              <p:nvPr/>
            </p:nvSpPr>
            <p:spPr>
              <a:xfrm>
                <a:off x="894813" y="3798782"/>
                <a:ext cx="1943551" cy="4212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𝐂𝐨𝐧𝐯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447D87-A2D5-4AF8-8CD5-7B4ED0053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3" y="3798782"/>
                <a:ext cx="1943551" cy="421251"/>
              </a:xfrm>
              <a:prstGeom prst="rect">
                <a:avLst/>
              </a:prstGeom>
              <a:blipFill>
                <a:blip r:embed="rId11"/>
                <a:stretch>
                  <a:fillRect b="-1408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B5337D-5FA9-4968-B93A-F3EDAB580D4C}"/>
              </a:ext>
            </a:extLst>
          </p:cNvPr>
          <p:cNvCxnSpPr>
            <a:stCxn id="32" idx="2"/>
            <a:endCxn id="30" idx="0"/>
          </p:cNvCxnSpPr>
          <p:nvPr/>
        </p:nvCxnSpPr>
        <p:spPr>
          <a:xfrm flipH="1">
            <a:off x="1852624" y="4220033"/>
            <a:ext cx="13965" cy="23249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815730-AAB5-4040-BF95-659163D09887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>
            <a:off x="1852624" y="4873783"/>
            <a:ext cx="13965" cy="29778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D4EC21E-7C27-4878-8C2B-12B238EEA94B}"/>
              </a:ext>
            </a:extLst>
          </p:cNvPr>
          <p:cNvSpPr/>
          <p:nvPr/>
        </p:nvSpPr>
        <p:spPr>
          <a:xfrm>
            <a:off x="380722" y="2989175"/>
            <a:ext cx="2753423" cy="333874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66B8A85-D682-40EA-9807-E62B3F1455DE}"/>
                  </a:ext>
                </a:extLst>
              </p:cNvPr>
              <p:cNvSpPr/>
              <p:nvPr/>
            </p:nvSpPr>
            <p:spPr>
              <a:xfrm>
                <a:off x="687869" y="3217779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𝐼𝑛𝑝𝑢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66B8A85-D682-40EA-9807-E62B3F145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9" y="3217779"/>
                <a:ext cx="2357438" cy="314163"/>
              </a:xfrm>
              <a:prstGeom prst="rect">
                <a:avLst/>
              </a:prstGeom>
              <a:blipFill>
                <a:blip r:embed="rId12"/>
                <a:stretch>
                  <a:fillRect t="-1923" b="-5192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0678ACE-F78E-41DD-8FD4-B9E21B746928}"/>
                  </a:ext>
                </a:extLst>
              </p:cNvPr>
              <p:cNvSpPr/>
              <p:nvPr/>
            </p:nvSpPr>
            <p:spPr>
              <a:xfrm>
                <a:off x="687868" y="5799752"/>
                <a:ext cx="2357438" cy="3141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𝑂𝑢𝑡𝑝𝑢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0678ACE-F78E-41DD-8FD4-B9E21B746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8" y="5799752"/>
                <a:ext cx="2357438" cy="314163"/>
              </a:xfrm>
              <a:prstGeom prst="rect">
                <a:avLst/>
              </a:prstGeom>
              <a:blipFill>
                <a:blip r:embed="rId13"/>
                <a:stretch>
                  <a:fillRect t="-1887" b="-4905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FDEB21-6A9D-4436-8C15-85A24175C11E}"/>
              </a:ext>
            </a:extLst>
          </p:cNvPr>
          <p:cNvCxnSpPr>
            <a:stCxn id="36" idx="2"/>
            <a:endCxn id="32" idx="0"/>
          </p:cNvCxnSpPr>
          <p:nvPr/>
        </p:nvCxnSpPr>
        <p:spPr>
          <a:xfrm>
            <a:off x="1866587" y="3531942"/>
            <a:ext cx="2" cy="2668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7182F7-911D-4714-AC3C-E6C2C3731297}"/>
              </a:ext>
            </a:extLst>
          </p:cNvPr>
          <p:cNvCxnSpPr>
            <a:stCxn id="31" idx="2"/>
            <a:endCxn id="37" idx="0"/>
          </p:cNvCxnSpPr>
          <p:nvPr/>
        </p:nvCxnSpPr>
        <p:spPr>
          <a:xfrm flipH="1">
            <a:off x="1866587" y="5592815"/>
            <a:ext cx="2" cy="20693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6BA462-16E1-4E71-8C30-D2E04D7152B8}"/>
                  </a:ext>
                </a:extLst>
              </p:cNvPr>
              <p:cNvSpPr/>
              <p:nvPr/>
            </p:nvSpPr>
            <p:spPr>
              <a:xfrm>
                <a:off x="5108256" y="3863412"/>
                <a:ext cx="557974" cy="4825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6BA462-16E1-4E71-8C30-D2E04D715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56" y="3863412"/>
                <a:ext cx="557974" cy="482562"/>
              </a:xfrm>
              <a:prstGeom prst="rect">
                <a:avLst/>
              </a:prstGeom>
              <a:blipFill>
                <a:blip r:embed="rId14"/>
                <a:stretch>
                  <a:fillRect l="-34066" r="-1758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80BF59-471B-4D7B-97AC-BCE652DD47C2}"/>
                  </a:ext>
                </a:extLst>
              </p:cNvPr>
              <p:cNvSpPr/>
              <p:nvPr/>
            </p:nvSpPr>
            <p:spPr>
              <a:xfrm>
                <a:off x="6205591" y="3864942"/>
                <a:ext cx="693114" cy="4825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80BF59-471B-4D7B-97AC-BCE652DD4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91" y="3864942"/>
                <a:ext cx="693114" cy="482562"/>
              </a:xfrm>
              <a:prstGeom prst="rect">
                <a:avLst/>
              </a:prstGeom>
              <a:blipFill>
                <a:blip r:embed="rId15"/>
                <a:stretch>
                  <a:fillRect l="-17544" r="-350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0751E7-748B-4FE7-B0C7-006638E4D185}"/>
                  </a:ext>
                </a:extLst>
              </p:cNvPr>
              <p:cNvSpPr/>
              <p:nvPr/>
            </p:nvSpPr>
            <p:spPr>
              <a:xfrm>
                <a:off x="7413435" y="3896407"/>
                <a:ext cx="764967" cy="4825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0751E7-748B-4FE7-B0C7-006638E4D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435" y="3896407"/>
                <a:ext cx="764967" cy="482562"/>
              </a:xfrm>
              <a:prstGeom prst="rect">
                <a:avLst/>
              </a:prstGeom>
              <a:blipFill>
                <a:blip r:embed="rId16"/>
                <a:stretch>
                  <a:fillRect l="-13492" r="-794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46C7EA8-E661-4804-ABFA-EB42B9872C86}"/>
              </a:ext>
            </a:extLst>
          </p:cNvPr>
          <p:cNvSpPr txBox="1"/>
          <p:nvPr/>
        </p:nvSpPr>
        <p:spPr>
          <a:xfrm>
            <a:off x="7842546" y="3216070"/>
            <a:ext cx="2560095" cy="80706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L="47625" indent="9525">
              <a:lnSpc>
                <a:spcPct val="90000"/>
              </a:lnSpc>
              <a:spcBef>
                <a:spcPts val="750"/>
              </a:spcBef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Similar technique: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Gumbel-</a:t>
            </a:r>
            <a:r>
              <a:rPr lang="en-US" altLang="zh-CN" sz="2400" i="1" dirty="0" err="1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Softmax</a:t>
            </a:r>
            <a:endParaRPr lang="en-US" altLang="zh-CN" sz="2400" i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Line Callout 1 69">
                <a:extLst>
                  <a:ext uri="{FF2B5EF4-FFF2-40B4-BE49-F238E27FC236}">
                    <a16:creationId xmlns:a16="http://schemas.microsoft.com/office/drawing/2014/main" id="{AE3F6D60-E72D-418C-8739-2DB57E7019EF}"/>
                  </a:ext>
                </a:extLst>
              </p:cNvPr>
              <p:cNvSpPr/>
              <p:nvPr/>
            </p:nvSpPr>
            <p:spPr>
              <a:xfrm>
                <a:off x="8663896" y="4299259"/>
                <a:ext cx="3459754" cy="750070"/>
              </a:xfrm>
              <a:prstGeom prst="borderCallout1">
                <a:avLst>
                  <a:gd name="adj1" fmla="val 105977"/>
                  <a:gd name="adj2" fmla="val 83248"/>
                  <a:gd name="adj3" fmla="val 162656"/>
                  <a:gd name="adj4" fmla="val 83415"/>
                </a:avLst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zh-CN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zh-CN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lang="zh-CN" alt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orbel" panose="020B0503020204020204" pitchFamily="34" charset="0"/>
                    <a:ea typeface="Cambria" panose="02040503050406030204" pitchFamily="18" charset="0"/>
                    <a:cs typeface="Tahoma" panose="020B0604030504040204" pitchFamily="34" charset="0"/>
                  </a:rPr>
                  <a:t>: other implementation variables</a:t>
                </a:r>
              </a:p>
            </p:txBody>
          </p:sp>
        </mc:Choice>
        <mc:Fallback xmlns="">
          <p:sp>
            <p:nvSpPr>
              <p:cNvPr id="47" name="Line Callout 1 69">
                <a:extLst>
                  <a:ext uri="{FF2B5EF4-FFF2-40B4-BE49-F238E27FC236}">
                    <a16:creationId xmlns:a16="http://schemas.microsoft.com/office/drawing/2014/main" id="{AE3F6D60-E72D-418C-8739-2DB57E701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896" y="4299259"/>
                <a:ext cx="3459754" cy="750070"/>
              </a:xfrm>
              <a:prstGeom prst="borderCallout1">
                <a:avLst>
                  <a:gd name="adj1" fmla="val 105977"/>
                  <a:gd name="adj2" fmla="val 83248"/>
                  <a:gd name="adj3" fmla="val 162656"/>
                  <a:gd name="adj4" fmla="val 83415"/>
                </a:avLst>
              </a:prstGeom>
              <a:blipFill>
                <a:blip r:embed="rId17"/>
                <a:stretch>
                  <a:fillRect l="-1232" t="-6965" r="-528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4D48108-1BA0-4621-8D16-6255C29A5965}"/>
              </a:ext>
            </a:extLst>
          </p:cNvPr>
          <p:cNvGrpSpPr/>
          <p:nvPr/>
        </p:nvGrpSpPr>
        <p:grpSpPr>
          <a:xfrm>
            <a:off x="9094490" y="5095023"/>
            <a:ext cx="2615133" cy="1067086"/>
            <a:chOff x="9159816" y="5300510"/>
            <a:chExt cx="2615133" cy="10670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330FCC-6149-4FE2-94B7-2CCC3935C7B4}"/>
                </a:ext>
              </a:extLst>
            </p:cNvPr>
            <p:cNvSpPr/>
            <p:nvPr/>
          </p:nvSpPr>
          <p:spPr>
            <a:xfrm>
              <a:off x="9159816" y="5309346"/>
              <a:ext cx="2598567" cy="9808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4BAF1B9-F640-4FA9-91CD-FA77FFC3AAD8}"/>
                    </a:ext>
                  </a:extLst>
                </p:cNvPr>
                <p:cNvSpPr/>
                <p:nvPr/>
              </p:nvSpPr>
              <p:spPr>
                <a:xfrm>
                  <a:off x="9263128" y="5300510"/>
                  <a:ext cx="2511821" cy="51769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𝑷𝒆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𝒓𝒇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sup>
                      </m:sSup>
                      <m:d>
                        <m:d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  <m:sSubSup>
                            <m:sSubSupPr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4BAF1B9-F640-4FA9-91CD-FA77FFC3A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3128" y="5300510"/>
                  <a:ext cx="2511821" cy="517698"/>
                </a:xfrm>
                <a:prstGeom prst="rect">
                  <a:avLst/>
                </a:prstGeom>
                <a:blipFill>
                  <a:blip r:embed="rId18"/>
                  <a:stretch>
                    <a:fillRect l="-5340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C661C37-0254-435E-943A-7FDFCA310A53}"/>
                    </a:ext>
                  </a:extLst>
                </p:cNvPr>
                <p:cNvSpPr/>
                <p:nvPr/>
              </p:nvSpPr>
              <p:spPr>
                <a:xfrm>
                  <a:off x="9270596" y="5683292"/>
                  <a:ext cx="2504353" cy="68430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𝑹𝒆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sup>
                      </m:sSup>
                      <m:d>
                        <m:d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  <m:sSubSup>
                            <m:sSubSupPr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C661C37-0254-435E-943A-7FDFCA310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596" y="5683292"/>
                  <a:ext cx="2504353" cy="684304"/>
                </a:xfrm>
                <a:prstGeom prst="rect">
                  <a:avLst/>
                </a:prstGeom>
                <a:blipFill>
                  <a:blip r:embed="rId19"/>
                  <a:stretch>
                    <a:fillRect l="-5109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92856BD-613E-4C37-A999-36E7E6965098}"/>
              </a:ext>
            </a:extLst>
          </p:cNvPr>
          <p:cNvSpPr/>
          <p:nvPr/>
        </p:nvSpPr>
        <p:spPr>
          <a:xfrm>
            <a:off x="190500" y="1671196"/>
            <a:ext cx="11933150" cy="4721984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515FA0-2673-4827-9A43-27A9E08A7EEB}"/>
              </a:ext>
            </a:extLst>
          </p:cNvPr>
          <p:cNvSpPr txBox="1"/>
          <p:nvPr/>
        </p:nvSpPr>
        <p:spPr>
          <a:xfrm>
            <a:off x="1553595" y="1780439"/>
            <a:ext cx="2115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Differentiable</a:t>
            </a:r>
          </a:p>
        </p:txBody>
      </p:sp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9CC2BB5D-835B-449F-9E77-2ED29A00FE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1979" y="1711435"/>
            <a:ext cx="631616" cy="6316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5DAD47D-B1F9-4820-AC9B-69FA1EA412C7}"/>
              </a:ext>
            </a:extLst>
          </p:cNvPr>
          <p:cNvSpPr txBox="1"/>
          <p:nvPr/>
        </p:nvSpPr>
        <p:spPr>
          <a:xfrm>
            <a:off x="5879916" y="1779044"/>
            <a:ext cx="2115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Differentiable</a:t>
            </a:r>
          </a:p>
        </p:txBody>
      </p:sp>
      <p:pic>
        <p:nvPicPr>
          <p:cNvPr id="53" name="Graphic 52" descr="Badge Tick1 with solid fill">
            <a:extLst>
              <a:ext uri="{FF2B5EF4-FFF2-40B4-BE49-F238E27FC236}">
                <a16:creationId xmlns:a16="http://schemas.microsoft.com/office/drawing/2014/main" id="{666CAF54-FDA2-47BA-8F47-2791DBBFEA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48300" y="1710040"/>
            <a:ext cx="631616" cy="63161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02EE540-BDD6-433A-9969-1F86F866B55E}"/>
              </a:ext>
            </a:extLst>
          </p:cNvPr>
          <p:cNvSpPr txBox="1"/>
          <p:nvPr/>
        </p:nvSpPr>
        <p:spPr>
          <a:xfrm>
            <a:off x="921979" y="3451739"/>
            <a:ext cx="699405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Continuous Optimization: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D0C94BC-1FEA-4FA8-9472-59B090726D45}"/>
                  </a:ext>
                </a:extLst>
              </p:cNvPr>
              <p:cNvSpPr txBox="1"/>
              <p:nvPr/>
            </p:nvSpPr>
            <p:spPr>
              <a:xfrm>
                <a:off x="850952" y="2550607"/>
                <a:ext cx="982852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𝐴𝑐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𝑃𝑒𝑟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𝑅𝐸𝑆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𝑅𝐸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>
                  <a:latin typeface="Corbel" panose="020B0503020204020204" pitchFamily="34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D0C94BC-1FEA-4FA8-9472-59B090726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52" y="2550607"/>
                <a:ext cx="9828524" cy="52591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8BB9321-AAB7-4CE5-8BAF-ECE40B88823D}"/>
              </a:ext>
            </a:extLst>
          </p:cNvPr>
          <p:cNvCxnSpPr>
            <a:cxnSpLocks/>
          </p:cNvCxnSpPr>
          <p:nvPr/>
        </p:nvCxnSpPr>
        <p:spPr>
          <a:xfrm flipV="1">
            <a:off x="2139744" y="3094514"/>
            <a:ext cx="1" cy="44262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903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5ECE7-BF15-4149-A81B-E0A51B35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A3E346-4498-478C-B146-801DA18A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Comparisons with hardware-aware NAS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CEA3F-4549-4B6C-9B21-57ECBD5FC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8" y="1183837"/>
            <a:ext cx="7856791" cy="49891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43F788-988B-438A-943D-00F67DD1562C}"/>
              </a:ext>
            </a:extLst>
          </p:cNvPr>
          <p:cNvGrpSpPr/>
          <p:nvPr/>
        </p:nvGrpSpPr>
        <p:grpSpPr>
          <a:xfrm>
            <a:off x="754380" y="5407649"/>
            <a:ext cx="10911380" cy="790322"/>
            <a:chOff x="661283" y="5956110"/>
            <a:chExt cx="10911380" cy="790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228ED9-FCE2-4261-B159-C436AB404AED}"/>
                </a:ext>
              </a:extLst>
            </p:cNvPr>
            <p:cNvSpPr txBox="1"/>
            <p:nvPr/>
          </p:nvSpPr>
          <p:spPr>
            <a:xfrm>
              <a:off x="8580333" y="5956110"/>
              <a:ext cx="2992330" cy="37633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47625" indent="9525">
                <a:lnSpc>
                  <a:spcPct val="90000"/>
                </a:lnSpc>
                <a:spcBef>
                  <a:spcPts val="750"/>
                </a:spcBef>
                <a:defRPr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altLang="zh-CN" sz="2400" dirty="0">
                  <a:latin typeface="Corbel" panose="020B0503020204020204" pitchFamily="34" charset="0"/>
                  <a:ea typeface="Cambria" panose="02040503050406030204" pitchFamily="18" charset="0"/>
                </a:rPr>
                <a:t>GPU-oriented DNN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31E337-C22D-43F2-B6A0-63BD8831B451}"/>
                </a:ext>
              </a:extLst>
            </p:cNvPr>
            <p:cNvSpPr txBox="1"/>
            <p:nvPr/>
          </p:nvSpPr>
          <p:spPr>
            <a:xfrm>
              <a:off x="8580331" y="6332444"/>
              <a:ext cx="2992331" cy="413988"/>
            </a:xfrm>
            <a:prstGeom prst="rect">
              <a:avLst/>
            </a:prstGeom>
            <a:solidFill>
              <a:srgbClr val="003057"/>
            </a:solidFill>
          </p:spPr>
          <p:txBody>
            <a:bodyPr wrap="square" lIns="0" rIns="0" rtlCol="0" anchor="ctr">
              <a:noAutofit/>
            </a:bodyPr>
            <a:lstStyle>
              <a:defPPr>
                <a:defRPr lang="en-US"/>
              </a:defPPr>
              <a:lvl1pPr marL="47625" indent="9525">
                <a:lnSpc>
                  <a:spcPct val="90000"/>
                </a:lnSpc>
                <a:spcBef>
                  <a:spcPts val="750"/>
                </a:spcBef>
                <a:defRPr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altLang="zh-CN" sz="2400" dirty="0">
                  <a:latin typeface="Corbel" panose="020B0503020204020204" pitchFamily="34" charset="0"/>
                  <a:ea typeface="Cambria" panose="02040503050406030204" pitchFamily="18" charset="0"/>
                </a:rPr>
                <a:t>FPGA-oriented DNN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5333B-39F4-4A50-ACF4-8B84E31341EF}"/>
                </a:ext>
              </a:extLst>
            </p:cNvPr>
            <p:cNvSpPr/>
            <p:nvPr/>
          </p:nvSpPr>
          <p:spPr>
            <a:xfrm>
              <a:off x="661283" y="5984240"/>
              <a:ext cx="7919048" cy="73723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orbel" panose="020B0503020204020204" pitchFamily="34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648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18386C-7B77-4C7D-9B2F-E58078AE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E48ECE-E739-495A-BCBB-76E1BB05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Comparisons with hardware-aware NAS 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0ECE-6246-4B5E-8944-6FE7A52E8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5" y="1181100"/>
            <a:ext cx="11013640" cy="37293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F7D38-3132-48D1-8ABE-B937549664F9}"/>
              </a:ext>
            </a:extLst>
          </p:cNvPr>
          <p:cNvSpPr/>
          <p:nvPr/>
        </p:nvSpPr>
        <p:spPr>
          <a:xfrm>
            <a:off x="771816" y="4981593"/>
            <a:ext cx="7008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EDD-Net-1: targets GPU</a:t>
            </a:r>
          </a:p>
          <a:p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EDD-Net-2: targets recursive FPGA accelerator</a:t>
            </a:r>
          </a:p>
          <a:p>
            <a:r>
              <a:rPr lang="en-US" sz="2400" dirty="0">
                <a:latin typeface="Corbel" panose="020B0503020204020204" pitchFamily="34" charset="0"/>
                <a:ea typeface="Cambria" panose="02040503050406030204" pitchFamily="18" charset="0"/>
              </a:rPr>
              <a:t>EDD-Net-3: targets pipelined FPGA accelerator</a:t>
            </a:r>
          </a:p>
        </p:txBody>
      </p:sp>
    </p:spTree>
    <p:extLst>
      <p:ext uri="{BB962C8B-B14F-4D97-AF65-F5344CB8AC3E}">
        <p14:creationId xmlns:p14="http://schemas.microsoft.com/office/powerpoint/2010/main" val="10970285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67C70-76D0-472F-9DA3-0AADBE6B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144A10-E8FF-43FB-A3DC-6DC0A43E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Follow-up Works using Differentiable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98E00-9AEA-450D-9CBB-DC9A7D26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48" y="3026923"/>
            <a:ext cx="8941529" cy="73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0C9918-5AE5-4292-BBDB-E631F30F2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28" y="3942521"/>
            <a:ext cx="8236349" cy="1005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D56617-4EDA-4F8B-AF86-3D106E3A6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48" y="1099917"/>
            <a:ext cx="7672248" cy="73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B0F34F-DBBE-4AB9-A118-3EF2F5304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48" y="5132439"/>
            <a:ext cx="7938656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C0BF13-63E6-4AE6-B82B-7925744DB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128" y="2019885"/>
            <a:ext cx="7766684" cy="822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63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1B491-A12B-4AB9-8CD8-B87678FD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3C7C3-F275-4C8C-961A-7DFC7D15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Levels of Co-Design in Cake Factory…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79D10-E62E-4FEE-819F-AFB60D980E59}"/>
              </a:ext>
            </a:extLst>
          </p:cNvPr>
          <p:cNvSpPr txBox="1"/>
          <p:nvPr/>
        </p:nvSpPr>
        <p:spPr>
          <a:xfrm>
            <a:off x="2371614" y="1067426"/>
            <a:ext cx="2006447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Bake a cake…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6EBDC1-B245-41D7-B29C-CC9DAE31679E}"/>
              </a:ext>
            </a:extLst>
          </p:cNvPr>
          <p:cNvSpPr txBox="1"/>
          <p:nvPr/>
        </p:nvSpPr>
        <p:spPr>
          <a:xfrm>
            <a:off x="5562857" y="1065704"/>
            <a:ext cx="2106667" cy="461665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Corbel" panose="020B0503020204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Build a plate…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E7365-C049-47C2-A4A8-1AC1975C91E6}"/>
              </a:ext>
            </a:extLst>
          </p:cNvPr>
          <p:cNvSpPr txBox="1"/>
          <p:nvPr/>
        </p:nvSpPr>
        <p:spPr>
          <a:xfrm>
            <a:off x="246760" y="1947203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Level 0</a:t>
            </a:r>
          </a:p>
        </p:txBody>
      </p:sp>
      <p:pic>
        <p:nvPicPr>
          <p:cNvPr id="5" name="Graphic 4" descr="Cake with solid fill">
            <a:extLst>
              <a:ext uri="{FF2B5EF4-FFF2-40B4-BE49-F238E27FC236}">
                <a16:creationId xmlns:a16="http://schemas.microsoft.com/office/drawing/2014/main" id="{61AB5E0D-CC28-48BB-A21A-45D92810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538" y="1763990"/>
            <a:ext cx="1232568" cy="1232568"/>
          </a:xfrm>
          <a:prstGeom prst="rect">
            <a:avLst/>
          </a:prstGeom>
        </p:spPr>
      </p:pic>
      <p:pic>
        <p:nvPicPr>
          <p:cNvPr id="7" name="Graphic 6" descr="Plate with solid fill">
            <a:extLst>
              <a:ext uri="{FF2B5EF4-FFF2-40B4-BE49-F238E27FC236}">
                <a16:creationId xmlns:a16="http://schemas.microsoft.com/office/drawing/2014/main" id="{2FCFEA0D-161D-4A46-940C-65BC7BC35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3635" y="1991715"/>
            <a:ext cx="1021413" cy="1021413"/>
          </a:xfrm>
          <a:prstGeom prst="rect">
            <a:avLst/>
          </a:prstGeom>
        </p:spPr>
      </p:pic>
      <p:pic>
        <p:nvPicPr>
          <p:cNvPr id="19" name="Graphic 18" descr="Whisk with solid fill">
            <a:extLst>
              <a:ext uri="{FF2B5EF4-FFF2-40B4-BE49-F238E27FC236}">
                <a16:creationId xmlns:a16="http://schemas.microsoft.com/office/drawing/2014/main" id="{96DE2632-3BD9-4023-8EBB-C2C994D62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2541" y="2322764"/>
            <a:ext cx="523220" cy="523220"/>
          </a:xfrm>
          <a:prstGeom prst="rect">
            <a:avLst/>
          </a:prstGeom>
        </p:spPr>
      </p:pic>
      <p:pic>
        <p:nvPicPr>
          <p:cNvPr id="27" name="Graphic 26" descr="Tools with solid fill">
            <a:extLst>
              <a:ext uri="{FF2B5EF4-FFF2-40B4-BE49-F238E27FC236}">
                <a16:creationId xmlns:a16="http://schemas.microsoft.com/office/drawing/2014/main" id="{34352BF7-9AFD-49E1-A45D-419EF609E1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4827" y="2303768"/>
            <a:ext cx="333309" cy="33330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ED10305-611B-48EC-829C-AA7222445B27}"/>
              </a:ext>
            </a:extLst>
          </p:cNvPr>
          <p:cNvGrpSpPr>
            <a:grpSpLocks noChangeAspect="1"/>
          </p:cNvGrpSpPr>
          <p:nvPr/>
        </p:nvGrpSpPr>
        <p:grpSpPr>
          <a:xfrm>
            <a:off x="8198405" y="1656478"/>
            <a:ext cx="1280626" cy="1554480"/>
            <a:chOff x="10237508" y="1539167"/>
            <a:chExt cx="1522372" cy="1847922"/>
          </a:xfrm>
        </p:grpSpPr>
        <p:pic>
          <p:nvPicPr>
            <p:cNvPr id="42" name="Graphic 41" descr="Plate with solid fill">
              <a:extLst>
                <a:ext uri="{FF2B5EF4-FFF2-40B4-BE49-F238E27FC236}">
                  <a16:creationId xmlns:a16="http://schemas.microsoft.com/office/drawing/2014/main" id="{BD920B54-9DCE-46C3-8D3F-7BFA275E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87987" y="2365676"/>
              <a:ext cx="1021413" cy="1021413"/>
            </a:xfrm>
            <a:prstGeom prst="rect">
              <a:avLst/>
            </a:prstGeom>
          </p:spPr>
        </p:pic>
        <p:pic>
          <p:nvPicPr>
            <p:cNvPr id="41" name="Graphic 40" descr="Cake with solid fill">
              <a:extLst>
                <a:ext uri="{FF2B5EF4-FFF2-40B4-BE49-F238E27FC236}">
                  <a16:creationId xmlns:a16="http://schemas.microsoft.com/office/drawing/2014/main" id="{E00037F6-770A-411F-BE24-2CD944A9A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37508" y="1539167"/>
              <a:ext cx="1522372" cy="1522372"/>
            </a:xfrm>
            <a:prstGeom prst="rect">
              <a:avLst/>
            </a:prstGeom>
          </p:spPr>
        </p:pic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06E0EB-32A8-4C55-837C-8ADE7F624F90}"/>
              </a:ext>
            </a:extLst>
          </p:cNvPr>
          <p:cNvCxnSpPr>
            <a:cxnSpLocks/>
          </p:cNvCxnSpPr>
          <p:nvPr/>
        </p:nvCxnSpPr>
        <p:spPr>
          <a:xfrm>
            <a:off x="4665817" y="2540968"/>
            <a:ext cx="7452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38C282A-149B-4ADF-8A8B-960C65612A15}"/>
              </a:ext>
            </a:extLst>
          </p:cNvPr>
          <p:cNvCxnSpPr>
            <a:cxnSpLocks/>
          </p:cNvCxnSpPr>
          <p:nvPr/>
        </p:nvCxnSpPr>
        <p:spPr>
          <a:xfrm>
            <a:off x="7579269" y="2513547"/>
            <a:ext cx="6757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Graphic 67" descr="Thought bubble outline">
            <a:extLst>
              <a:ext uri="{FF2B5EF4-FFF2-40B4-BE49-F238E27FC236}">
                <a16:creationId xmlns:a16="http://schemas.microsoft.com/office/drawing/2014/main" id="{C7EA1399-4FD0-435D-BD2D-96B0E8CB8D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33585" y="1399062"/>
            <a:ext cx="3646713" cy="145031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853EE0F-3C9A-447A-B5C1-ECF717E6A768}"/>
              </a:ext>
            </a:extLst>
          </p:cNvPr>
          <p:cNvSpPr txBox="1"/>
          <p:nvPr/>
        </p:nvSpPr>
        <p:spPr>
          <a:xfrm>
            <a:off x="9305533" y="1716370"/>
            <a:ext cx="252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3057"/>
                </a:solidFill>
                <a:latin typeface="Corbel" panose="020B0503020204020204" pitchFamily="34" charset="0"/>
              </a:rPr>
              <a:t>Oops cake too big</a:t>
            </a:r>
          </a:p>
        </p:txBody>
      </p:sp>
    </p:spTree>
    <p:extLst>
      <p:ext uri="{BB962C8B-B14F-4D97-AF65-F5344CB8AC3E}">
        <p14:creationId xmlns:p14="http://schemas.microsoft.com/office/powerpoint/2010/main" val="2018156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13072-F998-415D-9C90-768C1718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F4B45-AF1C-4FAA-9971-F465CF89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NAIS’s Next?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CD5583-A06A-4B2D-9680-1B664307A0FC}"/>
              </a:ext>
            </a:extLst>
          </p:cNvPr>
          <p:cNvSpPr/>
          <p:nvPr/>
        </p:nvSpPr>
        <p:spPr>
          <a:xfrm>
            <a:off x="643604" y="1453277"/>
            <a:ext cx="2011680" cy="6400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3A7433-5E9D-4FA7-9EB0-B0B094812DC4}"/>
              </a:ext>
            </a:extLst>
          </p:cNvPr>
          <p:cNvSpPr/>
          <p:nvPr/>
        </p:nvSpPr>
        <p:spPr>
          <a:xfrm>
            <a:off x="643604" y="2986128"/>
            <a:ext cx="2011680" cy="640080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77E99F-7CD6-45DC-BAAC-DAD655CCADBD}"/>
              </a:ext>
            </a:extLst>
          </p:cNvPr>
          <p:cNvSpPr/>
          <p:nvPr/>
        </p:nvSpPr>
        <p:spPr>
          <a:xfrm>
            <a:off x="5860321" y="3003753"/>
            <a:ext cx="274319" cy="62245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E35B00-2550-42C3-8AC8-370B5389EEF2}"/>
              </a:ext>
            </a:extLst>
          </p:cNvPr>
          <p:cNvSpPr/>
          <p:nvPr/>
        </p:nvSpPr>
        <p:spPr>
          <a:xfrm>
            <a:off x="2873556" y="3003753"/>
            <a:ext cx="228600" cy="62245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69AAD9-AB30-40D8-9FE9-EFBE8B401BF5}"/>
              </a:ext>
            </a:extLst>
          </p:cNvPr>
          <p:cNvSpPr/>
          <p:nvPr/>
        </p:nvSpPr>
        <p:spPr>
          <a:xfrm>
            <a:off x="6363241" y="1478272"/>
            <a:ext cx="274319" cy="5824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59B4EE-4F1E-40FF-A44F-CF32F13CD22B}"/>
              </a:ext>
            </a:extLst>
          </p:cNvPr>
          <p:cNvSpPr/>
          <p:nvPr/>
        </p:nvSpPr>
        <p:spPr>
          <a:xfrm>
            <a:off x="4142022" y="1475948"/>
            <a:ext cx="27432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2EE491-32E1-4091-9634-09A02E9B9BD6}"/>
              </a:ext>
            </a:extLst>
          </p:cNvPr>
          <p:cNvSpPr/>
          <p:nvPr/>
        </p:nvSpPr>
        <p:spPr>
          <a:xfrm>
            <a:off x="2841178" y="1475948"/>
            <a:ext cx="3543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D8CFCAB-2DBB-4C70-A158-311C452CC9FD}"/>
              </a:ext>
            </a:extLst>
          </p:cNvPr>
          <p:cNvSpPr txBox="1">
            <a:spLocks/>
          </p:cNvSpPr>
          <p:nvPr/>
        </p:nvSpPr>
        <p:spPr>
          <a:xfrm>
            <a:off x="733930" y="1475948"/>
            <a:ext cx="8162427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en-US" sz="3200"/>
              <a:t>Software:    </a:t>
            </a:r>
            <a:r>
              <a:rPr lang="en-US" sz="3200">
                <a:solidFill>
                  <a:schemeClr val="bg1"/>
                </a:solidFill>
              </a:rPr>
              <a:t>N</a:t>
            </a:r>
            <a:r>
              <a:rPr lang="en-US" sz="3200"/>
              <a:t>eural </a:t>
            </a:r>
            <a:r>
              <a:rPr lang="en-US" sz="3200">
                <a:solidFill>
                  <a:schemeClr val="bg1"/>
                </a:solidFill>
              </a:rPr>
              <a:t>A</a:t>
            </a:r>
            <a:r>
              <a:rPr lang="en-US" sz="3200"/>
              <a:t>rchitecture </a:t>
            </a:r>
            <a:r>
              <a:rPr lang="en-US" sz="3200">
                <a:solidFill>
                  <a:schemeClr val="bg1"/>
                </a:solidFill>
              </a:rPr>
              <a:t>S</a:t>
            </a:r>
            <a:r>
              <a:rPr lang="en-US" sz="3200"/>
              <a:t>earch (NAS)</a:t>
            </a:r>
            <a:endParaRPr lang="en-US" sz="3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FC319E-DFA8-4A97-83F8-9E39A619D803}"/>
              </a:ext>
            </a:extLst>
          </p:cNvPr>
          <p:cNvSpPr/>
          <p:nvPr/>
        </p:nvSpPr>
        <p:spPr>
          <a:xfrm>
            <a:off x="613124" y="3003753"/>
            <a:ext cx="7342156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Hardware:</a:t>
            </a:r>
            <a:r>
              <a:rPr lang="en-US" sz="3200" b="1" dirty="0">
                <a:latin typeface="Corbel" panose="020B0503020204020204" pitchFamily="34" charset="0"/>
              </a:rPr>
              <a:t>    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3200" b="1" dirty="0">
                <a:latin typeface="Corbel" panose="020B0503020204020204" pitchFamily="34" charset="0"/>
              </a:rPr>
              <a:t>mplementation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S</a:t>
            </a:r>
            <a:r>
              <a:rPr lang="en-US" sz="3200" b="1" dirty="0">
                <a:latin typeface="Corbel" panose="020B0503020204020204" pitchFamily="34" charset="0"/>
              </a:rPr>
              <a:t>earch</a:t>
            </a:r>
          </a:p>
        </p:txBody>
      </p:sp>
      <p:pic>
        <p:nvPicPr>
          <p:cNvPr id="36" name="Graphic 35" descr="Badge Follow with solid fill">
            <a:extLst>
              <a:ext uri="{FF2B5EF4-FFF2-40B4-BE49-F238E27FC236}">
                <a16:creationId xmlns:a16="http://schemas.microsoft.com/office/drawing/2014/main" id="{796230D2-FCF9-44D0-BC00-F2927565E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7231" y="2261936"/>
            <a:ext cx="624425" cy="62442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277C11A-D4C6-479E-922D-AD3A99AD1BA3}"/>
              </a:ext>
            </a:extLst>
          </p:cNvPr>
          <p:cNvSpPr txBox="1"/>
          <p:nvPr/>
        </p:nvSpPr>
        <p:spPr>
          <a:xfrm rot="5400000">
            <a:off x="1384787" y="35704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3D50EE-9DA8-499C-A77E-088CF666CB0B}"/>
              </a:ext>
            </a:extLst>
          </p:cNvPr>
          <p:cNvSpPr txBox="1"/>
          <p:nvPr/>
        </p:nvSpPr>
        <p:spPr>
          <a:xfrm>
            <a:off x="643604" y="4433767"/>
            <a:ext cx="2011680" cy="64079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pic>
        <p:nvPicPr>
          <p:cNvPr id="39" name="Graphic 38" descr="Thumbs up sign with solid fill">
            <a:extLst>
              <a:ext uri="{FF2B5EF4-FFF2-40B4-BE49-F238E27FC236}">
                <a16:creationId xmlns:a16="http://schemas.microsoft.com/office/drawing/2014/main" id="{EEA55ACA-A7E1-46AF-9E30-79F1A942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6453" y="4263870"/>
            <a:ext cx="831405" cy="8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34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13072-F998-415D-9C90-768C1718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F4B45-AF1C-4FAA-9971-F465CF89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NAIS’s Next?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CD5583-A06A-4B2D-9680-1B664307A0FC}"/>
              </a:ext>
            </a:extLst>
          </p:cNvPr>
          <p:cNvSpPr/>
          <p:nvPr/>
        </p:nvSpPr>
        <p:spPr>
          <a:xfrm>
            <a:off x="643604" y="1453277"/>
            <a:ext cx="2011680" cy="6400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3A7433-5E9D-4FA7-9EB0-B0B094812DC4}"/>
              </a:ext>
            </a:extLst>
          </p:cNvPr>
          <p:cNvSpPr/>
          <p:nvPr/>
        </p:nvSpPr>
        <p:spPr>
          <a:xfrm>
            <a:off x="643604" y="2986128"/>
            <a:ext cx="2011680" cy="640080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77E99F-7CD6-45DC-BAAC-DAD655CCADBD}"/>
              </a:ext>
            </a:extLst>
          </p:cNvPr>
          <p:cNvSpPr/>
          <p:nvPr/>
        </p:nvSpPr>
        <p:spPr>
          <a:xfrm>
            <a:off x="5860321" y="3003753"/>
            <a:ext cx="274319" cy="62245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E35B00-2550-42C3-8AC8-370B5389EEF2}"/>
              </a:ext>
            </a:extLst>
          </p:cNvPr>
          <p:cNvSpPr/>
          <p:nvPr/>
        </p:nvSpPr>
        <p:spPr>
          <a:xfrm>
            <a:off x="2873556" y="3003753"/>
            <a:ext cx="228600" cy="62245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69AAD9-AB30-40D8-9FE9-EFBE8B401BF5}"/>
              </a:ext>
            </a:extLst>
          </p:cNvPr>
          <p:cNvSpPr/>
          <p:nvPr/>
        </p:nvSpPr>
        <p:spPr>
          <a:xfrm>
            <a:off x="6363241" y="1478272"/>
            <a:ext cx="274319" cy="5824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59B4EE-4F1E-40FF-A44F-CF32F13CD22B}"/>
              </a:ext>
            </a:extLst>
          </p:cNvPr>
          <p:cNvSpPr/>
          <p:nvPr/>
        </p:nvSpPr>
        <p:spPr>
          <a:xfrm>
            <a:off x="4142022" y="1475948"/>
            <a:ext cx="27432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2EE491-32E1-4091-9634-09A02E9B9BD6}"/>
              </a:ext>
            </a:extLst>
          </p:cNvPr>
          <p:cNvSpPr/>
          <p:nvPr/>
        </p:nvSpPr>
        <p:spPr>
          <a:xfrm>
            <a:off x="2841178" y="1475948"/>
            <a:ext cx="3543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D8CFCAB-2DBB-4C70-A158-311C452CC9FD}"/>
              </a:ext>
            </a:extLst>
          </p:cNvPr>
          <p:cNvSpPr txBox="1">
            <a:spLocks/>
          </p:cNvSpPr>
          <p:nvPr/>
        </p:nvSpPr>
        <p:spPr>
          <a:xfrm>
            <a:off x="733930" y="1475948"/>
            <a:ext cx="8162427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en-US" sz="3200"/>
              <a:t>Software:    </a:t>
            </a:r>
            <a:r>
              <a:rPr lang="en-US" sz="3200">
                <a:solidFill>
                  <a:schemeClr val="bg1"/>
                </a:solidFill>
              </a:rPr>
              <a:t>N</a:t>
            </a:r>
            <a:r>
              <a:rPr lang="en-US" sz="3200"/>
              <a:t>eural </a:t>
            </a:r>
            <a:r>
              <a:rPr lang="en-US" sz="3200">
                <a:solidFill>
                  <a:schemeClr val="bg1"/>
                </a:solidFill>
              </a:rPr>
              <a:t>A</a:t>
            </a:r>
            <a:r>
              <a:rPr lang="en-US" sz="3200"/>
              <a:t>rchitecture </a:t>
            </a:r>
            <a:r>
              <a:rPr lang="en-US" sz="3200">
                <a:solidFill>
                  <a:schemeClr val="bg1"/>
                </a:solidFill>
              </a:rPr>
              <a:t>S</a:t>
            </a:r>
            <a:r>
              <a:rPr lang="en-US" sz="3200"/>
              <a:t>earch (NAS)</a:t>
            </a:r>
            <a:endParaRPr lang="en-US" sz="3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FC319E-DFA8-4A97-83F8-9E39A619D803}"/>
              </a:ext>
            </a:extLst>
          </p:cNvPr>
          <p:cNvSpPr/>
          <p:nvPr/>
        </p:nvSpPr>
        <p:spPr>
          <a:xfrm>
            <a:off x="613124" y="3003753"/>
            <a:ext cx="7342156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Hardware:</a:t>
            </a:r>
            <a:r>
              <a:rPr lang="en-US" sz="3200" b="1" dirty="0">
                <a:latin typeface="Corbel" panose="020B0503020204020204" pitchFamily="34" charset="0"/>
              </a:rPr>
              <a:t>    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3200" b="1" dirty="0">
                <a:latin typeface="Corbel" panose="020B0503020204020204" pitchFamily="34" charset="0"/>
              </a:rPr>
              <a:t>mplementation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S</a:t>
            </a:r>
            <a:r>
              <a:rPr lang="en-US" sz="3200" b="1" dirty="0">
                <a:latin typeface="Corbel" panose="020B0503020204020204" pitchFamily="34" charset="0"/>
              </a:rPr>
              <a:t>earch</a:t>
            </a:r>
          </a:p>
        </p:txBody>
      </p:sp>
      <p:pic>
        <p:nvPicPr>
          <p:cNvPr id="36" name="Graphic 35" descr="Badge Follow with solid fill">
            <a:extLst>
              <a:ext uri="{FF2B5EF4-FFF2-40B4-BE49-F238E27FC236}">
                <a16:creationId xmlns:a16="http://schemas.microsoft.com/office/drawing/2014/main" id="{796230D2-FCF9-44D0-BC00-F2927565E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7231" y="2261936"/>
            <a:ext cx="624425" cy="62442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277C11A-D4C6-479E-922D-AD3A99AD1BA3}"/>
              </a:ext>
            </a:extLst>
          </p:cNvPr>
          <p:cNvSpPr txBox="1"/>
          <p:nvPr/>
        </p:nvSpPr>
        <p:spPr>
          <a:xfrm rot="5400000">
            <a:off x="1384787" y="35704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3D50EE-9DA8-499C-A77E-088CF666CB0B}"/>
              </a:ext>
            </a:extLst>
          </p:cNvPr>
          <p:cNvSpPr txBox="1"/>
          <p:nvPr/>
        </p:nvSpPr>
        <p:spPr>
          <a:xfrm>
            <a:off x="643604" y="4433767"/>
            <a:ext cx="2011680" cy="64079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pic>
        <p:nvPicPr>
          <p:cNvPr id="39" name="Graphic 38" descr="Thumbs up sign with solid fill">
            <a:extLst>
              <a:ext uri="{FF2B5EF4-FFF2-40B4-BE49-F238E27FC236}">
                <a16:creationId xmlns:a16="http://schemas.microsoft.com/office/drawing/2014/main" id="{EEA55ACA-A7E1-46AF-9E30-79F1A942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6453" y="4263870"/>
            <a:ext cx="831405" cy="831405"/>
          </a:xfrm>
          <a:prstGeom prst="rect">
            <a:avLst/>
          </a:prstGeom>
        </p:spPr>
      </p:pic>
      <p:pic>
        <p:nvPicPr>
          <p:cNvPr id="40" name="Graphic 39" descr="Shoe footprints with solid fill">
            <a:extLst>
              <a:ext uri="{FF2B5EF4-FFF2-40B4-BE49-F238E27FC236}">
                <a16:creationId xmlns:a16="http://schemas.microsoft.com/office/drawing/2014/main" id="{CE3E74F8-6083-4CFB-9507-ED8E66F38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184496" y="4426344"/>
            <a:ext cx="637848" cy="637848"/>
          </a:xfrm>
          <a:prstGeom prst="rect">
            <a:avLst/>
          </a:prstGeom>
        </p:spPr>
      </p:pic>
      <p:pic>
        <p:nvPicPr>
          <p:cNvPr id="41" name="Graphic 40" descr="Shoe footprints with solid fill">
            <a:extLst>
              <a:ext uri="{FF2B5EF4-FFF2-40B4-BE49-F238E27FC236}">
                <a16:creationId xmlns:a16="http://schemas.microsoft.com/office/drawing/2014/main" id="{26E1F4CE-3A2B-437B-B055-975B9EF8A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5006340" y="4259753"/>
            <a:ext cx="991140" cy="991140"/>
          </a:xfrm>
          <a:prstGeom prst="rect">
            <a:avLst/>
          </a:prstGeom>
        </p:spPr>
      </p:pic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D8FA3B1E-5E33-42D4-922E-D19842906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94522" y="42223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84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13072-F998-415D-9C90-768C1718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F4B45-AF1C-4FAA-9971-F465CF89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NAIS’s Next?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FB370-6118-4782-83C5-635CC120F9E1}"/>
              </a:ext>
            </a:extLst>
          </p:cNvPr>
          <p:cNvSpPr/>
          <p:nvPr/>
        </p:nvSpPr>
        <p:spPr>
          <a:xfrm>
            <a:off x="643604" y="1453277"/>
            <a:ext cx="2011680" cy="6400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B499ED-05A2-431F-918B-DCA9D5CFFBCE}"/>
              </a:ext>
            </a:extLst>
          </p:cNvPr>
          <p:cNvSpPr/>
          <p:nvPr/>
        </p:nvSpPr>
        <p:spPr>
          <a:xfrm>
            <a:off x="643604" y="2986128"/>
            <a:ext cx="2011680" cy="640080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3BAAD-05DF-4E63-9ED4-0A8D6EE847AB}"/>
              </a:ext>
            </a:extLst>
          </p:cNvPr>
          <p:cNvSpPr/>
          <p:nvPr/>
        </p:nvSpPr>
        <p:spPr>
          <a:xfrm>
            <a:off x="5860321" y="3003753"/>
            <a:ext cx="274319" cy="62245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6CDA4-75F3-4DC8-B518-69DC421D1327}"/>
              </a:ext>
            </a:extLst>
          </p:cNvPr>
          <p:cNvSpPr/>
          <p:nvPr/>
        </p:nvSpPr>
        <p:spPr>
          <a:xfrm>
            <a:off x="2873556" y="3003753"/>
            <a:ext cx="228600" cy="62245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02533-3628-4EA3-8258-1C10A374DE1F}"/>
              </a:ext>
            </a:extLst>
          </p:cNvPr>
          <p:cNvSpPr/>
          <p:nvPr/>
        </p:nvSpPr>
        <p:spPr>
          <a:xfrm>
            <a:off x="6363241" y="1478272"/>
            <a:ext cx="274319" cy="5824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6AF55-2B34-4E84-89D9-FF90913232D0}"/>
              </a:ext>
            </a:extLst>
          </p:cNvPr>
          <p:cNvSpPr/>
          <p:nvPr/>
        </p:nvSpPr>
        <p:spPr>
          <a:xfrm>
            <a:off x="4142022" y="1475948"/>
            <a:ext cx="27432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B3BFF3-7994-440F-9F91-685E3A302450}"/>
              </a:ext>
            </a:extLst>
          </p:cNvPr>
          <p:cNvSpPr/>
          <p:nvPr/>
        </p:nvSpPr>
        <p:spPr>
          <a:xfrm>
            <a:off x="2841178" y="1475948"/>
            <a:ext cx="3543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B27871-3DAD-4E7D-A761-CFEF65C10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30" y="1475948"/>
            <a:ext cx="8162427" cy="584775"/>
          </a:xfrm>
          <a:noFill/>
        </p:spPr>
        <p:txBody>
          <a:bodyPr wrap="none" rtlCol="0">
            <a:spAutoFit/>
          </a:bodyPr>
          <a:lstStyle/>
          <a:p>
            <a:pPr marL="0" indent="0" defTabSz="457200">
              <a:buNone/>
            </a:pPr>
            <a:r>
              <a:rPr lang="en-US" sz="3200" dirty="0">
                <a:latin typeface="Corbel" panose="020B0503020204020204" pitchFamily="34" charset="0"/>
              </a:rPr>
              <a:t>Software:    </a:t>
            </a:r>
            <a:r>
              <a:rPr 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N</a:t>
            </a:r>
            <a:r>
              <a:rPr lang="en-US" sz="3200" dirty="0">
                <a:latin typeface="Corbel" panose="020B0503020204020204" pitchFamily="34" charset="0"/>
              </a:rPr>
              <a:t>eural </a:t>
            </a:r>
            <a:r>
              <a:rPr 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A</a:t>
            </a:r>
            <a:r>
              <a:rPr lang="en-US" sz="3200" dirty="0">
                <a:latin typeface="Corbel" panose="020B0503020204020204" pitchFamily="34" charset="0"/>
              </a:rPr>
              <a:t>rchitecture </a:t>
            </a:r>
            <a:r>
              <a:rPr 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S</a:t>
            </a:r>
            <a:r>
              <a:rPr lang="en-US" sz="3200" dirty="0">
                <a:latin typeface="Corbel" panose="020B0503020204020204" pitchFamily="34" charset="0"/>
              </a:rPr>
              <a:t>earch (NAS)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277237-1EEB-4820-850E-AB25231755B8}"/>
              </a:ext>
            </a:extLst>
          </p:cNvPr>
          <p:cNvSpPr/>
          <p:nvPr/>
        </p:nvSpPr>
        <p:spPr>
          <a:xfrm>
            <a:off x="613124" y="3003753"/>
            <a:ext cx="7342156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Hardware:</a:t>
            </a:r>
            <a:r>
              <a:rPr lang="en-US" sz="3200" b="1" dirty="0">
                <a:latin typeface="Corbel" panose="020B0503020204020204" pitchFamily="34" charset="0"/>
              </a:rPr>
              <a:t>    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3200" b="1" dirty="0">
                <a:latin typeface="Corbel" panose="020B0503020204020204" pitchFamily="34" charset="0"/>
              </a:rPr>
              <a:t>mplementation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S</a:t>
            </a:r>
            <a:r>
              <a:rPr lang="en-US" sz="3200" b="1" dirty="0">
                <a:latin typeface="Corbel" panose="020B0503020204020204" pitchFamily="34" charset="0"/>
              </a:rPr>
              <a:t>earch</a:t>
            </a:r>
          </a:p>
        </p:txBody>
      </p:sp>
      <p:pic>
        <p:nvPicPr>
          <p:cNvPr id="16" name="Graphic 15" descr="Badge Follow with solid fill">
            <a:extLst>
              <a:ext uri="{FF2B5EF4-FFF2-40B4-BE49-F238E27FC236}">
                <a16:creationId xmlns:a16="http://schemas.microsoft.com/office/drawing/2014/main" id="{F8C56507-C692-4872-B2E3-F24E66846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7231" y="2261936"/>
            <a:ext cx="624425" cy="6244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54276D-AF51-4EAA-AA1C-4F8413BF1E6D}"/>
              </a:ext>
            </a:extLst>
          </p:cNvPr>
          <p:cNvSpPr txBox="1"/>
          <p:nvPr/>
        </p:nvSpPr>
        <p:spPr>
          <a:xfrm rot="5400000">
            <a:off x="1384787" y="35704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FDD418-46CD-4D2F-AAAF-1F5F17DE42A1}"/>
              </a:ext>
            </a:extLst>
          </p:cNvPr>
          <p:cNvSpPr txBox="1"/>
          <p:nvPr/>
        </p:nvSpPr>
        <p:spPr>
          <a:xfrm>
            <a:off x="643604" y="4433767"/>
            <a:ext cx="2011680" cy="64079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pic>
        <p:nvPicPr>
          <p:cNvPr id="19" name="Graphic 18" descr="Thumbs up sign with solid fill">
            <a:extLst>
              <a:ext uri="{FF2B5EF4-FFF2-40B4-BE49-F238E27FC236}">
                <a16:creationId xmlns:a16="http://schemas.microsoft.com/office/drawing/2014/main" id="{FC0551C7-2073-464B-8C18-B403218DF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6453" y="4263870"/>
            <a:ext cx="831405" cy="831405"/>
          </a:xfrm>
          <a:prstGeom prst="rect">
            <a:avLst/>
          </a:prstGeom>
        </p:spPr>
      </p:pic>
      <p:pic>
        <p:nvPicPr>
          <p:cNvPr id="22" name="Graphic 21" descr="Shoe footprints with solid fill">
            <a:extLst>
              <a:ext uri="{FF2B5EF4-FFF2-40B4-BE49-F238E27FC236}">
                <a16:creationId xmlns:a16="http://schemas.microsoft.com/office/drawing/2014/main" id="{D12A8019-3263-4A6D-B3CA-A5DA06938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184496" y="4426344"/>
            <a:ext cx="637848" cy="637848"/>
          </a:xfrm>
          <a:prstGeom prst="rect">
            <a:avLst/>
          </a:prstGeom>
        </p:spPr>
      </p:pic>
      <p:pic>
        <p:nvPicPr>
          <p:cNvPr id="23" name="Graphic 22" descr="Shoe footprints with solid fill">
            <a:extLst>
              <a:ext uri="{FF2B5EF4-FFF2-40B4-BE49-F238E27FC236}">
                <a16:creationId xmlns:a16="http://schemas.microsoft.com/office/drawing/2014/main" id="{AFD13D08-BE2E-4658-AB36-37F2DD52B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5006340" y="4259753"/>
            <a:ext cx="991140" cy="991140"/>
          </a:xfrm>
          <a:prstGeom prst="rect">
            <a:avLst/>
          </a:prstGeom>
        </p:spPr>
      </p:pic>
      <p:graphicFrame>
        <p:nvGraphicFramePr>
          <p:cNvPr id="21" name="Table 24">
            <a:extLst>
              <a:ext uri="{FF2B5EF4-FFF2-40B4-BE49-F238E27FC236}">
                <a16:creationId xmlns:a16="http://schemas.microsoft.com/office/drawing/2014/main" id="{A4010974-0DC8-44B7-9BCF-91D973490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03727"/>
              </p:ext>
            </p:extLst>
          </p:nvPr>
        </p:nvGraphicFramePr>
        <p:xfrm>
          <a:off x="6560261" y="3767474"/>
          <a:ext cx="508961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13">
                  <a:extLst>
                    <a:ext uri="{9D8B030D-6E8A-4147-A177-3AD203B41FA5}">
                      <a16:colId xmlns:a16="http://schemas.microsoft.com/office/drawing/2014/main" val="2882533078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2202689662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3465144403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2402469209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1201095721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2488230311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3042356018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4173370702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3275829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1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598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51AD7FA-CFCC-45B1-A953-D9EEA5537598}"/>
              </a:ext>
            </a:extLst>
          </p:cNvPr>
          <p:cNvSpPr txBox="1"/>
          <p:nvPr/>
        </p:nvSpPr>
        <p:spPr>
          <a:xfrm>
            <a:off x="6132616" y="3883246"/>
            <a:ext cx="589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Multi-modal Multi-task Models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E489921-78D1-4EF8-988F-6F00CB35800E}"/>
              </a:ext>
            </a:extLst>
          </p:cNvPr>
          <p:cNvGrpSpPr/>
          <p:nvPr/>
        </p:nvGrpSpPr>
        <p:grpSpPr>
          <a:xfrm>
            <a:off x="9522215" y="953517"/>
            <a:ext cx="1717442" cy="2148954"/>
            <a:chOff x="9485254" y="957933"/>
            <a:chExt cx="1717442" cy="2148954"/>
          </a:xfrm>
        </p:grpSpPr>
        <p:grpSp>
          <p:nvGrpSpPr>
            <p:cNvPr id="33" name="Graphic 25" descr="Cake stand filled with cupcakes">
              <a:extLst>
                <a:ext uri="{FF2B5EF4-FFF2-40B4-BE49-F238E27FC236}">
                  <a16:creationId xmlns:a16="http://schemas.microsoft.com/office/drawing/2014/main" id="{6C75C9D3-6E41-4963-B8BC-1959112CB83A}"/>
                </a:ext>
              </a:extLst>
            </p:cNvPr>
            <p:cNvGrpSpPr/>
            <p:nvPr/>
          </p:nvGrpSpPr>
          <p:grpSpPr>
            <a:xfrm>
              <a:off x="10721303" y="2380438"/>
              <a:ext cx="481393" cy="726449"/>
              <a:chOff x="10721303" y="2380438"/>
              <a:chExt cx="481393" cy="726449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C1E0D68-183E-4FA7-85DC-305B33443876}"/>
                  </a:ext>
                </a:extLst>
              </p:cNvPr>
              <p:cNvSpPr/>
              <p:nvPr/>
            </p:nvSpPr>
            <p:spPr>
              <a:xfrm>
                <a:off x="10721303" y="2501298"/>
                <a:ext cx="481393" cy="351462"/>
              </a:xfrm>
              <a:custGeom>
                <a:avLst/>
                <a:gdLst>
                  <a:gd name="connsiteX0" fmla="*/ 419781 w 481393"/>
                  <a:gd name="connsiteY0" fmla="*/ 139476 h 351462"/>
                  <a:gd name="connsiteX1" fmla="*/ 409372 w 481393"/>
                  <a:gd name="connsiteY1" fmla="*/ 114948 h 351462"/>
                  <a:gd name="connsiteX2" fmla="*/ 414545 w 481393"/>
                  <a:gd name="connsiteY2" fmla="*/ 76911 h 351462"/>
                  <a:gd name="connsiteX3" fmla="*/ 328194 w 481393"/>
                  <a:gd name="connsiteY3" fmla="*/ 8201 h 351462"/>
                  <a:gd name="connsiteX4" fmla="*/ 230175 w 481393"/>
                  <a:gd name="connsiteY4" fmla="*/ 1075 h 351462"/>
                  <a:gd name="connsiteX5" fmla="*/ 134572 w 481393"/>
                  <a:gd name="connsiteY5" fmla="*/ 30233 h 351462"/>
                  <a:gd name="connsiteX6" fmla="*/ 119883 w 481393"/>
                  <a:gd name="connsiteY6" fmla="*/ 31904 h 351462"/>
                  <a:gd name="connsiteX7" fmla="*/ 49445 w 481393"/>
                  <a:gd name="connsiteY7" fmla="*/ 118898 h 351462"/>
                  <a:gd name="connsiteX8" fmla="*/ 55983 w 481393"/>
                  <a:gd name="connsiteY8" fmla="*/ 142140 h 351462"/>
                  <a:gd name="connsiteX9" fmla="*/ 10 w 481393"/>
                  <a:gd name="connsiteY9" fmla="*/ 231850 h 351462"/>
                  <a:gd name="connsiteX10" fmla="*/ 41281 w 481393"/>
                  <a:gd name="connsiteY10" fmla="*/ 314300 h 351462"/>
                  <a:gd name="connsiteX11" fmla="*/ 194235 w 481393"/>
                  <a:gd name="connsiteY11" fmla="*/ 348272 h 351462"/>
                  <a:gd name="connsiteX12" fmla="*/ 243034 w 481393"/>
                  <a:gd name="connsiteY12" fmla="*/ 351239 h 351462"/>
                  <a:gd name="connsiteX13" fmla="*/ 316562 w 481393"/>
                  <a:gd name="connsiteY13" fmla="*/ 349591 h 351462"/>
                  <a:gd name="connsiteX14" fmla="*/ 438103 w 481393"/>
                  <a:gd name="connsiteY14" fmla="*/ 316068 h 351462"/>
                  <a:gd name="connsiteX15" fmla="*/ 481386 w 481393"/>
                  <a:gd name="connsiteY15" fmla="*/ 234561 h 351462"/>
                  <a:gd name="connsiteX16" fmla="*/ 419781 w 481393"/>
                  <a:gd name="connsiteY16" fmla="*/ 139476 h 35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393" h="351462">
                    <a:moveTo>
                      <a:pt x="419781" y="139476"/>
                    </a:moveTo>
                    <a:cubicBezTo>
                      <a:pt x="410328" y="135380"/>
                      <a:pt x="405501" y="124493"/>
                      <a:pt x="409372" y="114948"/>
                    </a:cubicBezTo>
                    <a:cubicBezTo>
                      <a:pt x="414103" y="103279"/>
                      <a:pt x="416068" y="90301"/>
                      <a:pt x="414545" y="76911"/>
                    </a:cubicBezTo>
                    <a:cubicBezTo>
                      <a:pt x="409672" y="34090"/>
                      <a:pt x="371012" y="3327"/>
                      <a:pt x="328194" y="8201"/>
                    </a:cubicBezTo>
                    <a:cubicBezTo>
                      <a:pt x="328194" y="8201"/>
                      <a:pt x="278973" y="-3541"/>
                      <a:pt x="230175" y="1075"/>
                    </a:cubicBezTo>
                    <a:cubicBezTo>
                      <a:pt x="181376" y="5691"/>
                      <a:pt x="134572" y="30233"/>
                      <a:pt x="134572" y="30233"/>
                    </a:cubicBezTo>
                    <a:lnTo>
                      <a:pt x="119883" y="31904"/>
                    </a:lnTo>
                    <a:cubicBezTo>
                      <a:pt x="76993" y="36784"/>
                      <a:pt x="44337" y="76034"/>
                      <a:pt x="49445" y="118898"/>
                    </a:cubicBezTo>
                    <a:cubicBezTo>
                      <a:pt x="50431" y="127157"/>
                      <a:pt x="52692" y="134955"/>
                      <a:pt x="55983" y="142140"/>
                    </a:cubicBezTo>
                    <a:cubicBezTo>
                      <a:pt x="23169" y="158814"/>
                      <a:pt x="554" y="192653"/>
                      <a:pt x="10" y="231850"/>
                    </a:cubicBezTo>
                    <a:cubicBezTo>
                      <a:pt x="-455" y="265386"/>
                      <a:pt x="16031" y="295322"/>
                      <a:pt x="41281" y="314300"/>
                    </a:cubicBezTo>
                    <a:cubicBezTo>
                      <a:pt x="63006" y="328488"/>
                      <a:pt x="138436" y="344259"/>
                      <a:pt x="194235" y="348272"/>
                    </a:cubicBezTo>
                    <a:cubicBezTo>
                      <a:pt x="205630" y="349093"/>
                      <a:pt x="231088" y="350949"/>
                      <a:pt x="243034" y="351239"/>
                    </a:cubicBezTo>
                    <a:cubicBezTo>
                      <a:pt x="267463" y="351829"/>
                      <a:pt x="295127" y="351242"/>
                      <a:pt x="316562" y="349591"/>
                    </a:cubicBezTo>
                    <a:cubicBezTo>
                      <a:pt x="367243" y="345687"/>
                      <a:pt x="415148" y="331456"/>
                      <a:pt x="438103" y="316068"/>
                    </a:cubicBezTo>
                    <a:cubicBezTo>
                      <a:pt x="463855" y="297795"/>
                      <a:pt x="480977" y="268271"/>
                      <a:pt x="481386" y="234561"/>
                    </a:cubicBezTo>
                    <a:cubicBezTo>
                      <a:pt x="481900" y="191997"/>
                      <a:pt x="456396" y="155339"/>
                      <a:pt x="419781" y="1394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0DB22A3-8122-4B52-84F2-033DF53081A0}"/>
                  </a:ext>
                </a:extLst>
              </p:cNvPr>
              <p:cNvSpPr/>
              <p:nvPr/>
            </p:nvSpPr>
            <p:spPr>
              <a:xfrm>
                <a:off x="10741949" y="2809700"/>
                <a:ext cx="435334" cy="84062"/>
              </a:xfrm>
              <a:custGeom>
                <a:avLst/>
                <a:gdLst>
                  <a:gd name="connsiteX0" fmla="*/ 417457 w 435334"/>
                  <a:gd name="connsiteY0" fmla="*/ 7666 h 84062"/>
                  <a:gd name="connsiteX1" fmla="*/ 400236 w 435334"/>
                  <a:gd name="connsiteY1" fmla="*/ 620 h 84062"/>
                  <a:gd name="connsiteX2" fmla="*/ 400213 w 435334"/>
                  <a:gd name="connsiteY2" fmla="*/ 623 h 84062"/>
                  <a:gd name="connsiteX3" fmla="*/ 289627 w 435334"/>
                  <a:gd name="connsiteY3" fmla="*/ 27103 h 84062"/>
                  <a:gd name="connsiteX4" fmla="*/ 220472 w 435334"/>
                  <a:gd name="connsiteY4" fmla="*/ 28794 h 84062"/>
                  <a:gd name="connsiteX5" fmla="*/ 185435 w 435334"/>
                  <a:gd name="connsiteY5" fmla="*/ 27103 h 84062"/>
                  <a:gd name="connsiteX6" fmla="*/ 51895 w 435334"/>
                  <a:gd name="connsiteY6" fmla="*/ 3 h 84062"/>
                  <a:gd name="connsiteX7" fmla="*/ 51882 w 435334"/>
                  <a:gd name="connsiteY7" fmla="*/ 0 h 84062"/>
                  <a:gd name="connsiteX8" fmla="*/ 42030 w 435334"/>
                  <a:gd name="connsiteY8" fmla="*/ 0 h 84062"/>
                  <a:gd name="connsiteX9" fmla="*/ 20638 w 435334"/>
                  <a:gd name="connsiteY9" fmla="*/ 5899 h 84062"/>
                  <a:gd name="connsiteX10" fmla="*/ 0 w 435334"/>
                  <a:gd name="connsiteY10" fmla="*/ 41855 h 84062"/>
                  <a:gd name="connsiteX11" fmla="*/ 43312 w 435334"/>
                  <a:gd name="connsiteY11" fmla="*/ 84062 h 84062"/>
                  <a:gd name="connsiteX12" fmla="*/ 392003 w 435334"/>
                  <a:gd name="connsiteY12" fmla="*/ 84062 h 84062"/>
                  <a:gd name="connsiteX13" fmla="*/ 435292 w 435334"/>
                  <a:gd name="connsiteY13" fmla="*/ 43965 h 84062"/>
                  <a:gd name="connsiteX14" fmla="*/ 417457 w 435334"/>
                  <a:gd name="connsiteY14" fmla="*/ 7666 h 8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334" h="84062">
                    <a:moveTo>
                      <a:pt x="417457" y="7666"/>
                    </a:moveTo>
                    <a:cubicBezTo>
                      <a:pt x="412419" y="4118"/>
                      <a:pt x="406566" y="1672"/>
                      <a:pt x="400236" y="620"/>
                    </a:cubicBezTo>
                    <a:cubicBezTo>
                      <a:pt x="400226" y="620"/>
                      <a:pt x="400219" y="620"/>
                      <a:pt x="400213" y="623"/>
                    </a:cubicBezTo>
                    <a:cubicBezTo>
                      <a:pt x="380472" y="13555"/>
                      <a:pt x="340299" y="23199"/>
                      <a:pt x="289627" y="27103"/>
                    </a:cubicBezTo>
                    <a:cubicBezTo>
                      <a:pt x="268192" y="28755"/>
                      <a:pt x="244901" y="29388"/>
                      <a:pt x="220472" y="28794"/>
                    </a:cubicBezTo>
                    <a:cubicBezTo>
                      <a:pt x="208526" y="28504"/>
                      <a:pt x="196831" y="27924"/>
                      <a:pt x="185435" y="27103"/>
                    </a:cubicBezTo>
                    <a:cubicBezTo>
                      <a:pt x="129644" y="23090"/>
                      <a:pt x="81560" y="13040"/>
                      <a:pt x="51895" y="3"/>
                    </a:cubicBezTo>
                    <a:cubicBezTo>
                      <a:pt x="51892" y="0"/>
                      <a:pt x="51885" y="0"/>
                      <a:pt x="51882" y="0"/>
                    </a:cubicBezTo>
                    <a:lnTo>
                      <a:pt x="42030" y="0"/>
                    </a:lnTo>
                    <a:cubicBezTo>
                      <a:pt x="34209" y="0"/>
                      <a:pt x="26909" y="2176"/>
                      <a:pt x="20638" y="5899"/>
                    </a:cubicBezTo>
                    <a:cubicBezTo>
                      <a:pt x="8346" y="13192"/>
                      <a:pt x="63" y="26539"/>
                      <a:pt x="0" y="41855"/>
                    </a:cubicBezTo>
                    <a:cubicBezTo>
                      <a:pt x="-95" y="65077"/>
                      <a:pt x="20090" y="84062"/>
                      <a:pt x="43312" y="84062"/>
                    </a:cubicBezTo>
                    <a:lnTo>
                      <a:pt x="392003" y="84062"/>
                    </a:lnTo>
                    <a:cubicBezTo>
                      <a:pt x="414694" y="84062"/>
                      <a:pt x="434273" y="66630"/>
                      <a:pt x="435292" y="43965"/>
                    </a:cubicBezTo>
                    <a:cubicBezTo>
                      <a:pt x="435964" y="28956"/>
                      <a:pt x="428747" y="15615"/>
                      <a:pt x="417457" y="7666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6F3EE90-A24B-4103-B78F-5DCB7666949F}"/>
                  </a:ext>
                </a:extLst>
              </p:cNvPr>
              <p:cNvSpPr/>
              <p:nvPr/>
            </p:nvSpPr>
            <p:spPr>
              <a:xfrm>
                <a:off x="10729113" y="2865004"/>
                <a:ext cx="466170" cy="241883"/>
              </a:xfrm>
              <a:custGeom>
                <a:avLst/>
                <a:gdLst>
                  <a:gd name="connsiteX0" fmla="*/ 466170 w 466170"/>
                  <a:gd name="connsiteY0" fmla="*/ 43 h 241883"/>
                  <a:gd name="connsiteX1" fmla="*/ 466134 w 466170"/>
                  <a:gd name="connsiteY1" fmla="*/ 0 h 241883"/>
                  <a:gd name="connsiteX2" fmla="*/ 446726 w 466170"/>
                  <a:gd name="connsiteY2" fmla="*/ 14046 h 241883"/>
                  <a:gd name="connsiteX3" fmla="*/ 427273 w 466170"/>
                  <a:gd name="connsiteY3" fmla="*/ 0 h 241883"/>
                  <a:gd name="connsiteX4" fmla="*/ 407833 w 466170"/>
                  <a:gd name="connsiteY4" fmla="*/ 14046 h 241883"/>
                  <a:gd name="connsiteX5" fmla="*/ 388409 w 466170"/>
                  <a:gd name="connsiteY5" fmla="*/ 0 h 241883"/>
                  <a:gd name="connsiteX6" fmla="*/ 368975 w 466170"/>
                  <a:gd name="connsiteY6" fmla="*/ 14046 h 241883"/>
                  <a:gd name="connsiteX7" fmla="*/ 349548 w 466170"/>
                  <a:gd name="connsiteY7" fmla="*/ 0 h 241883"/>
                  <a:gd name="connsiteX8" fmla="*/ 330121 w 466170"/>
                  <a:gd name="connsiteY8" fmla="*/ 14046 h 241883"/>
                  <a:gd name="connsiteX9" fmla="*/ 310693 w 466170"/>
                  <a:gd name="connsiteY9" fmla="*/ 0 h 241883"/>
                  <a:gd name="connsiteX10" fmla="*/ 291276 w 466170"/>
                  <a:gd name="connsiteY10" fmla="*/ 14046 h 241883"/>
                  <a:gd name="connsiteX11" fmla="*/ 271865 w 466170"/>
                  <a:gd name="connsiteY11" fmla="*/ 0 h 241883"/>
                  <a:gd name="connsiteX12" fmla="*/ 252445 w 466170"/>
                  <a:gd name="connsiteY12" fmla="*/ 14046 h 241883"/>
                  <a:gd name="connsiteX13" fmla="*/ 233021 w 466170"/>
                  <a:gd name="connsiteY13" fmla="*/ 0 h 241883"/>
                  <a:gd name="connsiteX14" fmla="*/ 213597 w 466170"/>
                  <a:gd name="connsiteY14" fmla="*/ 14046 h 241883"/>
                  <a:gd name="connsiteX15" fmla="*/ 194170 w 466170"/>
                  <a:gd name="connsiteY15" fmla="*/ 0 h 241883"/>
                  <a:gd name="connsiteX16" fmla="*/ 174746 w 466170"/>
                  <a:gd name="connsiteY16" fmla="*/ 14046 h 241883"/>
                  <a:gd name="connsiteX17" fmla="*/ 155329 w 466170"/>
                  <a:gd name="connsiteY17" fmla="*/ 0 h 241883"/>
                  <a:gd name="connsiteX18" fmla="*/ 135905 w 466170"/>
                  <a:gd name="connsiteY18" fmla="*/ 14046 h 241883"/>
                  <a:gd name="connsiteX19" fmla="*/ 116488 w 466170"/>
                  <a:gd name="connsiteY19" fmla="*/ 0 h 241883"/>
                  <a:gd name="connsiteX20" fmla="*/ 97070 w 466170"/>
                  <a:gd name="connsiteY20" fmla="*/ 14046 h 241883"/>
                  <a:gd name="connsiteX21" fmla="*/ 77656 w 466170"/>
                  <a:gd name="connsiteY21" fmla="*/ 0 h 241883"/>
                  <a:gd name="connsiteX22" fmla="*/ 58236 w 466170"/>
                  <a:gd name="connsiteY22" fmla="*/ 14046 h 241883"/>
                  <a:gd name="connsiteX23" fmla="*/ 38825 w 466170"/>
                  <a:gd name="connsiteY23" fmla="*/ 0 h 241883"/>
                  <a:gd name="connsiteX24" fmla="*/ 19405 w 466170"/>
                  <a:gd name="connsiteY24" fmla="*/ 14046 h 241883"/>
                  <a:gd name="connsiteX25" fmla="*/ 37 w 466170"/>
                  <a:gd name="connsiteY25" fmla="*/ 0 h 241883"/>
                  <a:gd name="connsiteX26" fmla="*/ 0 w 466170"/>
                  <a:gd name="connsiteY26" fmla="*/ 43 h 241883"/>
                  <a:gd name="connsiteX27" fmla="*/ 43013 w 466170"/>
                  <a:gd name="connsiteY27" fmla="*/ 216280 h 241883"/>
                  <a:gd name="connsiteX28" fmla="*/ 74211 w 466170"/>
                  <a:gd name="connsiteY28" fmla="*/ 241883 h 241883"/>
                  <a:gd name="connsiteX29" fmla="*/ 393437 w 466170"/>
                  <a:gd name="connsiteY29" fmla="*/ 241883 h 241883"/>
                  <a:gd name="connsiteX30" fmla="*/ 424678 w 466170"/>
                  <a:gd name="connsiteY30" fmla="*/ 216073 h 241883"/>
                  <a:gd name="connsiteX31" fmla="*/ 466170 w 466170"/>
                  <a:gd name="connsiteY31" fmla="*/ 43 h 24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70" h="241883">
                    <a:moveTo>
                      <a:pt x="466170" y="43"/>
                    </a:moveTo>
                    <a:cubicBezTo>
                      <a:pt x="466173" y="23"/>
                      <a:pt x="466154" y="0"/>
                      <a:pt x="466134" y="0"/>
                    </a:cubicBezTo>
                    <a:cubicBezTo>
                      <a:pt x="456453" y="43"/>
                      <a:pt x="456437" y="14046"/>
                      <a:pt x="446726" y="14046"/>
                    </a:cubicBezTo>
                    <a:cubicBezTo>
                      <a:pt x="437000" y="14046"/>
                      <a:pt x="437000" y="0"/>
                      <a:pt x="427273" y="0"/>
                    </a:cubicBezTo>
                    <a:cubicBezTo>
                      <a:pt x="417553" y="0"/>
                      <a:pt x="417553" y="14046"/>
                      <a:pt x="407833" y="14046"/>
                    </a:cubicBezTo>
                    <a:cubicBezTo>
                      <a:pt x="398122" y="14046"/>
                      <a:pt x="398122" y="0"/>
                      <a:pt x="388409" y="0"/>
                    </a:cubicBezTo>
                    <a:cubicBezTo>
                      <a:pt x="378692" y="0"/>
                      <a:pt x="378692" y="14046"/>
                      <a:pt x="368975" y="14046"/>
                    </a:cubicBezTo>
                    <a:cubicBezTo>
                      <a:pt x="359261" y="14046"/>
                      <a:pt x="359261" y="0"/>
                      <a:pt x="349548" y="0"/>
                    </a:cubicBezTo>
                    <a:cubicBezTo>
                      <a:pt x="339834" y="0"/>
                      <a:pt x="339834" y="14046"/>
                      <a:pt x="330121" y="14046"/>
                    </a:cubicBezTo>
                    <a:cubicBezTo>
                      <a:pt x="320407" y="14046"/>
                      <a:pt x="320407" y="0"/>
                      <a:pt x="310693" y="0"/>
                    </a:cubicBezTo>
                    <a:cubicBezTo>
                      <a:pt x="300983" y="0"/>
                      <a:pt x="300983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5" y="14046"/>
                      <a:pt x="242735" y="0"/>
                      <a:pt x="233021" y="0"/>
                    </a:cubicBezTo>
                    <a:cubicBezTo>
                      <a:pt x="223307" y="0"/>
                      <a:pt x="223311" y="14046"/>
                      <a:pt x="213597" y="14046"/>
                    </a:cubicBezTo>
                    <a:cubicBezTo>
                      <a:pt x="203884" y="14046"/>
                      <a:pt x="203884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8" y="0"/>
                      <a:pt x="145618" y="14046"/>
                      <a:pt x="135905" y="14046"/>
                    </a:cubicBezTo>
                    <a:cubicBezTo>
                      <a:pt x="126198" y="14046"/>
                      <a:pt x="126198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5" y="14046"/>
                    </a:cubicBezTo>
                    <a:cubicBezTo>
                      <a:pt x="9714" y="14046"/>
                      <a:pt x="9698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3" y="216280"/>
                    </a:lnTo>
                    <a:cubicBezTo>
                      <a:pt x="45973" y="231164"/>
                      <a:pt x="59037" y="241883"/>
                      <a:pt x="74211" y="241883"/>
                    </a:cubicBezTo>
                    <a:lnTo>
                      <a:pt x="393437" y="241883"/>
                    </a:lnTo>
                    <a:cubicBezTo>
                      <a:pt x="408693" y="241883"/>
                      <a:pt x="421800" y="231055"/>
                      <a:pt x="424678" y="216073"/>
                    </a:cubicBezTo>
                    <a:lnTo>
                      <a:pt x="46617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" name="Graphic 25" descr="Cake stand filled with cupcakes">
                <a:extLst>
                  <a:ext uri="{FF2B5EF4-FFF2-40B4-BE49-F238E27FC236}">
                    <a16:creationId xmlns:a16="http://schemas.microsoft.com/office/drawing/2014/main" id="{46CEEDCF-C1B4-47F6-B3B1-79667A10C790}"/>
                  </a:ext>
                </a:extLst>
              </p:cNvPr>
              <p:cNvGrpSpPr/>
              <p:nvPr/>
            </p:nvGrpSpPr>
            <p:grpSpPr>
              <a:xfrm>
                <a:off x="10774308" y="2902055"/>
                <a:ext cx="189590" cy="142732"/>
                <a:chOff x="10774308" y="2902055"/>
                <a:chExt cx="189590" cy="142732"/>
              </a:xfrm>
              <a:solidFill>
                <a:srgbClr val="E5E5E5"/>
              </a:solidFill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96A7F24-EBCC-4405-AF01-B7E8320772D9}"/>
                    </a:ext>
                  </a:extLst>
                </p:cNvPr>
                <p:cNvSpPr/>
                <p:nvPr/>
              </p:nvSpPr>
              <p:spPr>
                <a:xfrm>
                  <a:off x="10774308" y="2903012"/>
                  <a:ext cx="16487" cy="141775"/>
                </a:xfrm>
                <a:custGeom>
                  <a:avLst/>
                  <a:gdLst>
                    <a:gd name="connsiteX0" fmla="*/ 14835 w 16487"/>
                    <a:gd name="connsiteY0" fmla="*/ 141776 h 141775"/>
                    <a:gd name="connsiteX1" fmla="*/ 13196 w 16487"/>
                    <a:gd name="connsiteY1" fmla="*/ 140285 h 141775"/>
                    <a:gd name="connsiteX2" fmla="*/ 7 w 16487"/>
                    <a:gd name="connsiteY2" fmla="*/ 1802 h 141775"/>
                    <a:gd name="connsiteX3" fmla="*/ 1491 w 16487"/>
                    <a:gd name="connsiteY3" fmla="*/ 2 h 141775"/>
                    <a:gd name="connsiteX4" fmla="*/ 3291 w 16487"/>
                    <a:gd name="connsiteY4" fmla="*/ 1486 h 141775"/>
                    <a:gd name="connsiteX5" fmla="*/ 16480 w 16487"/>
                    <a:gd name="connsiteY5" fmla="*/ 139969 h 141775"/>
                    <a:gd name="connsiteX6" fmla="*/ 14996 w 16487"/>
                    <a:gd name="connsiteY6" fmla="*/ 141769 h 141775"/>
                    <a:gd name="connsiteX7" fmla="*/ 14835 w 16487"/>
                    <a:gd name="connsiteY7" fmla="*/ 141776 h 14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7" h="141775">
                      <a:moveTo>
                        <a:pt x="14835" y="141776"/>
                      </a:moveTo>
                      <a:cubicBezTo>
                        <a:pt x="13994" y="141776"/>
                        <a:pt x="13279" y="141139"/>
                        <a:pt x="13196" y="140285"/>
                      </a:cubicBezTo>
                      <a:lnTo>
                        <a:pt x="7" y="1802"/>
                      </a:lnTo>
                      <a:cubicBezTo>
                        <a:pt x="-78" y="896"/>
                        <a:pt x="588" y="88"/>
                        <a:pt x="1491" y="2"/>
                      </a:cubicBezTo>
                      <a:cubicBezTo>
                        <a:pt x="2395" y="-41"/>
                        <a:pt x="3202" y="579"/>
                        <a:pt x="3291" y="1486"/>
                      </a:cubicBezTo>
                      <a:lnTo>
                        <a:pt x="16480" y="139969"/>
                      </a:lnTo>
                      <a:cubicBezTo>
                        <a:pt x="16566" y="140876"/>
                        <a:pt x="15900" y="141683"/>
                        <a:pt x="14996" y="141769"/>
                      </a:cubicBezTo>
                      <a:cubicBezTo>
                        <a:pt x="14944" y="141772"/>
                        <a:pt x="14891" y="141776"/>
                        <a:pt x="14835" y="14177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A51A5D8-A032-4D75-AB08-6DA7ACF1057C}"/>
                    </a:ext>
                  </a:extLst>
                </p:cNvPr>
                <p:cNvSpPr/>
                <p:nvPr/>
              </p:nvSpPr>
              <p:spPr>
                <a:xfrm>
                  <a:off x="10810911" y="2902819"/>
                  <a:ext cx="14501" cy="130428"/>
                </a:xfrm>
                <a:custGeom>
                  <a:avLst/>
                  <a:gdLst>
                    <a:gd name="connsiteX0" fmla="*/ 12523 w 14501"/>
                    <a:gd name="connsiteY0" fmla="*/ 130428 h 130428"/>
                    <a:gd name="connsiteX1" fmla="*/ 10555 w 14501"/>
                    <a:gd name="connsiteY1" fmla="*/ 128615 h 130428"/>
                    <a:gd name="connsiteX2" fmla="*/ 7 w 14501"/>
                    <a:gd name="connsiteY2" fmla="*/ 2144 h 130428"/>
                    <a:gd name="connsiteX3" fmla="*/ 1814 w 14501"/>
                    <a:gd name="connsiteY3" fmla="*/ 11 h 130428"/>
                    <a:gd name="connsiteX4" fmla="*/ 3947 w 14501"/>
                    <a:gd name="connsiteY4" fmla="*/ 1817 h 130428"/>
                    <a:gd name="connsiteX5" fmla="*/ 14495 w 14501"/>
                    <a:gd name="connsiteY5" fmla="*/ 128289 h 130428"/>
                    <a:gd name="connsiteX6" fmla="*/ 12688 w 14501"/>
                    <a:gd name="connsiteY6" fmla="*/ 130422 h 130428"/>
                    <a:gd name="connsiteX7" fmla="*/ 12523 w 14501"/>
                    <a:gd name="connsiteY7" fmla="*/ 130428 h 130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1" h="130428">
                      <a:moveTo>
                        <a:pt x="12523" y="130428"/>
                      </a:moveTo>
                      <a:cubicBezTo>
                        <a:pt x="11504" y="130428"/>
                        <a:pt x="10640" y="129650"/>
                        <a:pt x="10555" y="128615"/>
                      </a:cubicBezTo>
                      <a:lnTo>
                        <a:pt x="7" y="2144"/>
                      </a:lnTo>
                      <a:cubicBezTo>
                        <a:pt x="-82" y="1056"/>
                        <a:pt x="726" y="100"/>
                        <a:pt x="1814" y="11"/>
                      </a:cubicBezTo>
                      <a:cubicBezTo>
                        <a:pt x="2895" y="-105"/>
                        <a:pt x="3861" y="729"/>
                        <a:pt x="3947" y="1817"/>
                      </a:cubicBezTo>
                      <a:lnTo>
                        <a:pt x="14495" y="128289"/>
                      </a:lnTo>
                      <a:cubicBezTo>
                        <a:pt x="14584" y="129377"/>
                        <a:pt x="13776" y="130333"/>
                        <a:pt x="12688" y="130422"/>
                      </a:cubicBezTo>
                      <a:cubicBezTo>
                        <a:pt x="12635" y="130428"/>
                        <a:pt x="12576" y="130428"/>
                        <a:pt x="12523" y="13042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FEAD0138-AC37-4CB8-8ABA-BC3E33656032}"/>
                    </a:ext>
                  </a:extLst>
                </p:cNvPr>
                <p:cNvSpPr/>
                <p:nvPr/>
              </p:nvSpPr>
              <p:spPr>
                <a:xfrm>
                  <a:off x="10847508" y="2902632"/>
                  <a:ext cx="12526" cy="119078"/>
                </a:xfrm>
                <a:custGeom>
                  <a:avLst/>
                  <a:gdLst>
                    <a:gd name="connsiteX0" fmla="*/ 10217 w 12526"/>
                    <a:gd name="connsiteY0" fmla="*/ 119079 h 119078"/>
                    <a:gd name="connsiteX1" fmla="*/ 7919 w 12526"/>
                    <a:gd name="connsiteY1" fmla="*/ 116929 h 119078"/>
                    <a:gd name="connsiteX2" fmla="*/ 5 w 12526"/>
                    <a:gd name="connsiteY2" fmla="*/ 2463 h 119078"/>
                    <a:gd name="connsiteX3" fmla="*/ 2149 w 12526"/>
                    <a:gd name="connsiteY3" fmla="*/ 3 h 119078"/>
                    <a:gd name="connsiteX4" fmla="*/ 4608 w 12526"/>
                    <a:gd name="connsiteY4" fmla="*/ 2147 h 119078"/>
                    <a:gd name="connsiteX5" fmla="*/ 12522 w 12526"/>
                    <a:gd name="connsiteY5" fmla="*/ 116613 h 119078"/>
                    <a:gd name="connsiteX6" fmla="*/ 10378 w 12526"/>
                    <a:gd name="connsiteY6" fmla="*/ 119072 h 119078"/>
                    <a:gd name="connsiteX7" fmla="*/ 10217 w 12526"/>
                    <a:gd name="connsiteY7" fmla="*/ 119079 h 11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26" h="119078">
                      <a:moveTo>
                        <a:pt x="10217" y="119079"/>
                      </a:moveTo>
                      <a:cubicBezTo>
                        <a:pt x="9017" y="119079"/>
                        <a:pt x="8001" y="118149"/>
                        <a:pt x="7919" y="116929"/>
                      </a:cubicBezTo>
                      <a:lnTo>
                        <a:pt x="5" y="2463"/>
                      </a:lnTo>
                      <a:cubicBezTo>
                        <a:pt x="-80" y="1194"/>
                        <a:pt x="879" y="89"/>
                        <a:pt x="2149" y="3"/>
                      </a:cubicBezTo>
                      <a:cubicBezTo>
                        <a:pt x="3336" y="-63"/>
                        <a:pt x="4522" y="874"/>
                        <a:pt x="4608" y="2147"/>
                      </a:cubicBezTo>
                      <a:lnTo>
                        <a:pt x="12522" y="116613"/>
                      </a:lnTo>
                      <a:cubicBezTo>
                        <a:pt x="12607" y="117882"/>
                        <a:pt x="11648" y="118986"/>
                        <a:pt x="10378" y="119072"/>
                      </a:cubicBezTo>
                      <a:cubicBezTo>
                        <a:pt x="10326" y="119075"/>
                        <a:pt x="10273" y="119079"/>
                        <a:pt x="10217" y="119079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57335EF7-BE14-4F2B-B7C7-A855338E2E57}"/>
                    </a:ext>
                  </a:extLst>
                </p:cNvPr>
                <p:cNvSpPr/>
                <p:nvPr/>
              </p:nvSpPr>
              <p:spPr>
                <a:xfrm>
                  <a:off x="10884106" y="2902433"/>
                  <a:ext cx="10554" cy="107734"/>
                </a:xfrm>
                <a:custGeom>
                  <a:avLst/>
                  <a:gdLst>
                    <a:gd name="connsiteX0" fmla="*/ 7914 w 10554"/>
                    <a:gd name="connsiteY0" fmla="*/ 107734 h 107734"/>
                    <a:gd name="connsiteX1" fmla="*/ 5282 w 10554"/>
                    <a:gd name="connsiteY1" fmla="*/ 105232 h 107734"/>
                    <a:gd name="connsiteX2" fmla="*/ 3 w 10554"/>
                    <a:gd name="connsiteY2" fmla="*/ 2777 h 107734"/>
                    <a:gd name="connsiteX3" fmla="*/ 2503 w 10554"/>
                    <a:gd name="connsiteY3" fmla="*/ 8 h 107734"/>
                    <a:gd name="connsiteX4" fmla="*/ 5272 w 10554"/>
                    <a:gd name="connsiteY4" fmla="*/ 2507 h 107734"/>
                    <a:gd name="connsiteX5" fmla="*/ 10551 w 10554"/>
                    <a:gd name="connsiteY5" fmla="*/ 104961 h 107734"/>
                    <a:gd name="connsiteX6" fmla="*/ 8052 w 10554"/>
                    <a:gd name="connsiteY6" fmla="*/ 107731 h 107734"/>
                    <a:gd name="connsiteX7" fmla="*/ 7914 w 10554"/>
                    <a:gd name="connsiteY7" fmla="*/ 107734 h 107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4" h="107734">
                      <a:moveTo>
                        <a:pt x="7914" y="107734"/>
                      </a:moveTo>
                      <a:cubicBezTo>
                        <a:pt x="6519" y="107734"/>
                        <a:pt x="5355" y="106643"/>
                        <a:pt x="5282" y="105232"/>
                      </a:cubicBezTo>
                      <a:lnTo>
                        <a:pt x="3" y="2777"/>
                      </a:lnTo>
                      <a:cubicBezTo>
                        <a:pt x="-69" y="1323"/>
                        <a:pt x="1045" y="83"/>
                        <a:pt x="2503" y="8"/>
                      </a:cubicBezTo>
                      <a:cubicBezTo>
                        <a:pt x="3963" y="-105"/>
                        <a:pt x="5200" y="1050"/>
                        <a:pt x="5272" y="2507"/>
                      </a:cubicBezTo>
                      <a:lnTo>
                        <a:pt x="10551" y="104961"/>
                      </a:lnTo>
                      <a:cubicBezTo>
                        <a:pt x="10624" y="106415"/>
                        <a:pt x="9509" y="107655"/>
                        <a:pt x="8052" y="107731"/>
                      </a:cubicBezTo>
                      <a:cubicBezTo>
                        <a:pt x="8006" y="107734"/>
                        <a:pt x="7960" y="107734"/>
                        <a:pt x="7914" y="107734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B69070C4-61DD-4629-ADB0-A5E68468BFB8}"/>
                    </a:ext>
                  </a:extLst>
                </p:cNvPr>
                <p:cNvSpPr/>
                <p:nvPr/>
              </p:nvSpPr>
              <p:spPr>
                <a:xfrm>
                  <a:off x="10920707" y="2902246"/>
                  <a:ext cx="8572" cy="96384"/>
                </a:xfrm>
                <a:custGeom>
                  <a:avLst/>
                  <a:gdLst>
                    <a:gd name="connsiteX0" fmla="*/ 5603 w 8572"/>
                    <a:gd name="connsiteY0" fmla="*/ 96384 h 96384"/>
                    <a:gd name="connsiteX1" fmla="*/ 2639 w 8572"/>
                    <a:gd name="connsiteY1" fmla="*/ 93502 h 96384"/>
                    <a:gd name="connsiteX2" fmla="*/ 1 w 8572"/>
                    <a:gd name="connsiteY2" fmla="*/ 3053 h 96384"/>
                    <a:gd name="connsiteX3" fmla="*/ 2880 w 8572"/>
                    <a:gd name="connsiteY3" fmla="*/ 0 h 96384"/>
                    <a:gd name="connsiteX4" fmla="*/ 5933 w 8572"/>
                    <a:gd name="connsiteY4" fmla="*/ 2878 h 96384"/>
                    <a:gd name="connsiteX5" fmla="*/ 8571 w 8572"/>
                    <a:gd name="connsiteY5" fmla="*/ 93328 h 96384"/>
                    <a:gd name="connsiteX6" fmla="*/ 5692 w 8572"/>
                    <a:gd name="connsiteY6" fmla="*/ 96381 h 96384"/>
                    <a:gd name="connsiteX7" fmla="*/ 5603 w 8572"/>
                    <a:gd name="connsiteY7" fmla="*/ 96384 h 9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" h="96384">
                      <a:moveTo>
                        <a:pt x="5603" y="96384"/>
                      </a:moveTo>
                      <a:cubicBezTo>
                        <a:pt x="4004" y="96384"/>
                        <a:pt x="2682" y="95108"/>
                        <a:pt x="2639" y="93502"/>
                      </a:cubicBezTo>
                      <a:lnTo>
                        <a:pt x="1" y="3053"/>
                      </a:lnTo>
                      <a:cubicBezTo>
                        <a:pt x="-48" y="1415"/>
                        <a:pt x="1241" y="50"/>
                        <a:pt x="2880" y="0"/>
                      </a:cubicBezTo>
                      <a:cubicBezTo>
                        <a:pt x="4538" y="36"/>
                        <a:pt x="5884" y="1243"/>
                        <a:pt x="5933" y="2878"/>
                      </a:cubicBezTo>
                      <a:lnTo>
                        <a:pt x="8571" y="93328"/>
                      </a:lnTo>
                      <a:cubicBezTo>
                        <a:pt x="8620" y="94966"/>
                        <a:pt x="7331" y="96331"/>
                        <a:pt x="5692" y="96381"/>
                      </a:cubicBezTo>
                      <a:cubicBezTo>
                        <a:pt x="5663" y="96381"/>
                        <a:pt x="5633" y="96384"/>
                        <a:pt x="5603" y="96384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4E5D5A4-F800-45F2-AB69-506BED8E1A73}"/>
                    </a:ext>
                  </a:extLst>
                </p:cNvPr>
                <p:cNvSpPr/>
                <p:nvPr/>
              </p:nvSpPr>
              <p:spPr>
                <a:xfrm>
                  <a:off x="10957304" y="2902055"/>
                  <a:ext cx="6594" cy="85031"/>
                </a:xfrm>
                <a:custGeom>
                  <a:avLst/>
                  <a:gdLst>
                    <a:gd name="connsiteX0" fmla="*/ 3297 w 6594"/>
                    <a:gd name="connsiteY0" fmla="*/ 85032 h 85031"/>
                    <a:gd name="connsiteX1" fmla="*/ 0 w 6594"/>
                    <a:gd name="connsiteY1" fmla="*/ 81734 h 85031"/>
                    <a:gd name="connsiteX2" fmla="*/ 0 w 6594"/>
                    <a:gd name="connsiteY2" fmla="*/ 3297 h 85031"/>
                    <a:gd name="connsiteX3" fmla="*/ 3297 w 6594"/>
                    <a:gd name="connsiteY3" fmla="*/ 0 h 85031"/>
                    <a:gd name="connsiteX4" fmla="*/ 6594 w 6594"/>
                    <a:gd name="connsiteY4" fmla="*/ 3297 h 85031"/>
                    <a:gd name="connsiteX5" fmla="*/ 6594 w 6594"/>
                    <a:gd name="connsiteY5" fmla="*/ 81734 h 85031"/>
                    <a:gd name="connsiteX6" fmla="*/ 3297 w 6594"/>
                    <a:gd name="connsiteY6" fmla="*/ 85032 h 8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85031">
                      <a:moveTo>
                        <a:pt x="3297" y="85032"/>
                      </a:moveTo>
                      <a:cubicBezTo>
                        <a:pt x="1474" y="85032"/>
                        <a:pt x="0" y="83558"/>
                        <a:pt x="0" y="81734"/>
                      </a:cubicBezTo>
                      <a:lnTo>
                        <a:pt x="0" y="3297"/>
                      </a:lnTo>
                      <a:cubicBezTo>
                        <a:pt x="0" y="1474"/>
                        <a:pt x="1474" y="0"/>
                        <a:pt x="3297" y="0"/>
                      </a:cubicBezTo>
                      <a:cubicBezTo>
                        <a:pt x="5120" y="0"/>
                        <a:pt x="6594" y="1474"/>
                        <a:pt x="6594" y="3297"/>
                      </a:cubicBezTo>
                      <a:lnTo>
                        <a:pt x="6594" y="81734"/>
                      </a:lnTo>
                      <a:cubicBezTo>
                        <a:pt x="6594" y="83558"/>
                        <a:pt x="5120" y="85032"/>
                        <a:pt x="3297" y="85032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A8A313C-B0E5-4020-B26B-E2A1FD7FECD8}"/>
                  </a:ext>
                </a:extLst>
              </p:cNvPr>
              <p:cNvSpPr/>
              <p:nvPr/>
            </p:nvSpPr>
            <p:spPr>
              <a:xfrm>
                <a:off x="10843480" y="2380438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3 w 209442"/>
                  <a:gd name="connsiteY1" fmla="*/ 150581 h 169096"/>
                  <a:gd name="connsiteX2" fmla="*/ 206703 w 209442"/>
                  <a:gd name="connsiteY2" fmla="*/ 83912 h 169096"/>
                  <a:gd name="connsiteX3" fmla="*/ 140663 w 209442"/>
                  <a:gd name="connsiteY3" fmla="*/ 9619 h 169096"/>
                  <a:gd name="connsiteX4" fmla="*/ 74725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4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3" y="150581"/>
                    </a:cubicBezTo>
                    <a:cubicBezTo>
                      <a:pt x="215675" y="125394"/>
                      <a:pt x="208203" y="90849"/>
                      <a:pt x="206703" y="83912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59" y="-464"/>
                      <a:pt x="74725" y="1349"/>
                    </a:cubicBezTo>
                    <a:cubicBezTo>
                      <a:pt x="74692" y="1353"/>
                      <a:pt x="74689" y="1395"/>
                      <a:pt x="74719" y="1409"/>
                    </a:cubicBezTo>
                    <a:cubicBezTo>
                      <a:pt x="85662" y="6701"/>
                      <a:pt x="98601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4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4" y="135434"/>
                      <a:pt x="185591" y="139295"/>
                      <a:pt x="196963" y="150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Graphic 25" descr="Cake stand filled with cupcakes">
                <a:extLst>
                  <a:ext uri="{FF2B5EF4-FFF2-40B4-BE49-F238E27FC236}">
                    <a16:creationId xmlns:a16="http://schemas.microsoft.com/office/drawing/2014/main" id="{8874F0D9-87FC-4A72-B4D1-8244ED7DD89E}"/>
                  </a:ext>
                </a:extLst>
              </p:cNvPr>
              <p:cNvGrpSpPr/>
              <p:nvPr/>
            </p:nvGrpSpPr>
            <p:grpSpPr>
              <a:xfrm>
                <a:off x="10774368" y="2566141"/>
                <a:ext cx="376166" cy="222516"/>
                <a:chOff x="10774368" y="2566141"/>
                <a:chExt cx="376166" cy="222516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7B3435E-C288-4271-96F7-221B6D3B0A82}"/>
                    </a:ext>
                  </a:extLst>
                </p:cNvPr>
                <p:cNvSpPr/>
                <p:nvPr/>
              </p:nvSpPr>
              <p:spPr>
                <a:xfrm>
                  <a:off x="10848600" y="2581027"/>
                  <a:ext cx="37873" cy="37869"/>
                </a:xfrm>
                <a:custGeom>
                  <a:avLst/>
                  <a:gdLst>
                    <a:gd name="connsiteX0" fmla="*/ 34575 w 37873"/>
                    <a:gd name="connsiteY0" fmla="*/ 37869 h 37869"/>
                    <a:gd name="connsiteX1" fmla="*/ 32244 w 37873"/>
                    <a:gd name="connsiteY1" fmla="*/ 36903 h 37869"/>
                    <a:gd name="connsiteX2" fmla="*/ 967 w 37873"/>
                    <a:gd name="connsiteY2" fmla="*/ 5629 h 37869"/>
                    <a:gd name="connsiteX3" fmla="*/ 967 w 37873"/>
                    <a:gd name="connsiteY3" fmla="*/ 967 h 37869"/>
                    <a:gd name="connsiteX4" fmla="*/ 5629 w 37873"/>
                    <a:gd name="connsiteY4" fmla="*/ 967 h 37869"/>
                    <a:gd name="connsiteX5" fmla="*/ 36907 w 37873"/>
                    <a:gd name="connsiteY5" fmla="*/ 32241 h 37869"/>
                    <a:gd name="connsiteX6" fmla="*/ 36907 w 37873"/>
                    <a:gd name="connsiteY6" fmla="*/ 36903 h 37869"/>
                    <a:gd name="connsiteX7" fmla="*/ 34575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4575" y="37869"/>
                      </a:moveTo>
                      <a:cubicBezTo>
                        <a:pt x="33731" y="37869"/>
                        <a:pt x="32887" y="37546"/>
                        <a:pt x="32244" y="36903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7" y="32241"/>
                      </a:lnTo>
                      <a:cubicBezTo>
                        <a:pt x="38196" y="33530"/>
                        <a:pt x="38196" y="35614"/>
                        <a:pt x="36907" y="36903"/>
                      </a:cubicBezTo>
                      <a:cubicBezTo>
                        <a:pt x="36264" y="37546"/>
                        <a:pt x="35420" y="37869"/>
                        <a:pt x="34575" y="3786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D92DCAC-9583-4E54-9B80-48BB8BF14146}"/>
                    </a:ext>
                  </a:extLst>
                </p:cNvPr>
                <p:cNvSpPr/>
                <p:nvPr/>
              </p:nvSpPr>
              <p:spPr>
                <a:xfrm>
                  <a:off x="11112661" y="2711821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7 w 37873"/>
                    <a:gd name="connsiteY4" fmla="*/ 967 h 37869"/>
                    <a:gd name="connsiteX5" fmla="*/ 36907 w 37873"/>
                    <a:gd name="connsiteY5" fmla="*/ 5629 h 37869"/>
                    <a:gd name="connsiteX6" fmla="*/ 5629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26B5E29-0511-48F6-AA70-11A841914E64}"/>
                    </a:ext>
                  </a:extLst>
                </p:cNvPr>
                <p:cNvSpPr/>
                <p:nvPr/>
              </p:nvSpPr>
              <p:spPr>
                <a:xfrm>
                  <a:off x="11104089" y="2666987"/>
                  <a:ext cx="6594" cy="50826"/>
                </a:xfrm>
                <a:custGeom>
                  <a:avLst/>
                  <a:gdLst>
                    <a:gd name="connsiteX0" fmla="*/ 3297 w 6594"/>
                    <a:gd name="connsiteY0" fmla="*/ 50826 h 50826"/>
                    <a:gd name="connsiteX1" fmla="*/ 0 w 6594"/>
                    <a:gd name="connsiteY1" fmla="*/ 47529 h 50826"/>
                    <a:gd name="connsiteX2" fmla="*/ 0 w 6594"/>
                    <a:gd name="connsiteY2" fmla="*/ 3297 h 50826"/>
                    <a:gd name="connsiteX3" fmla="*/ 3297 w 6594"/>
                    <a:gd name="connsiteY3" fmla="*/ 0 h 50826"/>
                    <a:gd name="connsiteX4" fmla="*/ 6594 w 6594"/>
                    <a:gd name="connsiteY4" fmla="*/ 3297 h 50826"/>
                    <a:gd name="connsiteX5" fmla="*/ 6594 w 6594"/>
                    <a:gd name="connsiteY5" fmla="*/ 47529 h 50826"/>
                    <a:gd name="connsiteX6" fmla="*/ 3297 w 6594"/>
                    <a:gd name="connsiteY6" fmla="*/ 50826 h 5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50826">
                      <a:moveTo>
                        <a:pt x="3297" y="50826"/>
                      </a:moveTo>
                      <a:cubicBezTo>
                        <a:pt x="1474" y="50826"/>
                        <a:pt x="0" y="49353"/>
                        <a:pt x="0" y="47529"/>
                      </a:cubicBezTo>
                      <a:lnTo>
                        <a:pt x="0" y="3297"/>
                      </a:lnTo>
                      <a:cubicBezTo>
                        <a:pt x="0" y="1474"/>
                        <a:pt x="1474" y="0"/>
                        <a:pt x="3297" y="0"/>
                      </a:cubicBezTo>
                      <a:cubicBezTo>
                        <a:pt x="5120" y="0"/>
                        <a:pt x="6594" y="1474"/>
                        <a:pt x="6594" y="3297"/>
                      </a:cubicBezTo>
                      <a:lnTo>
                        <a:pt x="6594" y="47529"/>
                      </a:lnTo>
                      <a:cubicBezTo>
                        <a:pt x="6594" y="49349"/>
                        <a:pt x="5120" y="50826"/>
                        <a:pt x="3297" y="508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033164D-DC9F-4949-963F-CCFDC7B27793}"/>
                    </a:ext>
                  </a:extLst>
                </p:cNvPr>
                <p:cNvSpPr/>
                <p:nvPr/>
              </p:nvSpPr>
              <p:spPr>
                <a:xfrm>
                  <a:off x="10802439" y="2640377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7 w 37873"/>
                    <a:gd name="connsiteY4" fmla="*/ 967 h 37869"/>
                    <a:gd name="connsiteX5" fmla="*/ 36907 w 37873"/>
                    <a:gd name="connsiteY5" fmla="*/ 5629 h 37869"/>
                    <a:gd name="connsiteX6" fmla="*/ 5629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3"/>
                      </a:lnTo>
                      <a:cubicBezTo>
                        <a:pt x="4983" y="37546"/>
                        <a:pt x="4139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3B50BB2-B608-41F7-BD79-2860687D02AA}"/>
                    </a:ext>
                  </a:extLst>
                </p:cNvPr>
                <p:cNvSpPr/>
                <p:nvPr/>
              </p:nvSpPr>
              <p:spPr>
                <a:xfrm>
                  <a:off x="11024955" y="2566141"/>
                  <a:ext cx="37870" cy="37872"/>
                </a:xfrm>
                <a:custGeom>
                  <a:avLst/>
                  <a:gdLst>
                    <a:gd name="connsiteX0" fmla="*/ 34572 w 37870"/>
                    <a:gd name="connsiteY0" fmla="*/ 37873 h 37872"/>
                    <a:gd name="connsiteX1" fmla="*/ 32241 w 37870"/>
                    <a:gd name="connsiteY1" fmla="*/ 36906 h 37872"/>
                    <a:gd name="connsiteX2" fmla="*/ 967 w 37870"/>
                    <a:gd name="connsiteY2" fmla="*/ 5629 h 37872"/>
                    <a:gd name="connsiteX3" fmla="*/ 967 w 37870"/>
                    <a:gd name="connsiteY3" fmla="*/ 967 h 37872"/>
                    <a:gd name="connsiteX4" fmla="*/ 5629 w 37870"/>
                    <a:gd name="connsiteY4" fmla="*/ 967 h 37872"/>
                    <a:gd name="connsiteX5" fmla="*/ 36903 w 37870"/>
                    <a:gd name="connsiteY5" fmla="*/ 32244 h 37872"/>
                    <a:gd name="connsiteX6" fmla="*/ 36903 w 37870"/>
                    <a:gd name="connsiteY6" fmla="*/ 36906 h 37872"/>
                    <a:gd name="connsiteX7" fmla="*/ 34572 w 37870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0" h="37872">
                      <a:moveTo>
                        <a:pt x="34572" y="37873"/>
                      </a:moveTo>
                      <a:cubicBezTo>
                        <a:pt x="33728" y="37873"/>
                        <a:pt x="32884" y="37549"/>
                        <a:pt x="32241" y="36906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3" y="32244"/>
                      </a:lnTo>
                      <a:cubicBezTo>
                        <a:pt x="38193" y="33533"/>
                        <a:pt x="38193" y="35617"/>
                        <a:pt x="36903" y="36906"/>
                      </a:cubicBezTo>
                      <a:cubicBezTo>
                        <a:pt x="36260" y="37549"/>
                        <a:pt x="35416" y="37873"/>
                        <a:pt x="34572" y="37873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0669D4CA-4516-400C-BB99-CDAF6F63186E}"/>
                    </a:ext>
                  </a:extLst>
                </p:cNvPr>
                <p:cNvSpPr/>
                <p:nvPr/>
              </p:nvSpPr>
              <p:spPr>
                <a:xfrm>
                  <a:off x="10774368" y="2744191"/>
                  <a:ext cx="50826" cy="6594"/>
                </a:xfrm>
                <a:custGeom>
                  <a:avLst/>
                  <a:gdLst>
                    <a:gd name="connsiteX0" fmla="*/ 47529 w 50826"/>
                    <a:gd name="connsiteY0" fmla="*/ 6594 h 6594"/>
                    <a:gd name="connsiteX1" fmla="*/ 3297 w 50826"/>
                    <a:gd name="connsiteY1" fmla="*/ 6594 h 6594"/>
                    <a:gd name="connsiteX2" fmla="*/ 0 w 50826"/>
                    <a:gd name="connsiteY2" fmla="*/ 3297 h 6594"/>
                    <a:gd name="connsiteX3" fmla="*/ 3297 w 50826"/>
                    <a:gd name="connsiteY3" fmla="*/ 0 h 6594"/>
                    <a:gd name="connsiteX4" fmla="*/ 47529 w 50826"/>
                    <a:gd name="connsiteY4" fmla="*/ 0 h 6594"/>
                    <a:gd name="connsiteX5" fmla="*/ 50826 w 50826"/>
                    <a:gd name="connsiteY5" fmla="*/ 3297 h 6594"/>
                    <a:gd name="connsiteX6" fmla="*/ 47529 w 50826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6" h="6594">
                      <a:moveTo>
                        <a:pt x="47529" y="6594"/>
                      </a:moveTo>
                      <a:lnTo>
                        <a:pt x="3297" y="6594"/>
                      </a:lnTo>
                      <a:cubicBezTo>
                        <a:pt x="1474" y="6594"/>
                        <a:pt x="0" y="5121"/>
                        <a:pt x="0" y="3297"/>
                      </a:cubicBezTo>
                      <a:cubicBezTo>
                        <a:pt x="0" y="1474"/>
                        <a:pt x="1474" y="0"/>
                        <a:pt x="3297" y="0"/>
                      </a:cubicBezTo>
                      <a:lnTo>
                        <a:pt x="47529" y="0"/>
                      </a:lnTo>
                      <a:cubicBezTo>
                        <a:pt x="49353" y="0"/>
                        <a:pt x="50826" y="1474"/>
                        <a:pt x="50826" y="3297"/>
                      </a:cubicBezTo>
                      <a:cubicBezTo>
                        <a:pt x="50826" y="5121"/>
                        <a:pt x="49353" y="6594"/>
                        <a:pt x="4752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C785EE3-8105-41B7-9D78-3AA199FF6A69}"/>
                    </a:ext>
                  </a:extLst>
                </p:cNvPr>
                <p:cNvSpPr/>
                <p:nvPr/>
              </p:nvSpPr>
              <p:spPr>
                <a:xfrm>
                  <a:off x="10923356" y="2624397"/>
                  <a:ext cx="50823" cy="6594"/>
                </a:xfrm>
                <a:custGeom>
                  <a:avLst/>
                  <a:gdLst>
                    <a:gd name="connsiteX0" fmla="*/ 47526 w 50823"/>
                    <a:gd name="connsiteY0" fmla="*/ 6594 h 6594"/>
                    <a:gd name="connsiteX1" fmla="*/ 3297 w 50823"/>
                    <a:gd name="connsiteY1" fmla="*/ 6594 h 6594"/>
                    <a:gd name="connsiteX2" fmla="*/ 0 w 50823"/>
                    <a:gd name="connsiteY2" fmla="*/ 3297 h 6594"/>
                    <a:gd name="connsiteX3" fmla="*/ 3297 w 50823"/>
                    <a:gd name="connsiteY3" fmla="*/ 0 h 6594"/>
                    <a:gd name="connsiteX4" fmla="*/ 47526 w 50823"/>
                    <a:gd name="connsiteY4" fmla="*/ 0 h 6594"/>
                    <a:gd name="connsiteX5" fmla="*/ 50823 w 50823"/>
                    <a:gd name="connsiteY5" fmla="*/ 3297 h 6594"/>
                    <a:gd name="connsiteX6" fmla="*/ 47526 w 50823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3" h="6594">
                      <a:moveTo>
                        <a:pt x="47526" y="6594"/>
                      </a:moveTo>
                      <a:lnTo>
                        <a:pt x="3297" y="6594"/>
                      </a:lnTo>
                      <a:cubicBezTo>
                        <a:pt x="1474" y="6594"/>
                        <a:pt x="0" y="5120"/>
                        <a:pt x="0" y="3297"/>
                      </a:cubicBezTo>
                      <a:cubicBezTo>
                        <a:pt x="0" y="1474"/>
                        <a:pt x="1474" y="0"/>
                        <a:pt x="3297" y="0"/>
                      </a:cubicBezTo>
                      <a:lnTo>
                        <a:pt x="47526" y="0"/>
                      </a:lnTo>
                      <a:cubicBezTo>
                        <a:pt x="49349" y="0"/>
                        <a:pt x="50823" y="1474"/>
                        <a:pt x="50823" y="3297"/>
                      </a:cubicBezTo>
                      <a:cubicBezTo>
                        <a:pt x="50823" y="5120"/>
                        <a:pt x="49349" y="6594"/>
                        <a:pt x="47526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01F036C-7C7E-41DE-9DB9-124CB1DD7AFF}"/>
                    </a:ext>
                  </a:extLst>
                </p:cNvPr>
                <p:cNvSpPr/>
                <p:nvPr/>
              </p:nvSpPr>
              <p:spPr>
                <a:xfrm>
                  <a:off x="10985389" y="2686538"/>
                  <a:ext cx="37870" cy="37869"/>
                </a:xfrm>
                <a:custGeom>
                  <a:avLst/>
                  <a:gdLst>
                    <a:gd name="connsiteX0" fmla="*/ 3298 w 37870"/>
                    <a:gd name="connsiteY0" fmla="*/ 37869 h 37869"/>
                    <a:gd name="connsiteX1" fmla="*/ 967 w 37870"/>
                    <a:gd name="connsiteY1" fmla="*/ 36903 h 37869"/>
                    <a:gd name="connsiteX2" fmla="*/ 967 w 37870"/>
                    <a:gd name="connsiteY2" fmla="*/ 32241 h 37869"/>
                    <a:gd name="connsiteX3" fmla="*/ 32241 w 37870"/>
                    <a:gd name="connsiteY3" fmla="*/ 967 h 37869"/>
                    <a:gd name="connsiteX4" fmla="*/ 36903 w 37870"/>
                    <a:gd name="connsiteY4" fmla="*/ 967 h 37869"/>
                    <a:gd name="connsiteX5" fmla="*/ 36903 w 37870"/>
                    <a:gd name="connsiteY5" fmla="*/ 5629 h 37869"/>
                    <a:gd name="connsiteX6" fmla="*/ 5629 w 37870"/>
                    <a:gd name="connsiteY6" fmla="*/ 36903 h 37869"/>
                    <a:gd name="connsiteX7" fmla="*/ 3298 w 37870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0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1" y="967"/>
                      </a:lnTo>
                      <a:cubicBezTo>
                        <a:pt x="33530" y="-322"/>
                        <a:pt x="35614" y="-322"/>
                        <a:pt x="36903" y="967"/>
                      </a:cubicBezTo>
                      <a:cubicBezTo>
                        <a:pt x="38193" y="2256"/>
                        <a:pt x="38193" y="4340"/>
                        <a:pt x="36903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6009049C-F831-4D81-AA14-D92715A8D67F}"/>
                    </a:ext>
                  </a:extLst>
                </p:cNvPr>
                <p:cNvSpPr/>
                <p:nvPr/>
              </p:nvSpPr>
              <p:spPr>
                <a:xfrm>
                  <a:off x="10967300" y="2750784"/>
                  <a:ext cx="37873" cy="37872"/>
                </a:xfrm>
                <a:custGeom>
                  <a:avLst/>
                  <a:gdLst>
                    <a:gd name="connsiteX0" fmla="*/ 34575 w 37873"/>
                    <a:gd name="connsiteY0" fmla="*/ 37873 h 37872"/>
                    <a:gd name="connsiteX1" fmla="*/ 32244 w 37873"/>
                    <a:gd name="connsiteY1" fmla="*/ 36906 h 37872"/>
                    <a:gd name="connsiteX2" fmla="*/ 967 w 37873"/>
                    <a:gd name="connsiteY2" fmla="*/ 5629 h 37872"/>
                    <a:gd name="connsiteX3" fmla="*/ 967 w 37873"/>
                    <a:gd name="connsiteY3" fmla="*/ 967 h 37872"/>
                    <a:gd name="connsiteX4" fmla="*/ 5629 w 37873"/>
                    <a:gd name="connsiteY4" fmla="*/ 967 h 37872"/>
                    <a:gd name="connsiteX5" fmla="*/ 36907 w 37873"/>
                    <a:gd name="connsiteY5" fmla="*/ 32244 h 37872"/>
                    <a:gd name="connsiteX6" fmla="*/ 36907 w 37873"/>
                    <a:gd name="connsiteY6" fmla="*/ 36906 h 37872"/>
                    <a:gd name="connsiteX7" fmla="*/ 34575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4575" y="37873"/>
                      </a:moveTo>
                      <a:cubicBezTo>
                        <a:pt x="33731" y="37873"/>
                        <a:pt x="32887" y="37549"/>
                        <a:pt x="32244" y="36906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7" y="32244"/>
                      </a:lnTo>
                      <a:cubicBezTo>
                        <a:pt x="38196" y="33533"/>
                        <a:pt x="38196" y="35617"/>
                        <a:pt x="36907" y="36906"/>
                      </a:cubicBezTo>
                      <a:cubicBezTo>
                        <a:pt x="36264" y="37549"/>
                        <a:pt x="35420" y="37873"/>
                        <a:pt x="34575" y="378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aphic 25" descr="Cake stand filled with cupcakes">
              <a:extLst>
                <a:ext uri="{FF2B5EF4-FFF2-40B4-BE49-F238E27FC236}">
                  <a16:creationId xmlns:a16="http://schemas.microsoft.com/office/drawing/2014/main" id="{F4C03B66-EE46-4235-8577-010211E47AB8}"/>
                </a:ext>
              </a:extLst>
            </p:cNvPr>
            <p:cNvGrpSpPr/>
            <p:nvPr/>
          </p:nvGrpSpPr>
          <p:grpSpPr>
            <a:xfrm>
              <a:off x="10103284" y="2383699"/>
              <a:ext cx="481377" cy="723188"/>
              <a:chOff x="10103284" y="2383699"/>
              <a:chExt cx="481377" cy="72318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304568C-AB39-46DC-BF5F-422E76F63A8F}"/>
                  </a:ext>
                </a:extLst>
              </p:cNvPr>
              <p:cNvSpPr/>
              <p:nvPr/>
            </p:nvSpPr>
            <p:spPr>
              <a:xfrm>
                <a:off x="10103284" y="2499739"/>
                <a:ext cx="481377" cy="359140"/>
              </a:xfrm>
              <a:custGeom>
                <a:avLst/>
                <a:gdLst>
                  <a:gd name="connsiteX0" fmla="*/ 481369 w 481377"/>
                  <a:gd name="connsiteY0" fmla="*/ 236137 h 359140"/>
                  <a:gd name="connsiteX1" fmla="*/ 438077 w 481377"/>
                  <a:gd name="connsiteY1" fmla="*/ 317644 h 359140"/>
                  <a:gd name="connsiteX2" fmla="*/ 353820 w 481377"/>
                  <a:gd name="connsiteY2" fmla="*/ 350161 h 359140"/>
                  <a:gd name="connsiteX3" fmla="*/ 230283 w 481377"/>
                  <a:gd name="connsiteY3" fmla="*/ 358955 h 359140"/>
                  <a:gd name="connsiteX4" fmla="*/ 130929 w 481377"/>
                  <a:gd name="connsiteY4" fmla="*/ 350161 h 359140"/>
                  <a:gd name="connsiteX5" fmla="*/ 41258 w 481377"/>
                  <a:gd name="connsiteY5" fmla="*/ 315863 h 359140"/>
                  <a:gd name="connsiteX6" fmla="*/ 9 w 481377"/>
                  <a:gd name="connsiteY6" fmla="*/ 233400 h 359140"/>
                  <a:gd name="connsiteX7" fmla="*/ 55963 w 481377"/>
                  <a:gd name="connsiteY7" fmla="*/ 143716 h 359140"/>
                  <a:gd name="connsiteX8" fmla="*/ 49435 w 481377"/>
                  <a:gd name="connsiteY8" fmla="*/ 120470 h 359140"/>
                  <a:gd name="connsiteX9" fmla="*/ 119863 w 481377"/>
                  <a:gd name="connsiteY9" fmla="*/ 33457 h 359140"/>
                  <a:gd name="connsiteX10" fmla="*/ 228526 w 481377"/>
                  <a:gd name="connsiteY10" fmla="*/ 1979 h 359140"/>
                  <a:gd name="connsiteX11" fmla="*/ 328181 w 481377"/>
                  <a:gd name="connsiteY11" fmla="*/ 9750 h 359140"/>
                  <a:gd name="connsiteX12" fmla="*/ 414535 w 481377"/>
                  <a:gd name="connsiteY12" fmla="*/ 78464 h 359140"/>
                  <a:gd name="connsiteX13" fmla="*/ 409358 w 481377"/>
                  <a:gd name="connsiteY13" fmla="*/ 116514 h 359140"/>
                  <a:gd name="connsiteX14" fmla="*/ 419777 w 481377"/>
                  <a:gd name="connsiteY14" fmla="*/ 141045 h 359140"/>
                  <a:gd name="connsiteX15" fmla="*/ 481369 w 481377"/>
                  <a:gd name="connsiteY15" fmla="*/ 236137 h 35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7" h="359140">
                    <a:moveTo>
                      <a:pt x="481369" y="236137"/>
                    </a:moveTo>
                    <a:cubicBezTo>
                      <a:pt x="480974" y="269834"/>
                      <a:pt x="463828" y="299344"/>
                      <a:pt x="438077" y="317644"/>
                    </a:cubicBezTo>
                    <a:cubicBezTo>
                      <a:pt x="426359" y="326424"/>
                      <a:pt x="387551" y="343896"/>
                      <a:pt x="353820" y="350161"/>
                    </a:cubicBezTo>
                    <a:cubicBezTo>
                      <a:pt x="321013" y="356261"/>
                      <a:pt x="275686" y="360043"/>
                      <a:pt x="230283" y="358955"/>
                    </a:cubicBezTo>
                    <a:cubicBezTo>
                      <a:pt x="197575" y="358163"/>
                      <a:pt x="158328" y="354579"/>
                      <a:pt x="130929" y="350161"/>
                    </a:cubicBezTo>
                    <a:cubicBezTo>
                      <a:pt x="93703" y="344160"/>
                      <a:pt x="54433" y="326860"/>
                      <a:pt x="41258" y="315863"/>
                    </a:cubicBezTo>
                    <a:cubicBezTo>
                      <a:pt x="16034" y="296871"/>
                      <a:pt x="-452" y="266933"/>
                      <a:pt x="9" y="233400"/>
                    </a:cubicBezTo>
                    <a:cubicBezTo>
                      <a:pt x="537" y="194229"/>
                      <a:pt x="23156" y="160367"/>
                      <a:pt x="55963" y="143716"/>
                    </a:cubicBezTo>
                    <a:cubicBezTo>
                      <a:pt x="52666" y="136528"/>
                      <a:pt x="50424" y="128714"/>
                      <a:pt x="49435" y="120470"/>
                    </a:cubicBezTo>
                    <a:cubicBezTo>
                      <a:pt x="44324" y="77607"/>
                      <a:pt x="76966" y="38337"/>
                      <a:pt x="119863" y="33457"/>
                    </a:cubicBezTo>
                    <a:cubicBezTo>
                      <a:pt x="119863" y="33457"/>
                      <a:pt x="171155" y="9232"/>
                      <a:pt x="228526" y="1979"/>
                    </a:cubicBezTo>
                    <a:cubicBezTo>
                      <a:pt x="285897" y="-5275"/>
                      <a:pt x="328181" y="9750"/>
                      <a:pt x="328181" y="9750"/>
                    </a:cubicBezTo>
                    <a:cubicBezTo>
                      <a:pt x="371012" y="4903"/>
                      <a:pt x="409655" y="35666"/>
                      <a:pt x="414535" y="78464"/>
                    </a:cubicBezTo>
                    <a:cubicBezTo>
                      <a:pt x="416052" y="91851"/>
                      <a:pt x="414106" y="104842"/>
                      <a:pt x="409358" y="116514"/>
                    </a:cubicBezTo>
                    <a:cubicBezTo>
                      <a:pt x="405500" y="126043"/>
                      <a:pt x="410314" y="136957"/>
                      <a:pt x="419777" y="141045"/>
                    </a:cubicBezTo>
                    <a:cubicBezTo>
                      <a:pt x="456376" y="156901"/>
                      <a:pt x="481897" y="193566"/>
                      <a:pt x="481369" y="236137"/>
                    </a:cubicBezTo>
                    <a:close/>
                  </a:path>
                </a:pathLst>
              </a:custGeom>
              <a:solidFill>
                <a:srgbClr val="D1D1D1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0DE811B-382C-43E7-8382-4156B6723475}"/>
                  </a:ext>
                </a:extLst>
              </p:cNvPr>
              <p:cNvSpPr/>
              <p:nvPr/>
            </p:nvSpPr>
            <p:spPr>
              <a:xfrm>
                <a:off x="10123902" y="2809832"/>
                <a:ext cx="435362" cy="83943"/>
              </a:xfrm>
              <a:custGeom>
                <a:avLst/>
                <a:gdLst>
                  <a:gd name="connsiteX0" fmla="*/ 435316 w 435362"/>
                  <a:gd name="connsiteY0" fmla="*/ 43906 h 83943"/>
                  <a:gd name="connsiteX1" fmla="*/ 392001 w 435362"/>
                  <a:gd name="connsiteY1" fmla="*/ 83944 h 83943"/>
                  <a:gd name="connsiteX2" fmla="*/ 43189 w 435362"/>
                  <a:gd name="connsiteY2" fmla="*/ 83944 h 83943"/>
                  <a:gd name="connsiteX3" fmla="*/ 78 w 435362"/>
                  <a:gd name="connsiteY3" fmla="*/ 44489 h 83943"/>
                  <a:gd name="connsiteX4" fmla="*/ 20639 w 435362"/>
                  <a:gd name="connsiteY4" fmla="*/ 5767 h 83943"/>
                  <a:gd name="connsiteX5" fmla="*/ 29759 w 435362"/>
                  <a:gd name="connsiteY5" fmla="*/ 1715 h 83943"/>
                  <a:gd name="connsiteX6" fmla="*/ 29786 w 435362"/>
                  <a:gd name="connsiteY6" fmla="*/ 1718 h 83943"/>
                  <a:gd name="connsiteX7" fmla="*/ 116786 w 435362"/>
                  <a:gd name="connsiteY7" fmla="*/ 26968 h 83943"/>
                  <a:gd name="connsiteX8" fmla="*/ 207855 w 435362"/>
                  <a:gd name="connsiteY8" fmla="*/ 35079 h 83943"/>
                  <a:gd name="connsiteX9" fmla="*/ 327610 w 435362"/>
                  <a:gd name="connsiteY9" fmla="*/ 26968 h 83943"/>
                  <a:gd name="connsiteX10" fmla="*/ 395885 w 435362"/>
                  <a:gd name="connsiteY10" fmla="*/ 10 h 83943"/>
                  <a:gd name="connsiteX11" fmla="*/ 395911 w 435362"/>
                  <a:gd name="connsiteY11" fmla="*/ 0 h 83943"/>
                  <a:gd name="connsiteX12" fmla="*/ 417459 w 435362"/>
                  <a:gd name="connsiteY12" fmla="*/ 7551 h 83943"/>
                  <a:gd name="connsiteX13" fmla="*/ 435316 w 435362"/>
                  <a:gd name="connsiteY13" fmla="*/ 43906 h 8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5362" h="83943">
                    <a:moveTo>
                      <a:pt x="435316" y="43906"/>
                    </a:moveTo>
                    <a:cubicBezTo>
                      <a:pt x="434261" y="66554"/>
                      <a:pt x="414676" y="83944"/>
                      <a:pt x="392001" y="83944"/>
                    </a:cubicBezTo>
                    <a:lnTo>
                      <a:pt x="43189" y="83944"/>
                    </a:lnTo>
                    <a:cubicBezTo>
                      <a:pt x="20768" y="83944"/>
                      <a:pt x="1420" y="66868"/>
                      <a:pt x="78" y="44489"/>
                    </a:cubicBezTo>
                    <a:cubicBezTo>
                      <a:pt x="-911" y="28016"/>
                      <a:pt x="7625" y="13492"/>
                      <a:pt x="20639" y="5767"/>
                    </a:cubicBezTo>
                    <a:cubicBezTo>
                      <a:pt x="23504" y="4089"/>
                      <a:pt x="26531" y="2671"/>
                      <a:pt x="29759" y="1715"/>
                    </a:cubicBezTo>
                    <a:cubicBezTo>
                      <a:pt x="29769" y="1711"/>
                      <a:pt x="29776" y="1711"/>
                      <a:pt x="29786" y="1718"/>
                    </a:cubicBezTo>
                    <a:cubicBezTo>
                      <a:pt x="49008" y="12101"/>
                      <a:pt x="79570" y="20967"/>
                      <a:pt x="116786" y="26968"/>
                    </a:cubicBezTo>
                    <a:cubicBezTo>
                      <a:pt x="144186" y="31386"/>
                      <a:pt x="175147" y="34288"/>
                      <a:pt x="207855" y="35079"/>
                    </a:cubicBezTo>
                    <a:cubicBezTo>
                      <a:pt x="253257" y="36167"/>
                      <a:pt x="294802" y="33068"/>
                      <a:pt x="327610" y="26968"/>
                    </a:cubicBezTo>
                    <a:cubicBezTo>
                      <a:pt x="361330" y="20707"/>
                      <a:pt x="385855" y="11313"/>
                      <a:pt x="395885" y="10"/>
                    </a:cubicBezTo>
                    <a:cubicBezTo>
                      <a:pt x="395891" y="3"/>
                      <a:pt x="395902" y="0"/>
                      <a:pt x="395911" y="0"/>
                    </a:cubicBezTo>
                    <a:cubicBezTo>
                      <a:pt x="403917" y="498"/>
                      <a:pt x="411296" y="3202"/>
                      <a:pt x="417459" y="7551"/>
                    </a:cubicBezTo>
                    <a:cubicBezTo>
                      <a:pt x="428778" y="15487"/>
                      <a:pt x="436015" y="28877"/>
                      <a:pt x="435316" y="43906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6D131B5-EEDF-41CC-BC01-A3880BBD8CE3}"/>
                  </a:ext>
                </a:extLst>
              </p:cNvPr>
              <p:cNvSpPr/>
              <p:nvPr/>
            </p:nvSpPr>
            <p:spPr>
              <a:xfrm>
                <a:off x="10215374" y="2383699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3 w 209442"/>
                  <a:gd name="connsiteY1" fmla="*/ 150581 h 169096"/>
                  <a:gd name="connsiteX2" fmla="*/ 206703 w 209442"/>
                  <a:gd name="connsiteY2" fmla="*/ 83911 h 169096"/>
                  <a:gd name="connsiteX3" fmla="*/ 140663 w 209442"/>
                  <a:gd name="connsiteY3" fmla="*/ 9619 h 169096"/>
                  <a:gd name="connsiteX4" fmla="*/ 74726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4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3" y="150581"/>
                    </a:cubicBezTo>
                    <a:cubicBezTo>
                      <a:pt x="215675" y="125394"/>
                      <a:pt x="208203" y="90849"/>
                      <a:pt x="206703" y="83911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59" y="-464"/>
                      <a:pt x="74726" y="1349"/>
                    </a:cubicBezTo>
                    <a:cubicBezTo>
                      <a:pt x="74693" y="1353"/>
                      <a:pt x="74689" y="1396"/>
                      <a:pt x="74719" y="1409"/>
                    </a:cubicBezTo>
                    <a:cubicBezTo>
                      <a:pt x="85662" y="6701"/>
                      <a:pt x="98601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4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4" y="135437"/>
                      <a:pt x="185591" y="139295"/>
                      <a:pt x="196963" y="150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8EF88B8-D7D5-4797-92CE-793E09FC362D}"/>
                  </a:ext>
                </a:extLst>
              </p:cNvPr>
              <p:cNvSpPr/>
              <p:nvPr/>
            </p:nvSpPr>
            <p:spPr>
              <a:xfrm>
                <a:off x="10113089" y="2865004"/>
                <a:ext cx="466170" cy="241883"/>
              </a:xfrm>
              <a:custGeom>
                <a:avLst/>
                <a:gdLst>
                  <a:gd name="connsiteX0" fmla="*/ 466170 w 466170"/>
                  <a:gd name="connsiteY0" fmla="*/ 43 h 241883"/>
                  <a:gd name="connsiteX1" fmla="*/ 466134 w 466170"/>
                  <a:gd name="connsiteY1" fmla="*/ 0 h 241883"/>
                  <a:gd name="connsiteX2" fmla="*/ 446726 w 466170"/>
                  <a:gd name="connsiteY2" fmla="*/ 14046 h 241883"/>
                  <a:gd name="connsiteX3" fmla="*/ 427273 w 466170"/>
                  <a:gd name="connsiteY3" fmla="*/ 0 h 241883"/>
                  <a:gd name="connsiteX4" fmla="*/ 407833 w 466170"/>
                  <a:gd name="connsiteY4" fmla="*/ 14046 h 241883"/>
                  <a:gd name="connsiteX5" fmla="*/ 388412 w 466170"/>
                  <a:gd name="connsiteY5" fmla="*/ 0 h 241883"/>
                  <a:gd name="connsiteX6" fmla="*/ 368978 w 466170"/>
                  <a:gd name="connsiteY6" fmla="*/ 14046 h 241883"/>
                  <a:gd name="connsiteX7" fmla="*/ 349551 w 466170"/>
                  <a:gd name="connsiteY7" fmla="*/ 0 h 241883"/>
                  <a:gd name="connsiteX8" fmla="*/ 330124 w 466170"/>
                  <a:gd name="connsiteY8" fmla="*/ 14046 h 241883"/>
                  <a:gd name="connsiteX9" fmla="*/ 310697 w 466170"/>
                  <a:gd name="connsiteY9" fmla="*/ 0 h 241883"/>
                  <a:gd name="connsiteX10" fmla="*/ 291276 w 466170"/>
                  <a:gd name="connsiteY10" fmla="*/ 14046 h 241883"/>
                  <a:gd name="connsiteX11" fmla="*/ 271865 w 466170"/>
                  <a:gd name="connsiteY11" fmla="*/ 0 h 241883"/>
                  <a:gd name="connsiteX12" fmla="*/ 252445 w 466170"/>
                  <a:gd name="connsiteY12" fmla="*/ 14046 h 241883"/>
                  <a:gd name="connsiteX13" fmla="*/ 233021 w 466170"/>
                  <a:gd name="connsiteY13" fmla="*/ 0 h 241883"/>
                  <a:gd name="connsiteX14" fmla="*/ 213597 w 466170"/>
                  <a:gd name="connsiteY14" fmla="*/ 14046 h 241883"/>
                  <a:gd name="connsiteX15" fmla="*/ 194170 w 466170"/>
                  <a:gd name="connsiteY15" fmla="*/ 0 h 241883"/>
                  <a:gd name="connsiteX16" fmla="*/ 174746 w 466170"/>
                  <a:gd name="connsiteY16" fmla="*/ 14046 h 241883"/>
                  <a:gd name="connsiteX17" fmla="*/ 155329 w 466170"/>
                  <a:gd name="connsiteY17" fmla="*/ 0 h 241883"/>
                  <a:gd name="connsiteX18" fmla="*/ 135905 w 466170"/>
                  <a:gd name="connsiteY18" fmla="*/ 14046 h 241883"/>
                  <a:gd name="connsiteX19" fmla="*/ 116488 w 466170"/>
                  <a:gd name="connsiteY19" fmla="*/ 0 h 241883"/>
                  <a:gd name="connsiteX20" fmla="*/ 97070 w 466170"/>
                  <a:gd name="connsiteY20" fmla="*/ 14046 h 241883"/>
                  <a:gd name="connsiteX21" fmla="*/ 77656 w 466170"/>
                  <a:gd name="connsiteY21" fmla="*/ 0 h 241883"/>
                  <a:gd name="connsiteX22" fmla="*/ 58236 w 466170"/>
                  <a:gd name="connsiteY22" fmla="*/ 14046 h 241883"/>
                  <a:gd name="connsiteX23" fmla="*/ 38825 w 466170"/>
                  <a:gd name="connsiteY23" fmla="*/ 0 h 241883"/>
                  <a:gd name="connsiteX24" fmla="*/ 19404 w 466170"/>
                  <a:gd name="connsiteY24" fmla="*/ 14046 h 241883"/>
                  <a:gd name="connsiteX25" fmla="*/ 37 w 466170"/>
                  <a:gd name="connsiteY25" fmla="*/ 0 h 241883"/>
                  <a:gd name="connsiteX26" fmla="*/ 0 w 466170"/>
                  <a:gd name="connsiteY26" fmla="*/ 43 h 241883"/>
                  <a:gd name="connsiteX27" fmla="*/ 43012 w 466170"/>
                  <a:gd name="connsiteY27" fmla="*/ 216280 h 241883"/>
                  <a:gd name="connsiteX28" fmla="*/ 74211 w 466170"/>
                  <a:gd name="connsiteY28" fmla="*/ 241883 h 241883"/>
                  <a:gd name="connsiteX29" fmla="*/ 393437 w 466170"/>
                  <a:gd name="connsiteY29" fmla="*/ 241883 h 241883"/>
                  <a:gd name="connsiteX30" fmla="*/ 424678 w 466170"/>
                  <a:gd name="connsiteY30" fmla="*/ 216073 h 241883"/>
                  <a:gd name="connsiteX31" fmla="*/ 466170 w 466170"/>
                  <a:gd name="connsiteY31" fmla="*/ 43 h 24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70" h="241883">
                    <a:moveTo>
                      <a:pt x="466170" y="43"/>
                    </a:moveTo>
                    <a:cubicBezTo>
                      <a:pt x="466173" y="23"/>
                      <a:pt x="466154" y="0"/>
                      <a:pt x="466134" y="0"/>
                    </a:cubicBezTo>
                    <a:cubicBezTo>
                      <a:pt x="456453" y="43"/>
                      <a:pt x="456437" y="14046"/>
                      <a:pt x="446726" y="14046"/>
                    </a:cubicBezTo>
                    <a:cubicBezTo>
                      <a:pt x="437000" y="14046"/>
                      <a:pt x="437000" y="0"/>
                      <a:pt x="427273" y="0"/>
                    </a:cubicBezTo>
                    <a:cubicBezTo>
                      <a:pt x="417553" y="0"/>
                      <a:pt x="417553" y="14046"/>
                      <a:pt x="407833" y="14046"/>
                    </a:cubicBezTo>
                    <a:cubicBezTo>
                      <a:pt x="398122" y="14046"/>
                      <a:pt x="398122" y="0"/>
                      <a:pt x="388412" y="0"/>
                    </a:cubicBezTo>
                    <a:cubicBezTo>
                      <a:pt x="378695" y="0"/>
                      <a:pt x="378695" y="14046"/>
                      <a:pt x="368978" y="14046"/>
                    </a:cubicBezTo>
                    <a:cubicBezTo>
                      <a:pt x="359264" y="14046"/>
                      <a:pt x="359264" y="0"/>
                      <a:pt x="349551" y="0"/>
                    </a:cubicBezTo>
                    <a:cubicBezTo>
                      <a:pt x="339837" y="0"/>
                      <a:pt x="339837" y="14046"/>
                      <a:pt x="330124" y="14046"/>
                    </a:cubicBezTo>
                    <a:cubicBezTo>
                      <a:pt x="320410" y="14046"/>
                      <a:pt x="320410" y="0"/>
                      <a:pt x="310697" y="0"/>
                    </a:cubicBezTo>
                    <a:cubicBezTo>
                      <a:pt x="300986" y="0"/>
                      <a:pt x="300986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4" y="14046"/>
                      <a:pt x="242734" y="0"/>
                      <a:pt x="233021" y="0"/>
                    </a:cubicBezTo>
                    <a:cubicBezTo>
                      <a:pt x="223311" y="0"/>
                      <a:pt x="223311" y="14046"/>
                      <a:pt x="213597" y="14046"/>
                    </a:cubicBezTo>
                    <a:cubicBezTo>
                      <a:pt x="203883" y="14046"/>
                      <a:pt x="203883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8" y="0"/>
                      <a:pt x="145618" y="14046"/>
                      <a:pt x="135905" y="14046"/>
                    </a:cubicBezTo>
                    <a:cubicBezTo>
                      <a:pt x="126195" y="14046"/>
                      <a:pt x="126195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4" y="14046"/>
                    </a:cubicBezTo>
                    <a:cubicBezTo>
                      <a:pt x="9714" y="14046"/>
                      <a:pt x="9697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2" y="216280"/>
                    </a:lnTo>
                    <a:cubicBezTo>
                      <a:pt x="45973" y="231164"/>
                      <a:pt x="59037" y="241883"/>
                      <a:pt x="74211" y="241883"/>
                    </a:cubicBezTo>
                    <a:lnTo>
                      <a:pt x="393437" y="241883"/>
                    </a:lnTo>
                    <a:cubicBezTo>
                      <a:pt x="408693" y="241883"/>
                      <a:pt x="421799" y="231055"/>
                      <a:pt x="424678" y="216073"/>
                    </a:cubicBezTo>
                    <a:lnTo>
                      <a:pt x="466170" y="43"/>
                    </a:ln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0" name="Graphic 25" descr="Cake stand filled with cupcakes">
                <a:extLst>
                  <a:ext uri="{FF2B5EF4-FFF2-40B4-BE49-F238E27FC236}">
                    <a16:creationId xmlns:a16="http://schemas.microsoft.com/office/drawing/2014/main" id="{DD279905-0C0B-4414-840E-CC881A652FE6}"/>
                  </a:ext>
                </a:extLst>
              </p:cNvPr>
              <p:cNvGrpSpPr/>
              <p:nvPr/>
            </p:nvGrpSpPr>
            <p:grpSpPr>
              <a:xfrm>
                <a:off x="10160970" y="2902055"/>
                <a:ext cx="189587" cy="142732"/>
                <a:chOff x="10160970" y="2902055"/>
                <a:chExt cx="189587" cy="142732"/>
              </a:xfrm>
              <a:solidFill>
                <a:srgbClr val="FFFFFF"/>
              </a:solidFill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87BC5B6-041A-4FE3-9DEA-3BA1FA0A5ACE}"/>
                    </a:ext>
                  </a:extLst>
                </p:cNvPr>
                <p:cNvSpPr/>
                <p:nvPr/>
              </p:nvSpPr>
              <p:spPr>
                <a:xfrm>
                  <a:off x="10160970" y="2903009"/>
                  <a:ext cx="16484" cy="141778"/>
                </a:xfrm>
                <a:custGeom>
                  <a:avLst/>
                  <a:gdLst>
                    <a:gd name="connsiteX0" fmla="*/ 14835 w 16484"/>
                    <a:gd name="connsiteY0" fmla="*/ 141779 h 141778"/>
                    <a:gd name="connsiteX1" fmla="*/ 13196 w 16484"/>
                    <a:gd name="connsiteY1" fmla="*/ 140288 h 141778"/>
                    <a:gd name="connsiteX2" fmla="*/ 7 w 16484"/>
                    <a:gd name="connsiteY2" fmla="*/ 1805 h 141778"/>
                    <a:gd name="connsiteX3" fmla="*/ 1491 w 16484"/>
                    <a:gd name="connsiteY3" fmla="*/ 5 h 141778"/>
                    <a:gd name="connsiteX4" fmla="*/ 3288 w 16484"/>
                    <a:gd name="connsiteY4" fmla="*/ 1489 h 141778"/>
                    <a:gd name="connsiteX5" fmla="*/ 16477 w 16484"/>
                    <a:gd name="connsiteY5" fmla="*/ 139972 h 141778"/>
                    <a:gd name="connsiteX6" fmla="*/ 14993 w 16484"/>
                    <a:gd name="connsiteY6" fmla="*/ 141772 h 141778"/>
                    <a:gd name="connsiteX7" fmla="*/ 14835 w 16484"/>
                    <a:gd name="connsiteY7" fmla="*/ 141779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4" h="141778">
                      <a:moveTo>
                        <a:pt x="14835" y="141779"/>
                      </a:moveTo>
                      <a:cubicBezTo>
                        <a:pt x="13994" y="141779"/>
                        <a:pt x="13275" y="141142"/>
                        <a:pt x="13196" y="140288"/>
                      </a:cubicBezTo>
                      <a:lnTo>
                        <a:pt x="7" y="1805"/>
                      </a:lnTo>
                      <a:cubicBezTo>
                        <a:pt x="-78" y="899"/>
                        <a:pt x="584" y="91"/>
                        <a:pt x="1491" y="5"/>
                      </a:cubicBezTo>
                      <a:cubicBezTo>
                        <a:pt x="2418" y="-64"/>
                        <a:pt x="3202" y="585"/>
                        <a:pt x="3288" y="1489"/>
                      </a:cubicBezTo>
                      <a:lnTo>
                        <a:pt x="16477" y="139972"/>
                      </a:lnTo>
                      <a:cubicBezTo>
                        <a:pt x="16563" y="140879"/>
                        <a:pt x="15900" y="141686"/>
                        <a:pt x="14993" y="141772"/>
                      </a:cubicBezTo>
                      <a:cubicBezTo>
                        <a:pt x="14941" y="141775"/>
                        <a:pt x="14888" y="141779"/>
                        <a:pt x="14835" y="1417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CBF07D5-4DA9-44FC-90BD-E18D05679474}"/>
                    </a:ext>
                  </a:extLst>
                </p:cNvPr>
                <p:cNvSpPr/>
                <p:nvPr/>
              </p:nvSpPr>
              <p:spPr>
                <a:xfrm>
                  <a:off x="10197569" y="2902821"/>
                  <a:ext cx="14506" cy="126469"/>
                </a:xfrm>
                <a:custGeom>
                  <a:avLst/>
                  <a:gdLst>
                    <a:gd name="connsiteX0" fmla="*/ 12527 w 14506"/>
                    <a:gd name="connsiteY0" fmla="*/ 126469 h 126469"/>
                    <a:gd name="connsiteX1" fmla="*/ 10559 w 14506"/>
                    <a:gd name="connsiteY1" fmla="*/ 124662 h 126469"/>
                    <a:gd name="connsiteX2" fmla="*/ 8 w 14506"/>
                    <a:gd name="connsiteY2" fmla="*/ 2148 h 126469"/>
                    <a:gd name="connsiteX3" fmla="*/ 1808 w 14506"/>
                    <a:gd name="connsiteY3" fmla="*/ 8 h 126469"/>
                    <a:gd name="connsiteX4" fmla="*/ 3948 w 14506"/>
                    <a:gd name="connsiteY4" fmla="*/ 1808 h 126469"/>
                    <a:gd name="connsiteX5" fmla="*/ 14499 w 14506"/>
                    <a:gd name="connsiteY5" fmla="*/ 124323 h 126469"/>
                    <a:gd name="connsiteX6" fmla="*/ 12699 w 14506"/>
                    <a:gd name="connsiteY6" fmla="*/ 126463 h 126469"/>
                    <a:gd name="connsiteX7" fmla="*/ 12527 w 14506"/>
                    <a:gd name="connsiteY7" fmla="*/ 126469 h 126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6" h="126469">
                      <a:moveTo>
                        <a:pt x="12527" y="126469"/>
                      </a:moveTo>
                      <a:cubicBezTo>
                        <a:pt x="11512" y="126469"/>
                        <a:pt x="10648" y="125694"/>
                        <a:pt x="10559" y="124662"/>
                      </a:cubicBezTo>
                      <a:lnTo>
                        <a:pt x="8" y="2148"/>
                      </a:lnTo>
                      <a:cubicBezTo>
                        <a:pt x="-88" y="1060"/>
                        <a:pt x="720" y="101"/>
                        <a:pt x="1808" y="8"/>
                      </a:cubicBezTo>
                      <a:cubicBezTo>
                        <a:pt x="2906" y="-91"/>
                        <a:pt x="3856" y="724"/>
                        <a:pt x="3948" y="1808"/>
                      </a:cubicBezTo>
                      <a:lnTo>
                        <a:pt x="14499" y="124323"/>
                      </a:lnTo>
                      <a:cubicBezTo>
                        <a:pt x="14594" y="125411"/>
                        <a:pt x="13787" y="126370"/>
                        <a:pt x="12699" y="126463"/>
                      </a:cubicBezTo>
                      <a:cubicBezTo>
                        <a:pt x="12643" y="126469"/>
                        <a:pt x="12583" y="126469"/>
                        <a:pt x="12527" y="1264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D6AED49-2CCC-4F4B-B794-A07B5A468DF9}"/>
                    </a:ext>
                  </a:extLst>
                </p:cNvPr>
                <p:cNvSpPr/>
                <p:nvPr/>
              </p:nvSpPr>
              <p:spPr>
                <a:xfrm>
                  <a:off x="10234170" y="2902635"/>
                  <a:ext cx="12528" cy="111162"/>
                </a:xfrm>
                <a:custGeom>
                  <a:avLst/>
                  <a:gdLst>
                    <a:gd name="connsiteX0" fmla="*/ 10218 w 12528"/>
                    <a:gd name="connsiteY0" fmla="*/ 111163 h 111162"/>
                    <a:gd name="connsiteX1" fmla="*/ 7919 w 12528"/>
                    <a:gd name="connsiteY1" fmla="*/ 109026 h 111162"/>
                    <a:gd name="connsiteX2" fmla="*/ 6 w 12528"/>
                    <a:gd name="connsiteY2" fmla="*/ 2477 h 111162"/>
                    <a:gd name="connsiteX3" fmla="*/ 2136 w 12528"/>
                    <a:gd name="connsiteY3" fmla="*/ 4 h 111162"/>
                    <a:gd name="connsiteX4" fmla="*/ 4609 w 12528"/>
                    <a:gd name="connsiteY4" fmla="*/ 2134 h 111162"/>
                    <a:gd name="connsiteX5" fmla="*/ 12522 w 12528"/>
                    <a:gd name="connsiteY5" fmla="*/ 108683 h 111162"/>
                    <a:gd name="connsiteX6" fmla="*/ 10392 w 12528"/>
                    <a:gd name="connsiteY6" fmla="*/ 111156 h 111162"/>
                    <a:gd name="connsiteX7" fmla="*/ 10218 w 12528"/>
                    <a:gd name="connsiteY7" fmla="*/ 111163 h 111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28" h="111162">
                      <a:moveTo>
                        <a:pt x="10218" y="111163"/>
                      </a:moveTo>
                      <a:cubicBezTo>
                        <a:pt x="9021" y="111163"/>
                        <a:pt x="8009" y="110239"/>
                        <a:pt x="7919" y="109026"/>
                      </a:cubicBezTo>
                      <a:lnTo>
                        <a:pt x="6" y="2477"/>
                      </a:lnTo>
                      <a:cubicBezTo>
                        <a:pt x="-86" y="1204"/>
                        <a:pt x="867" y="96"/>
                        <a:pt x="2136" y="4"/>
                      </a:cubicBezTo>
                      <a:cubicBezTo>
                        <a:pt x="3382" y="-66"/>
                        <a:pt x="4513" y="864"/>
                        <a:pt x="4609" y="2134"/>
                      </a:cubicBezTo>
                      <a:lnTo>
                        <a:pt x="12522" y="108683"/>
                      </a:lnTo>
                      <a:cubicBezTo>
                        <a:pt x="12615" y="109956"/>
                        <a:pt x="11662" y="111064"/>
                        <a:pt x="10392" y="111156"/>
                      </a:cubicBezTo>
                      <a:cubicBezTo>
                        <a:pt x="10333" y="111159"/>
                        <a:pt x="10274" y="111163"/>
                        <a:pt x="10218" y="1111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5BE0FAF-136F-4A66-98CB-A11A66BC1512}"/>
                    </a:ext>
                  </a:extLst>
                </p:cNvPr>
                <p:cNvSpPr/>
                <p:nvPr/>
              </p:nvSpPr>
              <p:spPr>
                <a:xfrm>
                  <a:off x="10270767" y="2902434"/>
                  <a:ext cx="10549" cy="95862"/>
                </a:xfrm>
                <a:custGeom>
                  <a:avLst/>
                  <a:gdLst>
                    <a:gd name="connsiteX0" fmla="*/ 7911 w 10549"/>
                    <a:gd name="connsiteY0" fmla="*/ 95863 h 95862"/>
                    <a:gd name="connsiteX1" fmla="*/ 5280 w 10549"/>
                    <a:gd name="connsiteY1" fmla="*/ 93380 h 95862"/>
                    <a:gd name="connsiteX2" fmla="*/ 4 w 10549"/>
                    <a:gd name="connsiteY2" fmla="*/ 2792 h 95862"/>
                    <a:gd name="connsiteX3" fmla="*/ 2484 w 10549"/>
                    <a:gd name="connsiteY3" fmla="*/ 3 h 95862"/>
                    <a:gd name="connsiteX4" fmla="*/ 5270 w 10549"/>
                    <a:gd name="connsiteY4" fmla="*/ 2482 h 95862"/>
                    <a:gd name="connsiteX5" fmla="*/ 10545 w 10549"/>
                    <a:gd name="connsiteY5" fmla="*/ 93070 h 95862"/>
                    <a:gd name="connsiteX6" fmla="*/ 8066 w 10549"/>
                    <a:gd name="connsiteY6" fmla="*/ 95859 h 95862"/>
                    <a:gd name="connsiteX7" fmla="*/ 7911 w 10549"/>
                    <a:gd name="connsiteY7" fmla="*/ 95863 h 95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49" h="95862">
                      <a:moveTo>
                        <a:pt x="7911" y="95863"/>
                      </a:moveTo>
                      <a:cubicBezTo>
                        <a:pt x="6526" y="95863"/>
                        <a:pt x="5362" y="94781"/>
                        <a:pt x="5280" y="93380"/>
                      </a:cubicBezTo>
                      <a:lnTo>
                        <a:pt x="4" y="2792"/>
                      </a:lnTo>
                      <a:cubicBezTo>
                        <a:pt x="-78" y="1338"/>
                        <a:pt x="1030" y="89"/>
                        <a:pt x="2484" y="3"/>
                      </a:cubicBezTo>
                      <a:cubicBezTo>
                        <a:pt x="3954" y="-63"/>
                        <a:pt x="5188" y="1032"/>
                        <a:pt x="5270" y="2482"/>
                      </a:cubicBezTo>
                      <a:lnTo>
                        <a:pt x="10545" y="93070"/>
                      </a:lnTo>
                      <a:cubicBezTo>
                        <a:pt x="10628" y="94524"/>
                        <a:pt x="9520" y="95774"/>
                        <a:pt x="8066" y="95859"/>
                      </a:cubicBezTo>
                      <a:cubicBezTo>
                        <a:pt x="8013" y="95863"/>
                        <a:pt x="7964" y="95863"/>
                        <a:pt x="7911" y="95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E13AAF6-E35F-4665-8D76-C443586F0D59}"/>
                    </a:ext>
                  </a:extLst>
                </p:cNvPr>
                <p:cNvSpPr/>
                <p:nvPr/>
              </p:nvSpPr>
              <p:spPr>
                <a:xfrm>
                  <a:off x="10307365" y="2902246"/>
                  <a:ext cx="8573" cy="80557"/>
                </a:xfrm>
                <a:custGeom>
                  <a:avLst/>
                  <a:gdLst>
                    <a:gd name="connsiteX0" fmla="*/ 5604 w 8573"/>
                    <a:gd name="connsiteY0" fmla="*/ 80557 h 80557"/>
                    <a:gd name="connsiteX1" fmla="*/ 2640 w 8573"/>
                    <a:gd name="connsiteY1" fmla="*/ 77695 h 80557"/>
                    <a:gd name="connsiteX2" fmla="*/ 2 w 8573"/>
                    <a:gd name="connsiteY2" fmla="*/ 3073 h 80557"/>
                    <a:gd name="connsiteX3" fmla="*/ 2864 w 8573"/>
                    <a:gd name="connsiteY3" fmla="*/ 0 h 80557"/>
                    <a:gd name="connsiteX4" fmla="*/ 5934 w 8573"/>
                    <a:gd name="connsiteY4" fmla="*/ 2859 h 80557"/>
                    <a:gd name="connsiteX5" fmla="*/ 8571 w 8573"/>
                    <a:gd name="connsiteY5" fmla="*/ 77481 h 80557"/>
                    <a:gd name="connsiteX6" fmla="*/ 5709 w 8573"/>
                    <a:gd name="connsiteY6" fmla="*/ 80554 h 80557"/>
                    <a:gd name="connsiteX7" fmla="*/ 5604 w 8573"/>
                    <a:gd name="connsiteY7" fmla="*/ 80557 h 8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3" h="80557">
                      <a:moveTo>
                        <a:pt x="5604" y="80557"/>
                      </a:moveTo>
                      <a:cubicBezTo>
                        <a:pt x="4015" y="80557"/>
                        <a:pt x="2696" y="79295"/>
                        <a:pt x="2640" y="77695"/>
                      </a:cubicBezTo>
                      <a:lnTo>
                        <a:pt x="2" y="3073"/>
                      </a:lnTo>
                      <a:cubicBezTo>
                        <a:pt x="-57" y="1434"/>
                        <a:pt x="1225" y="59"/>
                        <a:pt x="2864" y="0"/>
                      </a:cubicBezTo>
                      <a:cubicBezTo>
                        <a:pt x="4486" y="3"/>
                        <a:pt x="5874" y="1223"/>
                        <a:pt x="5934" y="2859"/>
                      </a:cubicBezTo>
                      <a:lnTo>
                        <a:pt x="8571" y="77481"/>
                      </a:lnTo>
                      <a:cubicBezTo>
                        <a:pt x="8631" y="79120"/>
                        <a:pt x="7348" y="80495"/>
                        <a:pt x="5709" y="80554"/>
                      </a:cubicBezTo>
                      <a:cubicBezTo>
                        <a:pt x="5673" y="80554"/>
                        <a:pt x="5640" y="80557"/>
                        <a:pt x="5604" y="805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74C69D6-6314-46B6-8179-D9081268E9BA}"/>
                    </a:ext>
                  </a:extLst>
                </p:cNvPr>
                <p:cNvSpPr/>
                <p:nvPr/>
              </p:nvSpPr>
              <p:spPr>
                <a:xfrm>
                  <a:off x="10343963" y="2902055"/>
                  <a:ext cx="6594" cy="65248"/>
                </a:xfrm>
                <a:custGeom>
                  <a:avLst/>
                  <a:gdLst>
                    <a:gd name="connsiteX0" fmla="*/ 3297 w 6594"/>
                    <a:gd name="connsiteY0" fmla="*/ 65248 h 65248"/>
                    <a:gd name="connsiteX1" fmla="*/ 0 w 6594"/>
                    <a:gd name="connsiteY1" fmla="*/ 61951 h 65248"/>
                    <a:gd name="connsiteX2" fmla="*/ 0 w 6594"/>
                    <a:gd name="connsiteY2" fmla="*/ 3297 h 65248"/>
                    <a:gd name="connsiteX3" fmla="*/ 3297 w 6594"/>
                    <a:gd name="connsiteY3" fmla="*/ 0 h 65248"/>
                    <a:gd name="connsiteX4" fmla="*/ 6594 w 6594"/>
                    <a:gd name="connsiteY4" fmla="*/ 3297 h 65248"/>
                    <a:gd name="connsiteX5" fmla="*/ 6594 w 6594"/>
                    <a:gd name="connsiteY5" fmla="*/ 61951 h 65248"/>
                    <a:gd name="connsiteX6" fmla="*/ 3297 w 6594"/>
                    <a:gd name="connsiteY6" fmla="*/ 65248 h 65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65248">
                      <a:moveTo>
                        <a:pt x="3297" y="65248"/>
                      </a:moveTo>
                      <a:cubicBezTo>
                        <a:pt x="1477" y="65248"/>
                        <a:pt x="0" y="63775"/>
                        <a:pt x="0" y="61951"/>
                      </a:cubicBezTo>
                      <a:lnTo>
                        <a:pt x="0" y="3297"/>
                      </a:lnTo>
                      <a:cubicBezTo>
                        <a:pt x="0" y="1474"/>
                        <a:pt x="1477" y="0"/>
                        <a:pt x="3297" y="0"/>
                      </a:cubicBezTo>
                      <a:cubicBezTo>
                        <a:pt x="5120" y="0"/>
                        <a:pt x="6594" y="1474"/>
                        <a:pt x="6594" y="3297"/>
                      </a:cubicBezTo>
                      <a:lnTo>
                        <a:pt x="6594" y="61951"/>
                      </a:lnTo>
                      <a:cubicBezTo>
                        <a:pt x="6594" y="63775"/>
                        <a:pt x="5120" y="65248"/>
                        <a:pt x="3297" y="652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" name="Graphic 25" descr="Cake stand filled with cupcakes">
                <a:extLst>
                  <a:ext uri="{FF2B5EF4-FFF2-40B4-BE49-F238E27FC236}">
                    <a16:creationId xmlns:a16="http://schemas.microsoft.com/office/drawing/2014/main" id="{4FAEB1F8-8BF9-4CA7-9737-5BDB21CE8F54}"/>
                  </a:ext>
                </a:extLst>
              </p:cNvPr>
              <p:cNvGrpSpPr/>
              <p:nvPr/>
            </p:nvGrpSpPr>
            <p:grpSpPr>
              <a:xfrm>
                <a:off x="10153602" y="2540366"/>
                <a:ext cx="376169" cy="247192"/>
                <a:chOff x="10153602" y="2540366"/>
                <a:chExt cx="376169" cy="247192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F95D003C-14E6-4A19-81B0-8B76683AB752}"/>
                    </a:ext>
                  </a:extLst>
                </p:cNvPr>
                <p:cNvSpPr/>
                <p:nvPr/>
              </p:nvSpPr>
              <p:spPr>
                <a:xfrm>
                  <a:off x="10227834" y="2579933"/>
                  <a:ext cx="37873" cy="37869"/>
                </a:xfrm>
                <a:custGeom>
                  <a:avLst/>
                  <a:gdLst>
                    <a:gd name="connsiteX0" fmla="*/ 34575 w 37873"/>
                    <a:gd name="connsiteY0" fmla="*/ 37869 h 37869"/>
                    <a:gd name="connsiteX1" fmla="*/ 32244 w 37873"/>
                    <a:gd name="connsiteY1" fmla="*/ 36903 h 37869"/>
                    <a:gd name="connsiteX2" fmla="*/ 967 w 37873"/>
                    <a:gd name="connsiteY2" fmla="*/ 5629 h 37869"/>
                    <a:gd name="connsiteX3" fmla="*/ 967 w 37873"/>
                    <a:gd name="connsiteY3" fmla="*/ 967 h 37869"/>
                    <a:gd name="connsiteX4" fmla="*/ 5629 w 37873"/>
                    <a:gd name="connsiteY4" fmla="*/ 967 h 37869"/>
                    <a:gd name="connsiteX5" fmla="*/ 36907 w 37873"/>
                    <a:gd name="connsiteY5" fmla="*/ 32241 h 37869"/>
                    <a:gd name="connsiteX6" fmla="*/ 36907 w 37873"/>
                    <a:gd name="connsiteY6" fmla="*/ 36903 h 37869"/>
                    <a:gd name="connsiteX7" fmla="*/ 34575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4575" y="37869"/>
                      </a:moveTo>
                      <a:cubicBezTo>
                        <a:pt x="33731" y="37869"/>
                        <a:pt x="32887" y="37546"/>
                        <a:pt x="32244" y="36903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7" y="32241"/>
                      </a:lnTo>
                      <a:cubicBezTo>
                        <a:pt x="38196" y="33530"/>
                        <a:pt x="38196" y="35614"/>
                        <a:pt x="36907" y="36903"/>
                      </a:cubicBezTo>
                      <a:cubicBezTo>
                        <a:pt x="36264" y="37546"/>
                        <a:pt x="35420" y="37869"/>
                        <a:pt x="34575" y="3786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47357181-0715-4C9B-A37F-4ABCEDE7F4EB}"/>
                    </a:ext>
                  </a:extLst>
                </p:cNvPr>
                <p:cNvSpPr/>
                <p:nvPr/>
              </p:nvSpPr>
              <p:spPr>
                <a:xfrm>
                  <a:off x="10491898" y="2710720"/>
                  <a:ext cx="37873" cy="37872"/>
                </a:xfrm>
                <a:custGeom>
                  <a:avLst/>
                  <a:gdLst>
                    <a:gd name="connsiteX0" fmla="*/ 3298 w 37873"/>
                    <a:gd name="connsiteY0" fmla="*/ 37873 h 37872"/>
                    <a:gd name="connsiteX1" fmla="*/ 967 w 37873"/>
                    <a:gd name="connsiteY1" fmla="*/ 36906 h 37872"/>
                    <a:gd name="connsiteX2" fmla="*/ 967 w 37873"/>
                    <a:gd name="connsiteY2" fmla="*/ 32244 h 37872"/>
                    <a:gd name="connsiteX3" fmla="*/ 32244 w 37873"/>
                    <a:gd name="connsiteY3" fmla="*/ 967 h 37872"/>
                    <a:gd name="connsiteX4" fmla="*/ 36907 w 37873"/>
                    <a:gd name="connsiteY4" fmla="*/ 967 h 37872"/>
                    <a:gd name="connsiteX5" fmla="*/ 36907 w 37873"/>
                    <a:gd name="connsiteY5" fmla="*/ 5629 h 37872"/>
                    <a:gd name="connsiteX6" fmla="*/ 5629 w 37873"/>
                    <a:gd name="connsiteY6" fmla="*/ 36906 h 37872"/>
                    <a:gd name="connsiteX7" fmla="*/ 3298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298" y="37873"/>
                      </a:moveTo>
                      <a:cubicBezTo>
                        <a:pt x="2454" y="37873"/>
                        <a:pt x="1610" y="37549"/>
                        <a:pt x="967" y="36906"/>
                      </a:cubicBezTo>
                      <a:cubicBezTo>
                        <a:pt x="-322" y="35617"/>
                        <a:pt x="-322" y="33533"/>
                        <a:pt x="967" y="32244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6"/>
                      </a:lnTo>
                      <a:cubicBezTo>
                        <a:pt x="4986" y="37553"/>
                        <a:pt x="4142" y="37873"/>
                        <a:pt x="3298" y="378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6543AAAD-7980-4099-B4C4-3027EEFDFDAF}"/>
                    </a:ext>
                  </a:extLst>
                </p:cNvPr>
                <p:cNvSpPr/>
                <p:nvPr/>
              </p:nvSpPr>
              <p:spPr>
                <a:xfrm>
                  <a:off x="10483323" y="2665892"/>
                  <a:ext cx="6594" cy="50826"/>
                </a:xfrm>
                <a:custGeom>
                  <a:avLst/>
                  <a:gdLst>
                    <a:gd name="connsiteX0" fmla="*/ 3297 w 6594"/>
                    <a:gd name="connsiteY0" fmla="*/ 50826 h 50826"/>
                    <a:gd name="connsiteX1" fmla="*/ 0 w 6594"/>
                    <a:gd name="connsiteY1" fmla="*/ 47529 h 50826"/>
                    <a:gd name="connsiteX2" fmla="*/ 0 w 6594"/>
                    <a:gd name="connsiteY2" fmla="*/ 3297 h 50826"/>
                    <a:gd name="connsiteX3" fmla="*/ 3297 w 6594"/>
                    <a:gd name="connsiteY3" fmla="*/ 0 h 50826"/>
                    <a:gd name="connsiteX4" fmla="*/ 6594 w 6594"/>
                    <a:gd name="connsiteY4" fmla="*/ 3297 h 50826"/>
                    <a:gd name="connsiteX5" fmla="*/ 6594 w 6594"/>
                    <a:gd name="connsiteY5" fmla="*/ 47529 h 50826"/>
                    <a:gd name="connsiteX6" fmla="*/ 3297 w 6594"/>
                    <a:gd name="connsiteY6" fmla="*/ 50826 h 5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50826">
                      <a:moveTo>
                        <a:pt x="3297" y="50826"/>
                      </a:moveTo>
                      <a:cubicBezTo>
                        <a:pt x="1474" y="50826"/>
                        <a:pt x="0" y="49353"/>
                        <a:pt x="0" y="47529"/>
                      </a:cubicBezTo>
                      <a:lnTo>
                        <a:pt x="0" y="3297"/>
                      </a:lnTo>
                      <a:cubicBezTo>
                        <a:pt x="0" y="1474"/>
                        <a:pt x="1474" y="0"/>
                        <a:pt x="3297" y="0"/>
                      </a:cubicBezTo>
                      <a:cubicBezTo>
                        <a:pt x="5120" y="0"/>
                        <a:pt x="6594" y="1474"/>
                        <a:pt x="6594" y="3297"/>
                      </a:cubicBezTo>
                      <a:lnTo>
                        <a:pt x="6594" y="47529"/>
                      </a:lnTo>
                      <a:cubicBezTo>
                        <a:pt x="6594" y="49349"/>
                        <a:pt x="5117" y="50826"/>
                        <a:pt x="3297" y="508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7EEECF37-75A2-4584-8D73-AECE79DD789C}"/>
                    </a:ext>
                  </a:extLst>
                </p:cNvPr>
                <p:cNvSpPr/>
                <p:nvPr/>
              </p:nvSpPr>
              <p:spPr>
                <a:xfrm>
                  <a:off x="10181674" y="2639283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7 w 37873"/>
                    <a:gd name="connsiteY4" fmla="*/ 967 h 37869"/>
                    <a:gd name="connsiteX5" fmla="*/ 36907 w 37873"/>
                    <a:gd name="connsiteY5" fmla="*/ 5629 h 37869"/>
                    <a:gd name="connsiteX6" fmla="*/ 5629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73ACF323-FD17-47D0-A338-E478EB3AE72B}"/>
                    </a:ext>
                  </a:extLst>
                </p:cNvPr>
                <p:cNvSpPr/>
                <p:nvPr/>
              </p:nvSpPr>
              <p:spPr>
                <a:xfrm>
                  <a:off x="10404189" y="2565046"/>
                  <a:ext cx="37873" cy="37869"/>
                </a:xfrm>
                <a:custGeom>
                  <a:avLst/>
                  <a:gdLst>
                    <a:gd name="connsiteX0" fmla="*/ 34575 w 37873"/>
                    <a:gd name="connsiteY0" fmla="*/ 37869 h 37869"/>
                    <a:gd name="connsiteX1" fmla="*/ 32244 w 37873"/>
                    <a:gd name="connsiteY1" fmla="*/ 36903 h 37869"/>
                    <a:gd name="connsiteX2" fmla="*/ 967 w 37873"/>
                    <a:gd name="connsiteY2" fmla="*/ 5629 h 37869"/>
                    <a:gd name="connsiteX3" fmla="*/ 967 w 37873"/>
                    <a:gd name="connsiteY3" fmla="*/ 967 h 37869"/>
                    <a:gd name="connsiteX4" fmla="*/ 5629 w 37873"/>
                    <a:gd name="connsiteY4" fmla="*/ 967 h 37869"/>
                    <a:gd name="connsiteX5" fmla="*/ 36906 w 37873"/>
                    <a:gd name="connsiteY5" fmla="*/ 32241 h 37869"/>
                    <a:gd name="connsiteX6" fmla="*/ 36906 w 37873"/>
                    <a:gd name="connsiteY6" fmla="*/ 36903 h 37869"/>
                    <a:gd name="connsiteX7" fmla="*/ 34575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4575" y="37869"/>
                      </a:moveTo>
                      <a:cubicBezTo>
                        <a:pt x="33731" y="37869"/>
                        <a:pt x="32887" y="37546"/>
                        <a:pt x="32244" y="36903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6" y="32241"/>
                      </a:lnTo>
                      <a:cubicBezTo>
                        <a:pt x="38196" y="33530"/>
                        <a:pt x="38196" y="35614"/>
                        <a:pt x="36906" y="36903"/>
                      </a:cubicBezTo>
                      <a:cubicBezTo>
                        <a:pt x="36263" y="37546"/>
                        <a:pt x="35419" y="37869"/>
                        <a:pt x="34575" y="37869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4EE20E1-1804-4236-BA0B-D0481E2416C2}"/>
                    </a:ext>
                  </a:extLst>
                </p:cNvPr>
                <p:cNvSpPr/>
                <p:nvPr/>
              </p:nvSpPr>
              <p:spPr>
                <a:xfrm>
                  <a:off x="10153602" y="2743096"/>
                  <a:ext cx="50826" cy="6594"/>
                </a:xfrm>
                <a:custGeom>
                  <a:avLst/>
                  <a:gdLst>
                    <a:gd name="connsiteX0" fmla="*/ 47529 w 50826"/>
                    <a:gd name="connsiteY0" fmla="*/ 6594 h 6594"/>
                    <a:gd name="connsiteX1" fmla="*/ 3297 w 50826"/>
                    <a:gd name="connsiteY1" fmla="*/ 6594 h 6594"/>
                    <a:gd name="connsiteX2" fmla="*/ 0 w 50826"/>
                    <a:gd name="connsiteY2" fmla="*/ 3297 h 6594"/>
                    <a:gd name="connsiteX3" fmla="*/ 3297 w 50826"/>
                    <a:gd name="connsiteY3" fmla="*/ 0 h 6594"/>
                    <a:gd name="connsiteX4" fmla="*/ 47529 w 50826"/>
                    <a:gd name="connsiteY4" fmla="*/ 0 h 6594"/>
                    <a:gd name="connsiteX5" fmla="*/ 50827 w 50826"/>
                    <a:gd name="connsiteY5" fmla="*/ 3297 h 6594"/>
                    <a:gd name="connsiteX6" fmla="*/ 47529 w 50826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6" h="6594">
                      <a:moveTo>
                        <a:pt x="47529" y="6594"/>
                      </a:moveTo>
                      <a:lnTo>
                        <a:pt x="3297" y="6594"/>
                      </a:lnTo>
                      <a:cubicBezTo>
                        <a:pt x="1477" y="6594"/>
                        <a:pt x="0" y="5120"/>
                        <a:pt x="0" y="3297"/>
                      </a:cubicBezTo>
                      <a:cubicBezTo>
                        <a:pt x="0" y="1474"/>
                        <a:pt x="1477" y="0"/>
                        <a:pt x="3297" y="0"/>
                      </a:cubicBezTo>
                      <a:lnTo>
                        <a:pt x="47529" y="0"/>
                      </a:lnTo>
                      <a:cubicBezTo>
                        <a:pt x="49349" y="0"/>
                        <a:pt x="50827" y="1474"/>
                        <a:pt x="50827" y="3297"/>
                      </a:cubicBezTo>
                      <a:cubicBezTo>
                        <a:pt x="50827" y="5120"/>
                        <a:pt x="49349" y="6594"/>
                        <a:pt x="4752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6FE6DA1A-86BD-46DC-9541-958E345D0401}"/>
                    </a:ext>
                  </a:extLst>
                </p:cNvPr>
                <p:cNvSpPr/>
                <p:nvPr/>
              </p:nvSpPr>
              <p:spPr>
                <a:xfrm>
                  <a:off x="10364623" y="2685444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6 w 37873"/>
                    <a:gd name="connsiteY4" fmla="*/ 967 h 37869"/>
                    <a:gd name="connsiteX5" fmla="*/ 36906 w 37873"/>
                    <a:gd name="connsiteY5" fmla="*/ 5629 h 37869"/>
                    <a:gd name="connsiteX6" fmla="*/ 5632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6" y="967"/>
                      </a:cubicBezTo>
                      <a:cubicBezTo>
                        <a:pt x="38196" y="2256"/>
                        <a:pt x="38196" y="4340"/>
                        <a:pt x="36906" y="5629"/>
                      </a:cubicBezTo>
                      <a:lnTo>
                        <a:pt x="5632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44CA78AB-09D7-4E8D-B3FF-F33F44853EEC}"/>
                    </a:ext>
                  </a:extLst>
                </p:cNvPr>
                <p:cNvSpPr/>
                <p:nvPr/>
              </p:nvSpPr>
              <p:spPr>
                <a:xfrm>
                  <a:off x="10346537" y="2749690"/>
                  <a:ext cx="37870" cy="37869"/>
                </a:xfrm>
                <a:custGeom>
                  <a:avLst/>
                  <a:gdLst>
                    <a:gd name="connsiteX0" fmla="*/ 34572 w 37870"/>
                    <a:gd name="connsiteY0" fmla="*/ 37869 h 37869"/>
                    <a:gd name="connsiteX1" fmla="*/ 32241 w 37870"/>
                    <a:gd name="connsiteY1" fmla="*/ 36903 h 37869"/>
                    <a:gd name="connsiteX2" fmla="*/ 967 w 37870"/>
                    <a:gd name="connsiteY2" fmla="*/ 5629 h 37869"/>
                    <a:gd name="connsiteX3" fmla="*/ 967 w 37870"/>
                    <a:gd name="connsiteY3" fmla="*/ 967 h 37869"/>
                    <a:gd name="connsiteX4" fmla="*/ 5629 w 37870"/>
                    <a:gd name="connsiteY4" fmla="*/ 967 h 37869"/>
                    <a:gd name="connsiteX5" fmla="*/ 36903 w 37870"/>
                    <a:gd name="connsiteY5" fmla="*/ 32241 h 37869"/>
                    <a:gd name="connsiteX6" fmla="*/ 36903 w 37870"/>
                    <a:gd name="connsiteY6" fmla="*/ 36903 h 37869"/>
                    <a:gd name="connsiteX7" fmla="*/ 34572 w 37870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0" h="37869">
                      <a:moveTo>
                        <a:pt x="34572" y="37869"/>
                      </a:moveTo>
                      <a:cubicBezTo>
                        <a:pt x="33728" y="37869"/>
                        <a:pt x="32884" y="37546"/>
                        <a:pt x="32241" y="36903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3" y="32241"/>
                      </a:lnTo>
                      <a:cubicBezTo>
                        <a:pt x="38192" y="33530"/>
                        <a:pt x="38192" y="35614"/>
                        <a:pt x="36903" y="36903"/>
                      </a:cubicBezTo>
                      <a:cubicBezTo>
                        <a:pt x="36257" y="37546"/>
                        <a:pt x="35413" y="37869"/>
                        <a:pt x="34572" y="37869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47E45141-3F69-4DF8-80BE-BD59322A0300}"/>
                    </a:ext>
                  </a:extLst>
                </p:cNvPr>
                <p:cNvSpPr/>
                <p:nvPr/>
              </p:nvSpPr>
              <p:spPr>
                <a:xfrm>
                  <a:off x="10252517" y="2692038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6 w 37873"/>
                    <a:gd name="connsiteY4" fmla="*/ 967 h 37869"/>
                    <a:gd name="connsiteX5" fmla="*/ 36906 w 37873"/>
                    <a:gd name="connsiteY5" fmla="*/ 5629 h 37869"/>
                    <a:gd name="connsiteX6" fmla="*/ 5629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6" y="967"/>
                      </a:cubicBezTo>
                      <a:cubicBezTo>
                        <a:pt x="38196" y="2256"/>
                        <a:pt x="38196" y="4340"/>
                        <a:pt x="36906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7564B59B-80CF-4ED8-8980-73E2EBB4E5DF}"/>
                    </a:ext>
                  </a:extLst>
                </p:cNvPr>
                <p:cNvSpPr/>
                <p:nvPr/>
              </p:nvSpPr>
              <p:spPr>
                <a:xfrm>
                  <a:off x="10353129" y="2540366"/>
                  <a:ext cx="37870" cy="37869"/>
                </a:xfrm>
                <a:custGeom>
                  <a:avLst/>
                  <a:gdLst>
                    <a:gd name="connsiteX0" fmla="*/ 3298 w 37870"/>
                    <a:gd name="connsiteY0" fmla="*/ 37869 h 37869"/>
                    <a:gd name="connsiteX1" fmla="*/ 967 w 37870"/>
                    <a:gd name="connsiteY1" fmla="*/ 36903 h 37869"/>
                    <a:gd name="connsiteX2" fmla="*/ 967 w 37870"/>
                    <a:gd name="connsiteY2" fmla="*/ 32241 h 37869"/>
                    <a:gd name="connsiteX3" fmla="*/ 32241 w 37870"/>
                    <a:gd name="connsiteY3" fmla="*/ 967 h 37869"/>
                    <a:gd name="connsiteX4" fmla="*/ 36903 w 37870"/>
                    <a:gd name="connsiteY4" fmla="*/ 967 h 37869"/>
                    <a:gd name="connsiteX5" fmla="*/ 36903 w 37870"/>
                    <a:gd name="connsiteY5" fmla="*/ 5629 h 37869"/>
                    <a:gd name="connsiteX6" fmla="*/ 5629 w 37870"/>
                    <a:gd name="connsiteY6" fmla="*/ 36903 h 37869"/>
                    <a:gd name="connsiteX7" fmla="*/ 3298 w 37870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0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1" y="967"/>
                      </a:lnTo>
                      <a:cubicBezTo>
                        <a:pt x="33530" y="-322"/>
                        <a:pt x="35614" y="-322"/>
                        <a:pt x="36903" y="967"/>
                      </a:cubicBezTo>
                      <a:cubicBezTo>
                        <a:pt x="38192" y="2256"/>
                        <a:pt x="38192" y="4340"/>
                        <a:pt x="36903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8" name="Graphic 25" descr="Cake stand filled with cupcakes">
              <a:extLst>
                <a:ext uri="{FF2B5EF4-FFF2-40B4-BE49-F238E27FC236}">
                  <a16:creationId xmlns:a16="http://schemas.microsoft.com/office/drawing/2014/main" id="{D332CD9F-EE51-49B1-B64D-5A4430D55AC6}"/>
                </a:ext>
              </a:extLst>
            </p:cNvPr>
            <p:cNvGrpSpPr/>
            <p:nvPr/>
          </p:nvGrpSpPr>
          <p:grpSpPr>
            <a:xfrm>
              <a:off x="9485254" y="2380438"/>
              <a:ext cx="481374" cy="726449"/>
              <a:chOff x="9485254" y="2380438"/>
              <a:chExt cx="481374" cy="726449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99B8090-A931-48FE-B414-466BBEF63D12}"/>
                  </a:ext>
                </a:extLst>
              </p:cNvPr>
              <p:cNvSpPr/>
              <p:nvPr/>
            </p:nvSpPr>
            <p:spPr>
              <a:xfrm>
                <a:off x="9485254" y="2501289"/>
                <a:ext cx="481374" cy="357993"/>
              </a:xfrm>
              <a:custGeom>
                <a:avLst/>
                <a:gdLst>
                  <a:gd name="connsiteX0" fmla="*/ 481366 w 481374"/>
                  <a:gd name="connsiteY0" fmla="*/ 234586 h 357993"/>
                  <a:gd name="connsiteX1" fmla="*/ 438074 w 481374"/>
                  <a:gd name="connsiteY1" fmla="*/ 316093 h 357993"/>
                  <a:gd name="connsiteX2" fmla="*/ 357041 w 481374"/>
                  <a:gd name="connsiteY2" fmla="*/ 347733 h 357993"/>
                  <a:gd name="connsiteX3" fmla="*/ 229990 w 481374"/>
                  <a:gd name="connsiteY3" fmla="*/ 357846 h 357993"/>
                  <a:gd name="connsiteX4" fmla="*/ 132392 w 481374"/>
                  <a:gd name="connsiteY4" fmla="*/ 347295 h 357993"/>
                  <a:gd name="connsiteX5" fmla="*/ 41258 w 481374"/>
                  <a:gd name="connsiteY5" fmla="*/ 314313 h 357993"/>
                  <a:gd name="connsiteX6" fmla="*/ 9 w 481374"/>
                  <a:gd name="connsiteY6" fmla="*/ 231850 h 357993"/>
                  <a:gd name="connsiteX7" fmla="*/ 55963 w 481374"/>
                  <a:gd name="connsiteY7" fmla="*/ 142165 h 357993"/>
                  <a:gd name="connsiteX8" fmla="*/ 49435 w 481374"/>
                  <a:gd name="connsiteY8" fmla="*/ 118920 h 357993"/>
                  <a:gd name="connsiteX9" fmla="*/ 119863 w 481374"/>
                  <a:gd name="connsiteY9" fmla="*/ 31907 h 357993"/>
                  <a:gd name="connsiteX10" fmla="*/ 134097 w 481374"/>
                  <a:gd name="connsiteY10" fmla="*/ 30288 h 357993"/>
                  <a:gd name="connsiteX11" fmla="*/ 235704 w 481374"/>
                  <a:gd name="connsiteY11" fmla="*/ 428 h 357993"/>
                  <a:gd name="connsiteX12" fmla="*/ 328178 w 481374"/>
                  <a:gd name="connsiteY12" fmla="*/ 8200 h 357993"/>
                  <a:gd name="connsiteX13" fmla="*/ 414532 w 481374"/>
                  <a:gd name="connsiteY13" fmla="*/ 76914 h 357993"/>
                  <a:gd name="connsiteX14" fmla="*/ 409355 w 481374"/>
                  <a:gd name="connsiteY14" fmla="*/ 114963 h 357993"/>
                  <a:gd name="connsiteX15" fmla="*/ 419774 w 481374"/>
                  <a:gd name="connsiteY15" fmla="*/ 139495 h 357993"/>
                  <a:gd name="connsiteX16" fmla="*/ 481366 w 481374"/>
                  <a:gd name="connsiteY16" fmla="*/ 234586 h 35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374" h="357993">
                    <a:moveTo>
                      <a:pt x="481366" y="234586"/>
                    </a:moveTo>
                    <a:cubicBezTo>
                      <a:pt x="480970" y="268284"/>
                      <a:pt x="463825" y="297794"/>
                      <a:pt x="438074" y="316093"/>
                    </a:cubicBezTo>
                    <a:cubicBezTo>
                      <a:pt x="422544" y="327512"/>
                      <a:pt x="390772" y="341469"/>
                      <a:pt x="357041" y="347733"/>
                    </a:cubicBezTo>
                    <a:cubicBezTo>
                      <a:pt x="324234" y="353833"/>
                      <a:pt x="275393" y="358934"/>
                      <a:pt x="229990" y="357846"/>
                    </a:cubicBezTo>
                    <a:cubicBezTo>
                      <a:pt x="197282" y="357055"/>
                      <a:pt x="159792" y="351713"/>
                      <a:pt x="132392" y="347295"/>
                    </a:cubicBezTo>
                    <a:cubicBezTo>
                      <a:pt x="95167" y="341294"/>
                      <a:pt x="56336" y="326193"/>
                      <a:pt x="41258" y="314313"/>
                    </a:cubicBezTo>
                    <a:cubicBezTo>
                      <a:pt x="16034" y="295321"/>
                      <a:pt x="-452" y="265382"/>
                      <a:pt x="9" y="231850"/>
                    </a:cubicBezTo>
                    <a:cubicBezTo>
                      <a:pt x="537" y="192679"/>
                      <a:pt x="23156" y="158817"/>
                      <a:pt x="55963" y="142165"/>
                    </a:cubicBezTo>
                    <a:cubicBezTo>
                      <a:pt x="52666" y="134978"/>
                      <a:pt x="50424" y="127163"/>
                      <a:pt x="49435" y="118920"/>
                    </a:cubicBezTo>
                    <a:cubicBezTo>
                      <a:pt x="44324" y="76056"/>
                      <a:pt x="76966" y="36787"/>
                      <a:pt x="119863" y="31907"/>
                    </a:cubicBezTo>
                    <a:lnTo>
                      <a:pt x="134097" y="30288"/>
                    </a:lnTo>
                    <a:cubicBezTo>
                      <a:pt x="134097" y="30288"/>
                      <a:pt x="184268" y="3066"/>
                      <a:pt x="235704" y="428"/>
                    </a:cubicBezTo>
                    <a:cubicBezTo>
                      <a:pt x="287141" y="-2209"/>
                      <a:pt x="328178" y="8200"/>
                      <a:pt x="328178" y="8200"/>
                    </a:cubicBezTo>
                    <a:cubicBezTo>
                      <a:pt x="371008" y="3353"/>
                      <a:pt x="409652" y="34116"/>
                      <a:pt x="414532" y="76914"/>
                    </a:cubicBezTo>
                    <a:cubicBezTo>
                      <a:pt x="416048" y="90300"/>
                      <a:pt x="414103" y="103291"/>
                      <a:pt x="409355" y="114963"/>
                    </a:cubicBezTo>
                    <a:cubicBezTo>
                      <a:pt x="405497" y="124492"/>
                      <a:pt x="410311" y="135406"/>
                      <a:pt x="419774" y="139495"/>
                    </a:cubicBezTo>
                    <a:cubicBezTo>
                      <a:pt x="456373" y="155351"/>
                      <a:pt x="481894" y="192016"/>
                      <a:pt x="481366" y="2345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F95248A-72D4-4E3A-A728-35215F811C8B}"/>
                  </a:ext>
                </a:extLst>
              </p:cNvPr>
              <p:cNvSpPr/>
              <p:nvPr/>
            </p:nvSpPr>
            <p:spPr>
              <a:xfrm>
                <a:off x="9505869" y="2809832"/>
                <a:ext cx="435362" cy="83943"/>
              </a:xfrm>
              <a:custGeom>
                <a:avLst/>
                <a:gdLst>
                  <a:gd name="connsiteX0" fmla="*/ 435316 w 435362"/>
                  <a:gd name="connsiteY0" fmla="*/ 43906 h 83943"/>
                  <a:gd name="connsiteX1" fmla="*/ 392001 w 435362"/>
                  <a:gd name="connsiteY1" fmla="*/ 83944 h 83943"/>
                  <a:gd name="connsiteX2" fmla="*/ 43189 w 435362"/>
                  <a:gd name="connsiteY2" fmla="*/ 83944 h 83943"/>
                  <a:gd name="connsiteX3" fmla="*/ 78 w 435362"/>
                  <a:gd name="connsiteY3" fmla="*/ 44489 h 83943"/>
                  <a:gd name="connsiteX4" fmla="*/ 20639 w 435362"/>
                  <a:gd name="connsiteY4" fmla="*/ 5767 h 83943"/>
                  <a:gd name="connsiteX5" fmla="*/ 29759 w 435362"/>
                  <a:gd name="connsiteY5" fmla="*/ 1715 h 83943"/>
                  <a:gd name="connsiteX6" fmla="*/ 29786 w 435362"/>
                  <a:gd name="connsiteY6" fmla="*/ 1718 h 83943"/>
                  <a:gd name="connsiteX7" fmla="*/ 116786 w 435362"/>
                  <a:gd name="connsiteY7" fmla="*/ 26968 h 83943"/>
                  <a:gd name="connsiteX8" fmla="*/ 207855 w 435362"/>
                  <a:gd name="connsiteY8" fmla="*/ 35079 h 83943"/>
                  <a:gd name="connsiteX9" fmla="*/ 327610 w 435362"/>
                  <a:gd name="connsiteY9" fmla="*/ 26968 h 83943"/>
                  <a:gd name="connsiteX10" fmla="*/ 395885 w 435362"/>
                  <a:gd name="connsiteY10" fmla="*/ 10 h 83943"/>
                  <a:gd name="connsiteX11" fmla="*/ 395911 w 435362"/>
                  <a:gd name="connsiteY11" fmla="*/ 0 h 83943"/>
                  <a:gd name="connsiteX12" fmla="*/ 417459 w 435362"/>
                  <a:gd name="connsiteY12" fmla="*/ 7551 h 83943"/>
                  <a:gd name="connsiteX13" fmla="*/ 435316 w 435362"/>
                  <a:gd name="connsiteY13" fmla="*/ 43906 h 8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5362" h="83943">
                    <a:moveTo>
                      <a:pt x="435316" y="43906"/>
                    </a:moveTo>
                    <a:cubicBezTo>
                      <a:pt x="434261" y="66554"/>
                      <a:pt x="414676" y="83944"/>
                      <a:pt x="392001" y="83944"/>
                    </a:cubicBezTo>
                    <a:lnTo>
                      <a:pt x="43189" y="83944"/>
                    </a:lnTo>
                    <a:cubicBezTo>
                      <a:pt x="20768" y="83944"/>
                      <a:pt x="1420" y="66868"/>
                      <a:pt x="78" y="44489"/>
                    </a:cubicBezTo>
                    <a:cubicBezTo>
                      <a:pt x="-911" y="28016"/>
                      <a:pt x="7625" y="13492"/>
                      <a:pt x="20639" y="5767"/>
                    </a:cubicBezTo>
                    <a:cubicBezTo>
                      <a:pt x="23504" y="4089"/>
                      <a:pt x="26531" y="2671"/>
                      <a:pt x="29759" y="1715"/>
                    </a:cubicBezTo>
                    <a:cubicBezTo>
                      <a:pt x="29769" y="1711"/>
                      <a:pt x="29776" y="1711"/>
                      <a:pt x="29786" y="1718"/>
                    </a:cubicBezTo>
                    <a:cubicBezTo>
                      <a:pt x="49008" y="12101"/>
                      <a:pt x="79570" y="20967"/>
                      <a:pt x="116786" y="26968"/>
                    </a:cubicBezTo>
                    <a:cubicBezTo>
                      <a:pt x="144186" y="31386"/>
                      <a:pt x="175146" y="34288"/>
                      <a:pt x="207855" y="35079"/>
                    </a:cubicBezTo>
                    <a:cubicBezTo>
                      <a:pt x="253257" y="36167"/>
                      <a:pt x="294802" y="33068"/>
                      <a:pt x="327610" y="26968"/>
                    </a:cubicBezTo>
                    <a:cubicBezTo>
                      <a:pt x="361330" y="20707"/>
                      <a:pt x="385855" y="11313"/>
                      <a:pt x="395885" y="10"/>
                    </a:cubicBezTo>
                    <a:cubicBezTo>
                      <a:pt x="395892" y="3"/>
                      <a:pt x="395901" y="0"/>
                      <a:pt x="395911" y="0"/>
                    </a:cubicBezTo>
                    <a:cubicBezTo>
                      <a:pt x="403917" y="498"/>
                      <a:pt x="411296" y="3202"/>
                      <a:pt x="417459" y="7551"/>
                    </a:cubicBezTo>
                    <a:cubicBezTo>
                      <a:pt x="428778" y="15487"/>
                      <a:pt x="436015" y="28877"/>
                      <a:pt x="435316" y="43906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E6C074B-E33D-45C4-B1BC-0B617B6C8B59}"/>
                  </a:ext>
                </a:extLst>
              </p:cNvPr>
              <p:cNvSpPr/>
              <p:nvPr/>
            </p:nvSpPr>
            <p:spPr>
              <a:xfrm>
                <a:off x="9493055" y="2865004"/>
                <a:ext cx="466167" cy="241883"/>
              </a:xfrm>
              <a:custGeom>
                <a:avLst/>
                <a:gdLst>
                  <a:gd name="connsiteX0" fmla="*/ 466167 w 466167"/>
                  <a:gd name="connsiteY0" fmla="*/ 43 h 241883"/>
                  <a:gd name="connsiteX1" fmla="*/ 466131 w 466167"/>
                  <a:gd name="connsiteY1" fmla="*/ 0 h 241883"/>
                  <a:gd name="connsiteX2" fmla="*/ 446723 w 466167"/>
                  <a:gd name="connsiteY2" fmla="*/ 14046 h 241883"/>
                  <a:gd name="connsiteX3" fmla="*/ 427270 w 466167"/>
                  <a:gd name="connsiteY3" fmla="*/ 0 h 241883"/>
                  <a:gd name="connsiteX4" fmla="*/ 407829 w 466167"/>
                  <a:gd name="connsiteY4" fmla="*/ 14046 h 241883"/>
                  <a:gd name="connsiteX5" fmla="*/ 388409 w 466167"/>
                  <a:gd name="connsiteY5" fmla="*/ 0 h 241883"/>
                  <a:gd name="connsiteX6" fmla="*/ 368975 w 466167"/>
                  <a:gd name="connsiteY6" fmla="*/ 14046 h 241883"/>
                  <a:gd name="connsiteX7" fmla="*/ 349548 w 466167"/>
                  <a:gd name="connsiteY7" fmla="*/ 0 h 241883"/>
                  <a:gd name="connsiteX8" fmla="*/ 330121 w 466167"/>
                  <a:gd name="connsiteY8" fmla="*/ 14046 h 241883"/>
                  <a:gd name="connsiteX9" fmla="*/ 310693 w 466167"/>
                  <a:gd name="connsiteY9" fmla="*/ 0 h 241883"/>
                  <a:gd name="connsiteX10" fmla="*/ 291276 w 466167"/>
                  <a:gd name="connsiteY10" fmla="*/ 14046 h 241883"/>
                  <a:gd name="connsiteX11" fmla="*/ 271865 w 466167"/>
                  <a:gd name="connsiteY11" fmla="*/ 0 h 241883"/>
                  <a:gd name="connsiteX12" fmla="*/ 252445 w 466167"/>
                  <a:gd name="connsiteY12" fmla="*/ 14046 h 241883"/>
                  <a:gd name="connsiteX13" fmla="*/ 233021 w 466167"/>
                  <a:gd name="connsiteY13" fmla="*/ 0 h 241883"/>
                  <a:gd name="connsiteX14" fmla="*/ 213597 w 466167"/>
                  <a:gd name="connsiteY14" fmla="*/ 14046 h 241883"/>
                  <a:gd name="connsiteX15" fmla="*/ 194170 w 466167"/>
                  <a:gd name="connsiteY15" fmla="*/ 0 h 241883"/>
                  <a:gd name="connsiteX16" fmla="*/ 174746 w 466167"/>
                  <a:gd name="connsiteY16" fmla="*/ 14046 h 241883"/>
                  <a:gd name="connsiteX17" fmla="*/ 155329 w 466167"/>
                  <a:gd name="connsiteY17" fmla="*/ 0 h 241883"/>
                  <a:gd name="connsiteX18" fmla="*/ 135905 w 466167"/>
                  <a:gd name="connsiteY18" fmla="*/ 14046 h 241883"/>
                  <a:gd name="connsiteX19" fmla="*/ 116488 w 466167"/>
                  <a:gd name="connsiteY19" fmla="*/ 0 h 241883"/>
                  <a:gd name="connsiteX20" fmla="*/ 97070 w 466167"/>
                  <a:gd name="connsiteY20" fmla="*/ 14046 h 241883"/>
                  <a:gd name="connsiteX21" fmla="*/ 77656 w 466167"/>
                  <a:gd name="connsiteY21" fmla="*/ 0 h 241883"/>
                  <a:gd name="connsiteX22" fmla="*/ 58236 w 466167"/>
                  <a:gd name="connsiteY22" fmla="*/ 14046 h 241883"/>
                  <a:gd name="connsiteX23" fmla="*/ 38825 w 466167"/>
                  <a:gd name="connsiteY23" fmla="*/ 0 h 241883"/>
                  <a:gd name="connsiteX24" fmla="*/ 19405 w 466167"/>
                  <a:gd name="connsiteY24" fmla="*/ 14046 h 241883"/>
                  <a:gd name="connsiteX25" fmla="*/ 37 w 466167"/>
                  <a:gd name="connsiteY25" fmla="*/ 0 h 241883"/>
                  <a:gd name="connsiteX26" fmla="*/ 0 w 466167"/>
                  <a:gd name="connsiteY26" fmla="*/ 43 h 241883"/>
                  <a:gd name="connsiteX27" fmla="*/ 43013 w 466167"/>
                  <a:gd name="connsiteY27" fmla="*/ 216280 h 241883"/>
                  <a:gd name="connsiteX28" fmla="*/ 74211 w 466167"/>
                  <a:gd name="connsiteY28" fmla="*/ 241883 h 241883"/>
                  <a:gd name="connsiteX29" fmla="*/ 393437 w 466167"/>
                  <a:gd name="connsiteY29" fmla="*/ 241883 h 241883"/>
                  <a:gd name="connsiteX30" fmla="*/ 424678 w 466167"/>
                  <a:gd name="connsiteY30" fmla="*/ 216073 h 241883"/>
                  <a:gd name="connsiteX31" fmla="*/ 466167 w 466167"/>
                  <a:gd name="connsiteY31" fmla="*/ 43 h 24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67" h="241883">
                    <a:moveTo>
                      <a:pt x="466167" y="43"/>
                    </a:moveTo>
                    <a:cubicBezTo>
                      <a:pt x="466170" y="23"/>
                      <a:pt x="466150" y="0"/>
                      <a:pt x="466131" y="0"/>
                    </a:cubicBezTo>
                    <a:cubicBezTo>
                      <a:pt x="456450" y="43"/>
                      <a:pt x="456433" y="14046"/>
                      <a:pt x="446723" y="14046"/>
                    </a:cubicBezTo>
                    <a:cubicBezTo>
                      <a:pt x="436996" y="14046"/>
                      <a:pt x="436996" y="0"/>
                      <a:pt x="427270" y="0"/>
                    </a:cubicBezTo>
                    <a:cubicBezTo>
                      <a:pt x="417549" y="0"/>
                      <a:pt x="417549" y="14046"/>
                      <a:pt x="407829" y="14046"/>
                    </a:cubicBezTo>
                    <a:cubicBezTo>
                      <a:pt x="398119" y="14046"/>
                      <a:pt x="398119" y="0"/>
                      <a:pt x="388409" y="0"/>
                    </a:cubicBezTo>
                    <a:cubicBezTo>
                      <a:pt x="378692" y="0"/>
                      <a:pt x="378692" y="14046"/>
                      <a:pt x="368975" y="14046"/>
                    </a:cubicBezTo>
                    <a:cubicBezTo>
                      <a:pt x="359261" y="14046"/>
                      <a:pt x="359261" y="0"/>
                      <a:pt x="349548" y="0"/>
                    </a:cubicBezTo>
                    <a:cubicBezTo>
                      <a:pt x="339834" y="0"/>
                      <a:pt x="339834" y="14046"/>
                      <a:pt x="330121" y="14046"/>
                    </a:cubicBezTo>
                    <a:cubicBezTo>
                      <a:pt x="320407" y="14046"/>
                      <a:pt x="320407" y="0"/>
                      <a:pt x="310693" y="0"/>
                    </a:cubicBezTo>
                    <a:cubicBezTo>
                      <a:pt x="300983" y="0"/>
                      <a:pt x="300983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5" y="14046"/>
                      <a:pt x="242735" y="0"/>
                      <a:pt x="233021" y="0"/>
                    </a:cubicBezTo>
                    <a:cubicBezTo>
                      <a:pt x="223311" y="0"/>
                      <a:pt x="223311" y="14046"/>
                      <a:pt x="213597" y="14046"/>
                    </a:cubicBezTo>
                    <a:cubicBezTo>
                      <a:pt x="203884" y="14046"/>
                      <a:pt x="203884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9" y="0"/>
                      <a:pt x="145619" y="14046"/>
                      <a:pt x="135905" y="14046"/>
                    </a:cubicBezTo>
                    <a:cubicBezTo>
                      <a:pt x="126198" y="14046"/>
                      <a:pt x="126198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5" y="14046"/>
                    </a:cubicBezTo>
                    <a:cubicBezTo>
                      <a:pt x="9714" y="14046"/>
                      <a:pt x="9698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3" y="216280"/>
                    </a:lnTo>
                    <a:cubicBezTo>
                      <a:pt x="45973" y="231164"/>
                      <a:pt x="59037" y="241883"/>
                      <a:pt x="74211" y="241883"/>
                    </a:cubicBezTo>
                    <a:lnTo>
                      <a:pt x="393437" y="241883"/>
                    </a:lnTo>
                    <a:cubicBezTo>
                      <a:pt x="408693" y="241883"/>
                      <a:pt x="421800" y="231055"/>
                      <a:pt x="424678" y="216073"/>
                    </a:cubicBezTo>
                    <a:lnTo>
                      <a:pt x="466167" y="43"/>
                    </a:ln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2" name="Graphic 25" descr="Cake stand filled with cupcakes">
                <a:extLst>
                  <a:ext uri="{FF2B5EF4-FFF2-40B4-BE49-F238E27FC236}">
                    <a16:creationId xmlns:a16="http://schemas.microsoft.com/office/drawing/2014/main" id="{FD28AEFC-1BC9-4391-8DF9-D46DE6B37092}"/>
                  </a:ext>
                </a:extLst>
              </p:cNvPr>
              <p:cNvGrpSpPr/>
              <p:nvPr/>
            </p:nvGrpSpPr>
            <p:grpSpPr>
              <a:xfrm>
                <a:off x="9538249" y="2902055"/>
                <a:ext cx="189587" cy="142732"/>
                <a:chOff x="9538249" y="2902055"/>
                <a:chExt cx="189587" cy="142732"/>
              </a:xfrm>
              <a:solidFill>
                <a:srgbClr val="2F2F2F"/>
              </a:solidFill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5B5349AB-D4B0-4762-B64E-5DC8A2EB48BC}"/>
                    </a:ext>
                  </a:extLst>
                </p:cNvPr>
                <p:cNvSpPr/>
                <p:nvPr/>
              </p:nvSpPr>
              <p:spPr>
                <a:xfrm>
                  <a:off x="9538249" y="2903009"/>
                  <a:ext cx="16484" cy="141778"/>
                </a:xfrm>
                <a:custGeom>
                  <a:avLst/>
                  <a:gdLst>
                    <a:gd name="connsiteX0" fmla="*/ 14835 w 16484"/>
                    <a:gd name="connsiteY0" fmla="*/ 141779 h 141778"/>
                    <a:gd name="connsiteX1" fmla="*/ 13196 w 16484"/>
                    <a:gd name="connsiteY1" fmla="*/ 140288 h 141778"/>
                    <a:gd name="connsiteX2" fmla="*/ 7 w 16484"/>
                    <a:gd name="connsiteY2" fmla="*/ 1805 h 141778"/>
                    <a:gd name="connsiteX3" fmla="*/ 1491 w 16484"/>
                    <a:gd name="connsiteY3" fmla="*/ 5 h 141778"/>
                    <a:gd name="connsiteX4" fmla="*/ 3288 w 16484"/>
                    <a:gd name="connsiteY4" fmla="*/ 1489 h 141778"/>
                    <a:gd name="connsiteX5" fmla="*/ 16477 w 16484"/>
                    <a:gd name="connsiteY5" fmla="*/ 139972 h 141778"/>
                    <a:gd name="connsiteX6" fmla="*/ 14993 w 16484"/>
                    <a:gd name="connsiteY6" fmla="*/ 141772 h 141778"/>
                    <a:gd name="connsiteX7" fmla="*/ 14835 w 16484"/>
                    <a:gd name="connsiteY7" fmla="*/ 141779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4" h="141778">
                      <a:moveTo>
                        <a:pt x="14835" y="141779"/>
                      </a:moveTo>
                      <a:cubicBezTo>
                        <a:pt x="13994" y="141779"/>
                        <a:pt x="13275" y="141142"/>
                        <a:pt x="13196" y="140288"/>
                      </a:cubicBezTo>
                      <a:lnTo>
                        <a:pt x="7" y="1805"/>
                      </a:lnTo>
                      <a:cubicBezTo>
                        <a:pt x="-78" y="899"/>
                        <a:pt x="584" y="91"/>
                        <a:pt x="1491" y="5"/>
                      </a:cubicBezTo>
                      <a:cubicBezTo>
                        <a:pt x="2405" y="-64"/>
                        <a:pt x="3202" y="585"/>
                        <a:pt x="3288" y="1489"/>
                      </a:cubicBezTo>
                      <a:lnTo>
                        <a:pt x="16477" y="139972"/>
                      </a:lnTo>
                      <a:cubicBezTo>
                        <a:pt x="16563" y="140879"/>
                        <a:pt x="15900" y="141686"/>
                        <a:pt x="14993" y="141772"/>
                      </a:cubicBezTo>
                      <a:cubicBezTo>
                        <a:pt x="14937" y="141775"/>
                        <a:pt x="14885" y="141779"/>
                        <a:pt x="14835" y="141779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1D93B986-85ED-4C71-87A1-1FCE954A5666}"/>
                    </a:ext>
                  </a:extLst>
                </p:cNvPr>
                <p:cNvSpPr/>
                <p:nvPr/>
              </p:nvSpPr>
              <p:spPr>
                <a:xfrm>
                  <a:off x="9574842" y="2902816"/>
                  <a:ext cx="14507" cy="130431"/>
                </a:xfrm>
                <a:custGeom>
                  <a:avLst/>
                  <a:gdLst>
                    <a:gd name="connsiteX0" fmla="*/ 12530 w 14507"/>
                    <a:gd name="connsiteY0" fmla="*/ 130431 h 130431"/>
                    <a:gd name="connsiteX1" fmla="*/ 10558 w 14507"/>
                    <a:gd name="connsiteY1" fmla="*/ 128618 h 130431"/>
                    <a:gd name="connsiteX2" fmla="*/ 7 w 14507"/>
                    <a:gd name="connsiteY2" fmla="*/ 2147 h 130431"/>
                    <a:gd name="connsiteX3" fmla="*/ 1814 w 14507"/>
                    <a:gd name="connsiteY3" fmla="*/ 14 h 130431"/>
                    <a:gd name="connsiteX4" fmla="*/ 3950 w 14507"/>
                    <a:gd name="connsiteY4" fmla="*/ 1820 h 130431"/>
                    <a:gd name="connsiteX5" fmla="*/ 14501 w 14507"/>
                    <a:gd name="connsiteY5" fmla="*/ 128291 h 130431"/>
                    <a:gd name="connsiteX6" fmla="*/ 12694 w 14507"/>
                    <a:gd name="connsiteY6" fmla="*/ 130425 h 130431"/>
                    <a:gd name="connsiteX7" fmla="*/ 12530 w 14507"/>
                    <a:gd name="connsiteY7" fmla="*/ 130431 h 130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7" h="130431">
                      <a:moveTo>
                        <a:pt x="12530" y="130431"/>
                      </a:moveTo>
                      <a:cubicBezTo>
                        <a:pt x="11511" y="130431"/>
                        <a:pt x="10647" y="129653"/>
                        <a:pt x="10558" y="128618"/>
                      </a:cubicBezTo>
                      <a:lnTo>
                        <a:pt x="7" y="2147"/>
                      </a:lnTo>
                      <a:cubicBezTo>
                        <a:pt x="-82" y="1059"/>
                        <a:pt x="726" y="102"/>
                        <a:pt x="1814" y="14"/>
                      </a:cubicBezTo>
                      <a:cubicBezTo>
                        <a:pt x="2892" y="-118"/>
                        <a:pt x="3858" y="732"/>
                        <a:pt x="3950" y="1820"/>
                      </a:cubicBezTo>
                      <a:lnTo>
                        <a:pt x="14501" y="128291"/>
                      </a:lnTo>
                      <a:cubicBezTo>
                        <a:pt x="14590" y="129380"/>
                        <a:pt x="13782" y="130336"/>
                        <a:pt x="12694" y="130425"/>
                      </a:cubicBezTo>
                      <a:cubicBezTo>
                        <a:pt x="12642" y="130431"/>
                        <a:pt x="12586" y="130431"/>
                        <a:pt x="12530" y="130431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FAAB23D-F9CF-4790-AF75-1E5699F13880}"/>
                    </a:ext>
                  </a:extLst>
                </p:cNvPr>
                <p:cNvSpPr/>
                <p:nvPr/>
              </p:nvSpPr>
              <p:spPr>
                <a:xfrm>
                  <a:off x="9611442" y="2902628"/>
                  <a:ext cx="12530" cy="119082"/>
                </a:xfrm>
                <a:custGeom>
                  <a:avLst/>
                  <a:gdLst>
                    <a:gd name="connsiteX0" fmla="*/ 10221 w 12530"/>
                    <a:gd name="connsiteY0" fmla="*/ 119083 h 119082"/>
                    <a:gd name="connsiteX1" fmla="*/ 7919 w 12530"/>
                    <a:gd name="connsiteY1" fmla="*/ 116933 h 119082"/>
                    <a:gd name="connsiteX2" fmla="*/ 6 w 12530"/>
                    <a:gd name="connsiteY2" fmla="*/ 2467 h 119082"/>
                    <a:gd name="connsiteX3" fmla="*/ 2149 w 12530"/>
                    <a:gd name="connsiteY3" fmla="*/ 7 h 119082"/>
                    <a:gd name="connsiteX4" fmla="*/ 4612 w 12530"/>
                    <a:gd name="connsiteY4" fmla="*/ 2151 h 119082"/>
                    <a:gd name="connsiteX5" fmla="*/ 12525 w 12530"/>
                    <a:gd name="connsiteY5" fmla="*/ 116617 h 119082"/>
                    <a:gd name="connsiteX6" fmla="*/ 10382 w 12530"/>
                    <a:gd name="connsiteY6" fmla="*/ 119076 h 119082"/>
                    <a:gd name="connsiteX7" fmla="*/ 10221 w 12530"/>
                    <a:gd name="connsiteY7" fmla="*/ 119083 h 11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30" h="119082">
                      <a:moveTo>
                        <a:pt x="10221" y="119083"/>
                      </a:moveTo>
                      <a:cubicBezTo>
                        <a:pt x="9017" y="119083"/>
                        <a:pt x="8005" y="118153"/>
                        <a:pt x="7919" y="116933"/>
                      </a:cubicBezTo>
                      <a:lnTo>
                        <a:pt x="6" y="2467"/>
                      </a:lnTo>
                      <a:cubicBezTo>
                        <a:pt x="-83" y="1198"/>
                        <a:pt x="876" y="93"/>
                        <a:pt x="2149" y="7"/>
                      </a:cubicBezTo>
                      <a:cubicBezTo>
                        <a:pt x="3415" y="-95"/>
                        <a:pt x="4523" y="878"/>
                        <a:pt x="4612" y="2151"/>
                      </a:cubicBezTo>
                      <a:lnTo>
                        <a:pt x="12525" y="116617"/>
                      </a:lnTo>
                      <a:cubicBezTo>
                        <a:pt x="12614" y="117886"/>
                        <a:pt x="11655" y="118991"/>
                        <a:pt x="10382" y="119076"/>
                      </a:cubicBezTo>
                      <a:cubicBezTo>
                        <a:pt x="10329" y="119080"/>
                        <a:pt x="10277" y="119083"/>
                        <a:pt x="10221" y="119083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BA7F2321-B2CF-489A-8B38-F338B5A0F0ED}"/>
                    </a:ext>
                  </a:extLst>
                </p:cNvPr>
                <p:cNvSpPr/>
                <p:nvPr/>
              </p:nvSpPr>
              <p:spPr>
                <a:xfrm>
                  <a:off x="9648043" y="2902434"/>
                  <a:ext cx="10551" cy="107733"/>
                </a:xfrm>
                <a:custGeom>
                  <a:avLst/>
                  <a:gdLst>
                    <a:gd name="connsiteX0" fmla="*/ 7910 w 10551"/>
                    <a:gd name="connsiteY0" fmla="*/ 107733 h 107733"/>
                    <a:gd name="connsiteX1" fmla="*/ 5279 w 10551"/>
                    <a:gd name="connsiteY1" fmla="*/ 105231 h 107733"/>
                    <a:gd name="connsiteX2" fmla="*/ 4 w 10551"/>
                    <a:gd name="connsiteY2" fmla="*/ 2776 h 107733"/>
                    <a:gd name="connsiteX3" fmla="*/ 2503 w 10551"/>
                    <a:gd name="connsiteY3" fmla="*/ 7 h 107733"/>
                    <a:gd name="connsiteX4" fmla="*/ 5273 w 10551"/>
                    <a:gd name="connsiteY4" fmla="*/ 2506 h 107733"/>
                    <a:gd name="connsiteX5" fmla="*/ 10548 w 10551"/>
                    <a:gd name="connsiteY5" fmla="*/ 104960 h 107733"/>
                    <a:gd name="connsiteX6" fmla="*/ 8049 w 10551"/>
                    <a:gd name="connsiteY6" fmla="*/ 107730 h 107733"/>
                    <a:gd name="connsiteX7" fmla="*/ 7910 w 10551"/>
                    <a:gd name="connsiteY7" fmla="*/ 107733 h 107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1" h="107733">
                      <a:moveTo>
                        <a:pt x="7910" y="107733"/>
                      </a:moveTo>
                      <a:cubicBezTo>
                        <a:pt x="6516" y="107733"/>
                        <a:pt x="5352" y="106642"/>
                        <a:pt x="5279" y="105231"/>
                      </a:cubicBezTo>
                      <a:lnTo>
                        <a:pt x="4" y="2776"/>
                      </a:lnTo>
                      <a:cubicBezTo>
                        <a:pt x="-72" y="1322"/>
                        <a:pt x="1046" y="83"/>
                        <a:pt x="2503" y="7"/>
                      </a:cubicBezTo>
                      <a:cubicBezTo>
                        <a:pt x="3937" y="-99"/>
                        <a:pt x="5197" y="1049"/>
                        <a:pt x="5273" y="2506"/>
                      </a:cubicBezTo>
                      <a:lnTo>
                        <a:pt x="10548" y="104960"/>
                      </a:lnTo>
                      <a:cubicBezTo>
                        <a:pt x="10624" y="106414"/>
                        <a:pt x="9506" y="107654"/>
                        <a:pt x="8049" y="107730"/>
                      </a:cubicBezTo>
                      <a:cubicBezTo>
                        <a:pt x="8003" y="107733"/>
                        <a:pt x="7956" y="107733"/>
                        <a:pt x="7910" y="107733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D6FCAC96-3328-4690-9DFA-71A003CA7D41}"/>
                    </a:ext>
                  </a:extLst>
                </p:cNvPr>
                <p:cNvSpPr/>
                <p:nvPr/>
              </p:nvSpPr>
              <p:spPr>
                <a:xfrm>
                  <a:off x="9684641" y="2902246"/>
                  <a:ext cx="8572" cy="96384"/>
                </a:xfrm>
                <a:custGeom>
                  <a:avLst/>
                  <a:gdLst>
                    <a:gd name="connsiteX0" fmla="*/ 5603 w 8572"/>
                    <a:gd name="connsiteY0" fmla="*/ 96384 h 96384"/>
                    <a:gd name="connsiteX1" fmla="*/ 2639 w 8572"/>
                    <a:gd name="connsiteY1" fmla="*/ 93502 h 96384"/>
                    <a:gd name="connsiteX2" fmla="*/ 1 w 8572"/>
                    <a:gd name="connsiteY2" fmla="*/ 3053 h 96384"/>
                    <a:gd name="connsiteX3" fmla="*/ 2880 w 8572"/>
                    <a:gd name="connsiteY3" fmla="*/ 0 h 96384"/>
                    <a:gd name="connsiteX4" fmla="*/ 5933 w 8572"/>
                    <a:gd name="connsiteY4" fmla="*/ 2878 h 96384"/>
                    <a:gd name="connsiteX5" fmla="*/ 8571 w 8572"/>
                    <a:gd name="connsiteY5" fmla="*/ 93328 h 96384"/>
                    <a:gd name="connsiteX6" fmla="*/ 5692 w 8572"/>
                    <a:gd name="connsiteY6" fmla="*/ 96381 h 96384"/>
                    <a:gd name="connsiteX7" fmla="*/ 5603 w 8572"/>
                    <a:gd name="connsiteY7" fmla="*/ 96384 h 9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" h="96384">
                      <a:moveTo>
                        <a:pt x="5603" y="96384"/>
                      </a:moveTo>
                      <a:cubicBezTo>
                        <a:pt x="4004" y="96384"/>
                        <a:pt x="2685" y="95108"/>
                        <a:pt x="2639" y="93502"/>
                      </a:cubicBezTo>
                      <a:lnTo>
                        <a:pt x="1" y="3053"/>
                      </a:lnTo>
                      <a:cubicBezTo>
                        <a:pt x="-48" y="1415"/>
                        <a:pt x="1241" y="50"/>
                        <a:pt x="2880" y="0"/>
                      </a:cubicBezTo>
                      <a:cubicBezTo>
                        <a:pt x="4545" y="63"/>
                        <a:pt x="5887" y="1240"/>
                        <a:pt x="5933" y="2878"/>
                      </a:cubicBezTo>
                      <a:lnTo>
                        <a:pt x="8571" y="93328"/>
                      </a:lnTo>
                      <a:cubicBezTo>
                        <a:pt x="8620" y="94966"/>
                        <a:pt x="7331" y="96331"/>
                        <a:pt x="5692" y="96381"/>
                      </a:cubicBezTo>
                      <a:cubicBezTo>
                        <a:pt x="5663" y="96381"/>
                        <a:pt x="5633" y="96384"/>
                        <a:pt x="5603" y="96384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9B37703-9082-4443-B127-F1007DF3513A}"/>
                    </a:ext>
                  </a:extLst>
                </p:cNvPr>
                <p:cNvSpPr/>
                <p:nvPr/>
              </p:nvSpPr>
              <p:spPr>
                <a:xfrm>
                  <a:off x="9721242" y="2902055"/>
                  <a:ext cx="6594" cy="85031"/>
                </a:xfrm>
                <a:custGeom>
                  <a:avLst/>
                  <a:gdLst>
                    <a:gd name="connsiteX0" fmla="*/ 3297 w 6594"/>
                    <a:gd name="connsiteY0" fmla="*/ 85032 h 85031"/>
                    <a:gd name="connsiteX1" fmla="*/ 0 w 6594"/>
                    <a:gd name="connsiteY1" fmla="*/ 81734 h 85031"/>
                    <a:gd name="connsiteX2" fmla="*/ 0 w 6594"/>
                    <a:gd name="connsiteY2" fmla="*/ 3297 h 85031"/>
                    <a:gd name="connsiteX3" fmla="*/ 3297 w 6594"/>
                    <a:gd name="connsiteY3" fmla="*/ 0 h 85031"/>
                    <a:gd name="connsiteX4" fmla="*/ 6594 w 6594"/>
                    <a:gd name="connsiteY4" fmla="*/ 3297 h 85031"/>
                    <a:gd name="connsiteX5" fmla="*/ 6594 w 6594"/>
                    <a:gd name="connsiteY5" fmla="*/ 81734 h 85031"/>
                    <a:gd name="connsiteX6" fmla="*/ 3297 w 6594"/>
                    <a:gd name="connsiteY6" fmla="*/ 85032 h 8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85031">
                      <a:moveTo>
                        <a:pt x="3297" y="85032"/>
                      </a:moveTo>
                      <a:cubicBezTo>
                        <a:pt x="1477" y="85032"/>
                        <a:pt x="0" y="83558"/>
                        <a:pt x="0" y="81734"/>
                      </a:cubicBezTo>
                      <a:lnTo>
                        <a:pt x="0" y="3297"/>
                      </a:lnTo>
                      <a:cubicBezTo>
                        <a:pt x="0" y="1474"/>
                        <a:pt x="1477" y="0"/>
                        <a:pt x="3297" y="0"/>
                      </a:cubicBezTo>
                      <a:cubicBezTo>
                        <a:pt x="5117" y="0"/>
                        <a:pt x="6594" y="1474"/>
                        <a:pt x="6594" y="3297"/>
                      </a:cubicBezTo>
                      <a:lnTo>
                        <a:pt x="6594" y="81734"/>
                      </a:lnTo>
                      <a:cubicBezTo>
                        <a:pt x="6594" y="83558"/>
                        <a:pt x="5117" y="85032"/>
                        <a:pt x="3297" y="85032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045FF3-33FC-45D3-89A4-A3FD2B6275EC}"/>
                  </a:ext>
                </a:extLst>
              </p:cNvPr>
              <p:cNvSpPr/>
              <p:nvPr/>
            </p:nvSpPr>
            <p:spPr>
              <a:xfrm>
                <a:off x="9607418" y="2380438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3 w 209442"/>
                  <a:gd name="connsiteY1" fmla="*/ 150581 h 169096"/>
                  <a:gd name="connsiteX2" fmla="*/ 206703 w 209442"/>
                  <a:gd name="connsiteY2" fmla="*/ 83912 h 169096"/>
                  <a:gd name="connsiteX3" fmla="*/ 140663 w 209442"/>
                  <a:gd name="connsiteY3" fmla="*/ 9619 h 169096"/>
                  <a:gd name="connsiteX4" fmla="*/ 74725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4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3" y="150581"/>
                    </a:cubicBezTo>
                    <a:cubicBezTo>
                      <a:pt x="215675" y="125394"/>
                      <a:pt x="208203" y="90849"/>
                      <a:pt x="206703" y="83912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59" y="-464"/>
                      <a:pt x="74725" y="1349"/>
                    </a:cubicBezTo>
                    <a:cubicBezTo>
                      <a:pt x="74692" y="1353"/>
                      <a:pt x="74689" y="1395"/>
                      <a:pt x="74719" y="1409"/>
                    </a:cubicBezTo>
                    <a:cubicBezTo>
                      <a:pt x="85662" y="6701"/>
                      <a:pt x="98601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4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1" y="135434"/>
                      <a:pt x="185591" y="139295"/>
                      <a:pt x="196963" y="15058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0" name="Graphic 25" descr="Cake stand filled with cupcakes">
                <a:extLst>
                  <a:ext uri="{FF2B5EF4-FFF2-40B4-BE49-F238E27FC236}">
                    <a16:creationId xmlns:a16="http://schemas.microsoft.com/office/drawing/2014/main" id="{9C88D1F2-4A09-4B1E-9AFC-9DFF82656486}"/>
                  </a:ext>
                </a:extLst>
              </p:cNvPr>
              <p:cNvGrpSpPr/>
              <p:nvPr/>
            </p:nvGrpSpPr>
            <p:grpSpPr>
              <a:xfrm>
                <a:off x="9543779" y="2542477"/>
                <a:ext cx="359788" cy="253492"/>
                <a:chOff x="9543779" y="2542477"/>
                <a:chExt cx="359788" cy="253492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32A993C3-E3D5-4CA7-8468-FB47811D30D0}"/>
                    </a:ext>
                  </a:extLst>
                </p:cNvPr>
                <p:cNvSpPr/>
                <p:nvPr/>
              </p:nvSpPr>
              <p:spPr>
                <a:xfrm>
                  <a:off x="9815268" y="2568855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1B88C137-2A9F-4244-9A31-03CC8C4B3340}"/>
                    </a:ext>
                  </a:extLst>
                </p:cNvPr>
                <p:cNvSpPr/>
                <p:nvPr/>
              </p:nvSpPr>
              <p:spPr>
                <a:xfrm>
                  <a:off x="9600224" y="2662295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5 h 31851"/>
                    <a:gd name="connsiteX1" fmla="*/ 15926 w 31851"/>
                    <a:gd name="connsiteY1" fmla="*/ 31851 h 31851"/>
                    <a:gd name="connsiteX2" fmla="*/ 0 w 31851"/>
                    <a:gd name="connsiteY2" fmla="*/ 15925 h 31851"/>
                    <a:gd name="connsiteX3" fmla="*/ 15926 w 31851"/>
                    <a:gd name="connsiteY3" fmla="*/ 0 h 31851"/>
                    <a:gd name="connsiteX4" fmla="*/ 31851 w 31851"/>
                    <a:gd name="connsiteY4" fmla="*/ 15925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5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5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9770E676-DBE7-4F28-A4AD-F2EA0F756C0D}"/>
                    </a:ext>
                  </a:extLst>
                </p:cNvPr>
                <p:cNvSpPr/>
                <p:nvPr/>
              </p:nvSpPr>
              <p:spPr>
                <a:xfrm>
                  <a:off x="9745302" y="2641394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8316AE05-4E37-4701-976F-9382E81D8466}"/>
                    </a:ext>
                  </a:extLst>
                </p:cNvPr>
                <p:cNvSpPr/>
                <p:nvPr/>
              </p:nvSpPr>
              <p:spPr>
                <a:xfrm>
                  <a:off x="9616315" y="2720523"/>
                  <a:ext cx="42474" cy="42474"/>
                </a:xfrm>
                <a:custGeom>
                  <a:avLst/>
                  <a:gdLst>
                    <a:gd name="connsiteX0" fmla="*/ 42475 w 42474"/>
                    <a:gd name="connsiteY0" fmla="*/ 21237 h 42474"/>
                    <a:gd name="connsiteX1" fmla="*/ 21237 w 42474"/>
                    <a:gd name="connsiteY1" fmla="*/ 42475 h 42474"/>
                    <a:gd name="connsiteX2" fmla="*/ 0 w 42474"/>
                    <a:gd name="connsiteY2" fmla="*/ 21237 h 42474"/>
                    <a:gd name="connsiteX3" fmla="*/ 21237 w 42474"/>
                    <a:gd name="connsiteY3" fmla="*/ 0 h 42474"/>
                    <a:gd name="connsiteX4" fmla="*/ 42475 w 42474"/>
                    <a:gd name="connsiteY4" fmla="*/ 21237 h 4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74" h="42474">
                      <a:moveTo>
                        <a:pt x="42475" y="21237"/>
                      </a:moveTo>
                      <a:cubicBezTo>
                        <a:pt x="42475" y="32966"/>
                        <a:pt x="32966" y="42475"/>
                        <a:pt x="21237" y="42475"/>
                      </a:cubicBezTo>
                      <a:cubicBezTo>
                        <a:pt x="9508" y="42475"/>
                        <a:pt x="0" y="32966"/>
                        <a:pt x="0" y="21237"/>
                      </a:cubicBezTo>
                      <a:cubicBezTo>
                        <a:pt x="0" y="9508"/>
                        <a:pt x="9508" y="0"/>
                        <a:pt x="21237" y="0"/>
                      </a:cubicBezTo>
                      <a:cubicBezTo>
                        <a:pt x="32966" y="0"/>
                        <a:pt x="42475" y="9508"/>
                        <a:pt x="42475" y="21237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A985C06-F940-45E1-B5F0-57BB348CC110}"/>
                    </a:ext>
                  </a:extLst>
                </p:cNvPr>
                <p:cNvSpPr/>
                <p:nvPr/>
              </p:nvSpPr>
              <p:spPr>
                <a:xfrm>
                  <a:off x="9543779" y="2733716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96" name="Graphic 25" descr="Cake stand filled with cupcakes">
                  <a:extLst>
                    <a:ext uri="{FF2B5EF4-FFF2-40B4-BE49-F238E27FC236}">
                      <a16:creationId xmlns:a16="http://schemas.microsoft.com/office/drawing/2014/main" id="{32BF6407-7618-4F97-A8B1-C5507FBCEFBD}"/>
                    </a:ext>
                  </a:extLst>
                </p:cNvPr>
                <p:cNvGrpSpPr/>
                <p:nvPr/>
              </p:nvGrpSpPr>
              <p:grpSpPr>
                <a:xfrm>
                  <a:off x="9653412" y="2542477"/>
                  <a:ext cx="220477" cy="191238"/>
                  <a:chOff x="9653412" y="2542477"/>
                  <a:chExt cx="220477" cy="191238"/>
                </a:xfrm>
                <a:solidFill>
                  <a:srgbClr val="FFFFFF"/>
                </a:solidFill>
              </p:grpSpPr>
              <p:grpSp>
                <p:nvGrpSpPr>
                  <p:cNvPr id="97" name="Graphic 25" descr="Cake stand filled with cupcakes">
                    <a:extLst>
                      <a:ext uri="{FF2B5EF4-FFF2-40B4-BE49-F238E27FC236}">
                        <a16:creationId xmlns:a16="http://schemas.microsoft.com/office/drawing/2014/main" id="{CFEA0169-1164-4F02-8FFB-0F02E86164EC}"/>
                      </a:ext>
                    </a:extLst>
                  </p:cNvPr>
                  <p:cNvGrpSpPr/>
                  <p:nvPr/>
                </p:nvGrpSpPr>
                <p:grpSpPr>
                  <a:xfrm>
                    <a:off x="9758487" y="2542477"/>
                    <a:ext cx="115402" cy="191238"/>
                    <a:chOff x="9758487" y="2542477"/>
                    <a:chExt cx="115402" cy="191238"/>
                  </a:xfrm>
                  <a:solidFill>
                    <a:srgbClr val="FFFFFF"/>
                  </a:solidFill>
                </p:grpSpPr>
                <p:sp>
                  <p:nvSpPr>
                    <p:cNvPr id="98" name="Freeform: Shape 97">
                      <a:extLst>
                        <a:ext uri="{FF2B5EF4-FFF2-40B4-BE49-F238E27FC236}">
                          <a16:creationId xmlns:a16="http://schemas.microsoft.com/office/drawing/2014/main" id="{E56C641A-B341-4236-9464-EB283E765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1459" y="254247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4B3488F6-4EEB-4E74-9C7F-46FF3CA66D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60701" y="2608422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C86D8653-DD5C-467B-B919-00D6BA16AE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4215" y="2680960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5D9EFC0A-B0AE-4707-B203-04CE77594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31026" y="272052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9AB6D6A6-31A8-4A6D-A922-70302CC99E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58487" y="260182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" name="Graphic 25" descr="Cake stand filled with cupcakes">
                    <a:extLst>
                      <a:ext uri="{FF2B5EF4-FFF2-40B4-BE49-F238E27FC236}">
                        <a16:creationId xmlns:a16="http://schemas.microsoft.com/office/drawing/2014/main" id="{19C718DE-174A-419E-BD4F-65B2F8F4C184}"/>
                      </a:ext>
                    </a:extLst>
                  </p:cNvPr>
                  <p:cNvGrpSpPr/>
                  <p:nvPr/>
                </p:nvGrpSpPr>
                <p:grpSpPr>
                  <a:xfrm>
                    <a:off x="9653412" y="2570692"/>
                    <a:ext cx="189345" cy="100756"/>
                    <a:chOff x="9653412" y="2570692"/>
                    <a:chExt cx="189345" cy="100756"/>
                  </a:xfrm>
                  <a:solidFill>
                    <a:srgbClr val="FFFFFF"/>
                  </a:solidFill>
                </p:grpSpPr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047F33DB-AF7D-4D76-B70A-0C18507CD4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53412" y="2601570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7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7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7BEE1CD0-2AA0-4E84-A39D-E5BEA06C52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3910" y="2570692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CED3F8B5-C291-40BD-BCCB-CC3335B3B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0593" y="261886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7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7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E7F69554-F56B-4E48-80D9-7FE591774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9568" y="2648865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5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5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5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5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5"/>
                          </a:cubicBezTo>
                          <a:cubicBezTo>
                            <a:pt x="0" y="2953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3"/>
                            <a:pt x="13189" y="659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AEFDCE4C-FDA7-4E6B-B923-88162F4AE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90776" y="2658259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5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5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5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5"/>
                          </a:moveTo>
                          <a:cubicBezTo>
                            <a:pt x="13189" y="10236"/>
                            <a:pt x="10237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5"/>
                          </a:cubicBezTo>
                          <a:cubicBezTo>
                            <a:pt x="0" y="2953"/>
                            <a:pt x="2952" y="0"/>
                            <a:pt x="6594" y="0"/>
                          </a:cubicBezTo>
                          <a:cubicBezTo>
                            <a:pt x="10237" y="0"/>
                            <a:pt x="13189" y="2953"/>
                            <a:pt x="13189" y="659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Freeform: Shape 108">
                      <a:extLst>
                        <a:ext uri="{FF2B5EF4-FFF2-40B4-BE49-F238E27FC236}">
                          <a16:creationId xmlns:a16="http://schemas.microsoft.com/office/drawing/2014/main" id="{EA2CF10F-8F42-47BD-AABE-46BE78AC1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71464" y="2581233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0" name="Graphic 25" descr="Cake stand filled with cupcakes">
                    <a:extLst>
                      <a:ext uri="{FF2B5EF4-FFF2-40B4-BE49-F238E27FC236}">
                        <a16:creationId xmlns:a16="http://schemas.microsoft.com/office/drawing/2014/main" id="{CF1B0269-A324-432E-A3FB-6C2556872097}"/>
                      </a:ext>
                    </a:extLst>
                  </p:cNvPr>
                  <p:cNvGrpSpPr/>
                  <p:nvPr/>
                </p:nvGrpSpPr>
                <p:grpSpPr>
                  <a:xfrm>
                    <a:off x="9761784" y="2628205"/>
                    <a:ext cx="69241" cy="69241"/>
                    <a:chOff x="9761784" y="2628205"/>
                    <a:chExt cx="69241" cy="69241"/>
                  </a:xfrm>
                  <a:solidFill>
                    <a:srgbClr val="FFFFFF"/>
                  </a:solidFill>
                </p:grpSpPr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06660A48-392C-48C5-A28E-FC83E1E88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61784" y="268425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AC19565A-9C03-431E-AB61-3C0E4216D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7945" y="2644691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13" name="Graphic 25" descr="Cake stand filled with cupcakes">
                      <a:extLst>
                        <a:ext uri="{FF2B5EF4-FFF2-40B4-BE49-F238E27FC236}">
                          <a16:creationId xmlns:a16="http://schemas.microsoft.com/office/drawing/2014/main" id="{DEFD0B1E-CFEA-4927-A584-7F23D9C02F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784865" y="2628205"/>
                      <a:ext cx="46160" cy="26377"/>
                      <a:chOff x="9784865" y="2628205"/>
                      <a:chExt cx="46160" cy="26377"/>
                    </a:xfrm>
                    <a:solidFill>
                      <a:srgbClr val="FFFFFF"/>
                    </a:solidFill>
                  </p:grpSpPr>
                  <p:sp>
                    <p:nvSpPr>
                      <p:cNvPr id="114" name="Freeform: Shape 113">
                        <a:extLst>
                          <a:ext uri="{FF2B5EF4-FFF2-40B4-BE49-F238E27FC236}">
                            <a16:creationId xmlns:a16="http://schemas.microsoft.com/office/drawing/2014/main" id="{9DA4BC6E-AC7C-4572-849E-499D5C83F8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4865" y="2647988"/>
                        <a:ext cx="6594" cy="6594"/>
                      </a:xfrm>
                      <a:custGeom>
                        <a:avLst/>
                        <a:gdLst>
                          <a:gd name="connsiteX0" fmla="*/ 6594 w 6594"/>
                          <a:gd name="connsiteY0" fmla="*/ 3297 h 6594"/>
                          <a:gd name="connsiteX1" fmla="*/ 3297 w 6594"/>
                          <a:gd name="connsiteY1" fmla="*/ 6594 h 6594"/>
                          <a:gd name="connsiteX2" fmla="*/ 0 w 6594"/>
                          <a:gd name="connsiteY2" fmla="*/ 3297 h 6594"/>
                          <a:gd name="connsiteX3" fmla="*/ 3297 w 6594"/>
                          <a:gd name="connsiteY3" fmla="*/ 0 h 6594"/>
                          <a:gd name="connsiteX4" fmla="*/ 6594 w 6594"/>
                          <a:gd name="connsiteY4" fmla="*/ 3297 h 6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594" h="6594">
                            <a:moveTo>
                              <a:pt x="6594" y="3297"/>
                            </a:moveTo>
                            <a:cubicBezTo>
                              <a:pt x="6594" y="5118"/>
                              <a:pt x="5118" y="6594"/>
                              <a:pt x="3297" y="6594"/>
                            </a:cubicBezTo>
                            <a:cubicBezTo>
                              <a:pt x="1476" y="6594"/>
                              <a:pt x="0" y="5118"/>
                              <a:pt x="0" y="3297"/>
                            </a:cubicBezTo>
                            <a:cubicBezTo>
                              <a:pt x="0" y="1476"/>
                              <a:pt x="1476" y="0"/>
                              <a:pt x="3297" y="0"/>
                            </a:cubicBezTo>
                            <a:cubicBezTo>
                              <a:pt x="5118" y="0"/>
                              <a:pt x="6594" y="1476"/>
                              <a:pt x="6594" y="329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29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" name="Freeform: Shape 114">
                        <a:extLst>
                          <a:ext uri="{FF2B5EF4-FFF2-40B4-BE49-F238E27FC236}">
                            <a16:creationId xmlns:a16="http://schemas.microsoft.com/office/drawing/2014/main" id="{ACC74BA3-746B-44BB-99E0-4D7E3C29D1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24431" y="2628205"/>
                        <a:ext cx="6594" cy="6594"/>
                      </a:xfrm>
                      <a:custGeom>
                        <a:avLst/>
                        <a:gdLst>
                          <a:gd name="connsiteX0" fmla="*/ 6594 w 6594"/>
                          <a:gd name="connsiteY0" fmla="*/ 3297 h 6594"/>
                          <a:gd name="connsiteX1" fmla="*/ 3297 w 6594"/>
                          <a:gd name="connsiteY1" fmla="*/ 6594 h 6594"/>
                          <a:gd name="connsiteX2" fmla="*/ 0 w 6594"/>
                          <a:gd name="connsiteY2" fmla="*/ 3297 h 6594"/>
                          <a:gd name="connsiteX3" fmla="*/ 3297 w 6594"/>
                          <a:gd name="connsiteY3" fmla="*/ 0 h 6594"/>
                          <a:gd name="connsiteX4" fmla="*/ 6594 w 6594"/>
                          <a:gd name="connsiteY4" fmla="*/ 3297 h 6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594" h="6594">
                            <a:moveTo>
                              <a:pt x="6594" y="3297"/>
                            </a:moveTo>
                            <a:cubicBezTo>
                              <a:pt x="6594" y="5118"/>
                              <a:pt x="5118" y="6594"/>
                              <a:pt x="3297" y="6594"/>
                            </a:cubicBezTo>
                            <a:cubicBezTo>
                              <a:pt x="1476" y="6594"/>
                              <a:pt x="0" y="5118"/>
                              <a:pt x="0" y="3297"/>
                            </a:cubicBezTo>
                            <a:cubicBezTo>
                              <a:pt x="0" y="1476"/>
                              <a:pt x="1476" y="0"/>
                              <a:pt x="3297" y="0"/>
                            </a:cubicBezTo>
                            <a:cubicBezTo>
                              <a:pt x="5118" y="0"/>
                              <a:pt x="6594" y="1476"/>
                              <a:pt x="6594" y="329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29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FD6484E-3618-421E-B781-F77C0A2473DF}"/>
                    </a:ext>
                  </a:extLst>
                </p:cNvPr>
                <p:cNvSpPr/>
                <p:nvPr/>
              </p:nvSpPr>
              <p:spPr>
                <a:xfrm>
                  <a:off x="9795149" y="2753496"/>
                  <a:ext cx="42474" cy="42474"/>
                </a:xfrm>
                <a:custGeom>
                  <a:avLst/>
                  <a:gdLst>
                    <a:gd name="connsiteX0" fmla="*/ 42475 w 42474"/>
                    <a:gd name="connsiteY0" fmla="*/ 21237 h 42474"/>
                    <a:gd name="connsiteX1" fmla="*/ 21237 w 42474"/>
                    <a:gd name="connsiteY1" fmla="*/ 42475 h 42474"/>
                    <a:gd name="connsiteX2" fmla="*/ 0 w 42474"/>
                    <a:gd name="connsiteY2" fmla="*/ 21237 h 42474"/>
                    <a:gd name="connsiteX3" fmla="*/ 21237 w 42474"/>
                    <a:gd name="connsiteY3" fmla="*/ 0 h 42474"/>
                    <a:gd name="connsiteX4" fmla="*/ 42475 w 42474"/>
                    <a:gd name="connsiteY4" fmla="*/ 21237 h 4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74" h="42474">
                      <a:moveTo>
                        <a:pt x="42475" y="21237"/>
                      </a:moveTo>
                      <a:cubicBezTo>
                        <a:pt x="42475" y="32966"/>
                        <a:pt x="32966" y="42475"/>
                        <a:pt x="21237" y="42475"/>
                      </a:cubicBezTo>
                      <a:cubicBezTo>
                        <a:pt x="9508" y="42475"/>
                        <a:pt x="0" y="32966"/>
                        <a:pt x="0" y="21237"/>
                      </a:cubicBezTo>
                      <a:cubicBezTo>
                        <a:pt x="0" y="9508"/>
                        <a:pt x="9508" y="0"/>
                        <a:pt x="21237" y="0"/>
                      </a:cubicBezTo>
                      <a:cubicBezTo>
                        <a:pt x="32966" y="0"/>
                        <a:pt x="42475" y="9508"/>
                        <a:pt x="42475" y="21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19C37C8F-E650-4C0E-B83F-92C9FB4974E0}"/>
                    </a:ext>
                  </a:extLst>
                </p:cNvPr>
                <p:cNvSpPr/>
                <p:nvPr/>
              </p:nvSpPr>
              <p:spPr>
                <a:xfrm>
                  <a:off x="9861093" y="2717619"/>
                  <a:ext cx="42474" cy="42474"/>
                </a:xfrm>
                <a:custGeom>
                  <a:avLst/>
                  <a:gdLst>
                    <a:gd name="connsiteX0" fmla="*/ 42475 w 42474"/>
                    <a:gd name="connsiteY0" fmla="*/ 21237 h 42474"/>
                    <a:gd name="connsiteX1" fmla="*/ 21237 w 42474"/>
                    <a:gd name="connsiteY1" fmla="*/ 42475 h 42474"/>
                    <a:gd name="connsiteX2" fmla="*/ 0 w 42474"/>
                    <a:gd name="connsiteY2" fmla="*/ 21237 h 42474"/>
                    <a:gd name="connsiteX3" fmla="*/ 21237 w 42474"/>
                    <a:gd name="connsiteY3" fmla="*/ 0 h 42474"/>
                    <a:gd name="connsiteX4" fmla="*/ 42475 w 42474"/>
                    <a:gd name="connsiteY4" fmla="*/ 21237 h 4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74" h="42474">
                      <a:moveTo>
                        <a:pt x="42475" y="21237"/>
                      </a:moveTo>
                      <a:cubicBezTo>
                        <a:pt x="42475" y="32966"/>
                        <a:pt x="32966" y="42475"/>
                        <a:pt x="21237" y="42475"/>
                      </a:cubicBezTo>
                      <a:cubicBezTo>
                        <a:pt x="9508" y="42475"/>
                        <a:pt x="0" y="32966"/>
                        <a:pt x="0" y="21237"/>
                      </a:cubicBezTo>
                      <a:cubicBezTo>
                        <a:pt x="0" y="9508"/>
                        <a:pt x="9508" y="0"/>
                        <a:pt x="21237" y="0"/>
                      </a:cubicBezTo>
                      <a:cubicBezTo>
                        <a:pt x="32966" y="0"/>
                        <a:pt x="42475" y="9508"/>
                        <a:pt x="42475" y="21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8" name="Graphic 25" descr="Cake stand filled with cupcakes">
              <a:extLst>
                <a:ext uri="{FF2B5EF4-FFF2-40B4-BE49-F238E27FC236}">
                  <a16:creationId xmlns:a16="http://schemas.microsoft.com/office/drawing/2014/main" id="{A901B3FA-0F10-4FDD-8A1F-5A2EA4EE6EB4}"/>
                </a:ext>
              </a:extLst>
            </p:cNvPr>
            <p:cNvGrpSpPr/>
            <p:nvPr/>
          </p:nvGrpSpPr>
          <p:grpSpPr>
            <a:xfrm>
              <a:off x="9581713" y="2174509"/>
              <a:ext cx="287972" cy="218954"/>
              <a:chOff x="9581713" y="2174509"/>
              <a:chExt cx="287972" cy="218954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A4516D6-57BC-4609-A6FD-0BC261EFAC85}"/>
                  </a:ext>
                </a:extLst>
              </p:cNvPr>
              <p:cNvSpPr/>
              <p:nvPr/>
            </p:nvSpPr>
            <p:spPr>
              <a:xfrm>
                <a:off x="9698510" y="2227599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7 w 37873"/>
                  <a:gd name="connsiteY5" fmla="*/ 32244 h 37872"/>
                  <a:gd name="connsiteX6" fmla="*/ 36907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7" y="32244"/>
                    </a:lnTo>
                    <a:cubicBezTo>
                      <a:pt x="38196" y="33533"/>
                      <a:pt x="38196" y="35617"/>
                      <a:pt x="36907" y="36907"/>
                    </a:cubicBezTo>
                    <a:cubicBezTo>
                      <a:pt x="36260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B24C88C-CFF9-4588-8DB9-30C8230706E4}"/>
                  </a:ext>
                </a:extLst>
              </p:cNvPr>
              <p:cNvSpPr/>
              <p:nvPr/>
            </p:nvSpPr>
            <p:spPr>
              <a:xfrm>
                <a:off x="9624182" y="2174509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7" y="50827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7" y="0"/>
                      <a:pt x="3297" y="0"/>
                    </a:cubicBezTo>
                    <a:cubicBezTo>
                      <a:pt x="5117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21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E115F0-137C-4E2E-A573-8C5E2FF553BA}"/>
                  </a:ext>
                </a:extLst>
              </p:cNvPr>
              <p:cNvSpPr/>
              <p:nvPr/>
            </p:nvSpPr>
            <p:spPr>
              <a:xfrm>
                <a:off x="9818859" y="2301926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20"/>
                      <a:pt x="0" y="3297"/>
                    </a:cubicBezTo>
                    <a:cubicBezTo>
                      <a:pt x="0" y="1474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4"/>
                      <a:pt x="50827" y="3297"/>
                    </a:cubicBezTo>
                    <a:cubicBezTo>
                      <a:pt x="50827" y="5120"/>
                      <a:pt x="49349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A749311-B1AB-43E4-8B99-E74A789DC138}"/>
                  </a:ext>
                </a:extLst>
              </p:cNvPr>
              <p:cNvSpPr/>
              <p:nvPr/>
            </p:nvSpPr>
            <p:spPr>
              <a:xfrm>
                <a:off x="9581713" y="2355594"/>
                <a:ext cx="37873" cy="37869"/>
              </a:xfrm>
              <a:custGeom>
                <a:avLst/>
                <a:gdLst>
                  <a:gd name="connsiteX0" fmla="*/ 3298 w 37873"/>
                  <a:gd name="connsiteY0" fmla="*/ 37869 h 37869"/>
                  <a:gd name="connsiteX1" fmla="*/ 967 w 37873"/>
                  <a:gd name="connsiteY1" fmla="*/ 36903 h 37869"/>
                  <a:gd name="connsiteX2" fmla="*/ 967 w 37873"/>
                  <a:gd name="connsiteY2" fmla="*/ 32241 h 37869"/>
                  <a:gd name="connsiteX3" fmla="*/ 32244 w 37873"/>
                  <a:gd name="connsiteY3" fmla="*/ 967 h 37869"/>
                  <a:gd name="connsiteX4" fmla="*/ 36907 w 37873"/>
                  <a:gd name="connsiteY4" fmla="*/ 967 h 37869"/>
                  <a:gd name="connsiteX5" fmla="*/ 36907 w 37873"/>
                  <a:gd name="connsiteY5" fmla="*/ 5629 h 37869"/>
                  <a:gd name="connsiteX6" fmla="*/ 5629 w 37873"/>
                  <a:gd name="connsiteY6" fmla="*/ 36903 h 37869"/>
                  <a:gd name="connsiteX7" fmla="*/ 3298 w 37873"/>
                  <a:gd name="connsiteY7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69">
                    <a:moveTo>
                      <a:pt x="3298" y="37869"/>
                    </a:moveTo>
                    <a:cubicBezTo>
                      <a:pt x="2454" y="37869"/>
                      <a:pt x="1610" y="37546"/>
                      <a:pt x="967" y="36903"/>
                    </a:cubicBezTo>
                    <a:cubicBezTo>
                      <a:pt x="-322" y="35614"/>
                      <a:pt x="-322" y="33530"/>
                      <a:pt x="967" y="32241"/>
                    </a:cubicBezTo>
                    <a:lnTo>
                      <a:pt x="32244" y="967"/>
                    </a:lnTo>
                    <a:cubicBezTo>
                      <a:pt x="33533" y="-322"/>
                      <a:pt x="35617" y="-322"/>
                      <a:pt x="36907" y="967"/>
                    </a:cubicBezTo>
                    <a:cubicBezTo>
                      <a:pt x="38196" y="2256"/>
                      <a:pt x="38196" y="4340"/>
                      <a:pt x="36907" y="5629"/>
                    </a:cubicBezTo>
                    <a:lnTo>
                      <a:pt x="5629" y="36903"/>
                    </a:lnTo>
                    <a:cubicBezTo>
                      <a:pt x="4983" y="37549"/>
                      <a:pt x="4139" y="37869"/>
                      <a:pt x="3298" y="37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198BA07-7EE0-456B-A2CE-88BCAB3AFB9C}"/>
                  </a:ext>
                </a:extLst>
              </p:cNvPr>
              <p:cNvSpPr/>
              <p:nvPr/>
            </p:nvSpPr>
            <p:spPr>
              <a:xfrm>
                <a:off x="9624182" y="2280689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21"/>
                      <a:pt x="0" y="3297"/>
                    </a:cubicBezTo>
                    <a:cubicBezTo>
                      <a:pt x="0" y="1474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4"/>
                      <a:pt x="50827" y="3297"/>
                    </a:cubicBezTo>
                    <a:cubicBezTo>
                      <a:pt x="50827" y="5121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4" name="Graphic 25" descr="Cake stand filled with cupcakes">
              <a:extLst>
                <a:ext uri="{FF2B5EF4-FFF2-40B4-BE49-F238E27FC236}">
                  <a16:creationId xmlns:a16="http://schemas.microsoft.com/office/drawing/2014/main" id="{BA3AFE76-076A-4EC2-9B74-F93BD453F218}"/>
                </a:ext>
              </a:extLst>
            </p:cNvPr>
            <p:cNvGrpSpPr/>
            <p:nvPr/>
          </p:nvGrpSpPr>
          <p:grpSpPr>
            <a:xfrm>
              <a:off x="10133898" y="2227599"/>
              <a:ext cx="356778" cy="185775"/>
              <a:chOff x="10133898" y="2227599"/>
              <a:chExt cx="356778" cy="185775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0BCE66E-71AD-4C8C-AD8B-F93D417FFC22}"/>
                  </a:ext>
                </a:extLst>
              </p:cNvPr>
              <p:cNvSpPr/>
              <p:nvPr/>
            </p:nvSpPr>
            <p:spPr>
              <a:xfrm>
                <a:off x="10319497" y="2227599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6 w 37873"/>
                  <a:gd name="connsiteY5" fmla="*/ 32244 h 37872"/>
                  <a:gd name="connsiteX6" fmla="*/ 36906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6" y="32244"/>
                    </a:lnTo>
                    <a:cubicBezTo>
                      <a:pt x="38196" y="33533"/>
                      <a:pt x="38196" y="35617"/>
                      <a:pt x="36906" y="36907"/>
                    </a:cubicBezTo>
                    <a:cubicBezTo>
                      <a:pt x="36264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88D167D-74EF-4651-9ABC-8AF9D4830C1F}"/>
                  </a:ext>
                </a:extLst>
              </p:cNvPr>
              <p:cNvSpPr/>
              <p:nvPr/>
            </p:nvSpPr>
            <p:spPr>
              <a:xfrm>
                <a:off x="10133898" y="2362548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7" y="50827"/>
                      <a:pt x="0" y="49353"/>
                      <a:pt x="0" y="47529"/>
                    </a:cubicBezTo>
                    <a:lnTo>
                      <a:pt x="0" y="3297"/>
                    </a:lnTo>
                    <a:cubicBezTo>
                      <a:pt x="0" y="1474"/>
                      <a:pt x="1477" y="0"/>
                      <a:pt x="3297" y="0"/>
                    </a:cubicBezTo>
                    <a:cubicBezTo>
                      <a:pt x="5117" y="0"/>
                      <a:pt x="6594" y="1474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17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399D5C7-B88A-4DEB-B220-D188BC385A01}"/>
                  </a:ext>
                </a:extLst>
              </p:cNvPr>
              <p:cNvSpPr/>
              <p:nvPr/>
            </p:nvSpPr>
            <p:spPr>
              <a:xfrm>
                <a:off x="10439849" y="2301926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6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20"/>
                      <a:pt x="0" y="3297"/>
                    </a:cubicBezTo>
                    <a:cubicBezTo>
                      <a:pt x="0" y="1474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6" y="1474"/>
                      <a:pt x="50826" y="3297"/>
                    </a:cubicBezTo>
                    <a:cubicBezTo>
                      <a:pt x="50826" y="5120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39D83CA-E154-46DB-86AD-D529B67DB180}"/>
                  </a:ext>
                </a:extLst>
              </p:cNvPr>
              <p:cNvSpPr/>
              <p:nvPr/>
            </p:nvSpPr>
            <p:spPr>
              <a:xfrm>
                <a:off x="10202700" y="2355594"/>
                <a:ext cx="37873" cy="37869"/>
              </a:xfrm>
              <a:custGeom>
                <a:avLst/>
                <a:gdLst>
                  <a:gd name="connsiteX0" fmla="*/ 3298 w 37873"/>
                  <a:gd name="connsiteY0" fmla="*/ 37869 h 37869"/>
                  <a:gd name="connsiteX1" fmla="*/ 967 w 37873"/>
                  <a:gd name="connsiteY1" fmla="*/ 36903 h 37869"/>
                  <a:gd name="connsiteX2" fmla="*/ 967 w 37873"/>
                  <a:gd name="connsiteY2" fmla="*/ 32241 h 37869"/>
                  <a:gd name="connsiteX3" fmla="*/ 32244 w 37873"/>
                  <a:gd name="connsiteY3" fmla="*/ 967 h 37869"/>
                  <a:gd name="connsiteX4" fmla="*/ 36906 w 37873"/>
                  <a:gd name="connsiteY4" fmla="*/ 967 h 37869"/>
                  <a:gd name="connsiteX5" fmla="*/ 36906 w 37873"/>
                  <a:gd name="connsiteY5" fmla="*/ 5629 h 37869"/>
                  <a:gd name="connsiteX6" fmla="*/ 5629 w 37873"/>
                  <a:gd name="connsiteY6" fmla="*/ 36903 h 37869"/>
                  <a:gd name="connsiteX7" fmla="*/ 3298 w 37873"/>
                  <a:gd name="connsiteY7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69">
                    <a:moveTo>
                      <a:pt x="3298" y="37869"/>
                    </a:moveTo>
                    <a:cubicBezTo>
                      <a:pt x="2454" y="37869"/>
                      <a:pt x="1610" y="37546"/>
                      <a:pt x="967" y="36903"/>
                    </a:cubicBezTo>
                    <a:cubicBezTo>
                      <a:pt x="-322" y="35614"/>
                      <a:pt x="-322" y="33530"/>
                      <a:pt x="967" y="32241"/>
                    </a:cubicBezTo>
                    <a:lnTo>
                      <a:pt x="32244" y="967"/>
                    </a:lnTo>
                    <a:cubicBezTo>
                      <a:pt x="33533" y="-322"/>
                      <a:pt x="35617" y="-322"/>
                      <a:pt x="36906" y="967"/>
                    </a:cubicBezTo>
                    <a:cubicBezTo>
                      <a:pt x="38196" y="2256"/>
                      <a:pt x="38196" y="4340"/>
                      <a:pt x="36906" y="5629"/>
                    </a:cubicBezTo>
                    <a:lnTo>
                      <a:pt x="5629" y="36903"/>
                    </a:lnTo>
                    <a:cubicBezTo>
                      <a:pt x="4986" y="37549"/>
                      <a:pt x="4142" y="37869"/>
                      <a:pt x="3298" y="37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C22548D9-C853-4E64-8B59-2B730ACA0323}"/>
                  </a:ext>
                </a:extLst>
              </p:cNvPr>
              <p:cNvSpPr/>
              <p:nvPr/>
            </p:nvSpPr>
            <p:spPr>
              <a:xfrm>
                <a:off x="10245172" y="2280689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21"/>
                      <a:pt x="0" y="3297"/>
                    </a:cubicBezTo>
                    <a:cubicBezTo>
                      <a:pt x="0" y="1474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4"/>
                      <a:pt x="50827" y="3297"/>
                    </a:cubicBezTo>
                    <a:cubicBezTo>
                      <a:pt x="50827" y="5121"/>
                      <a:pt x="49349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0" name="Graphic 25" descr="Cake stand filled with cupcakes">
              <a:extLst>
                <a:ext uri="{FF2B5EF4-FFF2-40B4-BE49-F238E27FC236}">
                  <a16:creationId xmlns:a16="http://schemas.microsoft.com/office/drawing/2014/main" id="{000D1DE9-B53F-4613-BF3F-AE48E4CAB1DD}"/>
                </a:ext>
              </a:extLst>
            </p:cNvPr>
            <p:cNvGrpSpPr/>
            <p:nvPr/>
          </p:nvGrpSpPr>
          <p:grpSpPr>
            <a:xfrm>
              <a:off x="10817775" y="2174509"/>
              <a:ext cx="287972" cy="218954"/>
              <a:chOff x="10817775" y="2174509"/>
              <a:chExt cx="287972" cy="218954"/>
            </a:xfrm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364B68C-D0AE-4F51-9D9E-C6BF74FEC88A}"/>
                  </a:ext>
                </a:extLst>
              </p:cNvPr>
              <p:cNvSpPr/>
              <p:nvPr/>
            </p:nvSpPr>
            <p:spPr>
              <a:xfrm>
                <a:off x="10934572" y="2227599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7 w 37873"/>
                  <a:gd name="connsiteY5" fmla="*/ 32244 h 37872"/>
                  <a:gd name="connsiteX6" fmla="*/ 36907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7" y="32244"/>
                    </a:lnTo>
                    <a:cubicBezTo>
                      <a:pt x="38196" y="33533"/>
                      <a:pt x="38196" y="35617"/>
                      <a:pt x="36907" y="36907"/>
                    </a:cubicBezTo>
                    <a:cubicBezTo>
                      <a:pt x="36264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EA41F943-8E61-4C69-BE09-DE96CA2E2A18}"/>
                  </a:ext>
                </a:extLst>
              </p:cNvPr>
              <p:cNvSpPr/>
              <p:nvPr/>
            </p:nvSpPr>
            <p:spPr>
              <a:xfrm>
                <a:off x="10860247" y="2174509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4" y="50827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4" y="0"/>
                      <a:pt x="3297" y="0"/>
                    </a:cubicBezTo>
                    <a:cubicBezTo>
                      <a:pt x="5121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21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D7A5509-6CBF-4CF2-8640-6833DA0CE72A}"/>
                  </a:ext>
                </a:extLst>
              </p:cNvPr>
              <p:cNvSpPr/>
              <p:nvPr/>
            </p:nvSpPr>
            <p:spPr>
              <a:xfrm>
                <a:off x="11054921" y="2301926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20"/>
                      <a:pt x="0" y="3297"/>
                    </a:cubicBezTo>
                    <a:cubicBezTo>
                      <a:pt x="0" y="1474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7" y="1474"/>
                      <a:pt x="50827" y="3297"/>
                    </a:cubicBezTo>
                    <a:cubicBezTo>
                      <a:pt x="50827" y="5120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40B24DF-B05E-471A-9C09-ADC11F5ADDD2}"/>
                  </a:ext>
                </a:extLst>
              </p:cNvPr>
              <p:cNvSpPr/>
              <p:nvPr/>
            </p:nvSpPr>
            <p:spPr>
              <a:xfrm>
                <a:off x="10817775" y="2355594"/>
                <a:ext cx="37870" cy="37869"/>
              </a:xfrm>
              <a:custGeom>
                <a:avLst/>
                <a:gdLst>
                  <a:gd name="connsiteX0" fmla="*/ 3298 w 37870"/>
                  <a:gd name="connsiteY0" fmla="*/ 37869 h 37869"/>
                  <a:gd name="connsiteX1" fmla="*/ 967 w 37870"/>
                  <a:gd name="connsiteY1" fmla="*/ 36903 h 37869"/>
                  <a:gd name="connsiteX2" fmla="*/ 967 w 37870"/>
                  <a:gd name="connsiteY2" fmla="*/ 32241 h 37869"/>
                  <a:gd name="connsiteX3" fmla="*/ 32241 w 37870"/>
                  <a:gd name="connsiteY3" fmla="*/ 967 h 37869"/>
                  <a:gd name="connsiteX4" fmla="*/ 36903 w 37870"/>
                  <a:gd name="connsiteY4" fmla="*/ 967 h 37869"/>
                  <a:gd name="connsiteX5" fmla="*/ 36903 w 37870"/>
                  <a:gd name="connsiteY5" fmla="*/ 5629 h 37869"/>
                  <a:gd name="connsiteX6" fmla="*/ 5629 w 37870"/>
                  <a:gd name="connsiteY6" fmla="*/ 36903 h 37869"/>
                  <a:gd name="connsiteX7" fmla="*/ 3298 w 37870"/>
                  <a:gd name="connsiteY7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0" h="37869">
                    <a:moveTo>
                      <a:pt x="3298" y="37869"/>
                    </a:moveTo>
                    <a:cubicBezTo>
                      <a:pt x="2454" y="37869"/>
                      <a:pt x="1610" y="37546"/>
                      <a:pt x="967" y="36903"/>
                    </a:cubicBezTo>
                    <a:cubicBezTo>
                      <a:pt x="-322" y="35614"/>
                      <a:pt x="-322" y="33530"/>
                      <a:pt x="967" y="32241"/>
                    </a:cubicBezTo>
                    <a:lnTo>
                      <a:pt x="32241" y="967"/>
                    </a:lnTo>
                    <a:cubicBezTo>
                      <a:pt x="33530" y="-322"/>
                      <a:pt x="35614" y="-322"/>
                      <a:pt x="36903" y="967"/>
                    </a:cubicBezTo>
                    <a:cubicBezTo>
                      <a:pt x="38192" y="2256"/>
                      <a:pt x="38192" y="4340"/>
                      <a:pt x="36903" y="5629"/>
                    </a:cubicBezTo>
                    <a:lnTo>
                      <a:pt x="5629" y="36903"/>
                    </a:lnTo>
                    <a:cubicBezTo>
                      <a:pt x="4986" y="37549"/>
                      <a:pt x="4142" y="37869"/>
                      <a:pt x="3298" y="37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FFA522D-0028-46DC-9553-DC908B0B9260}"/>
                  </a:ext>
                </a:extLst>
              </p:cNvPr>
              <p:cNvSpPr/>
              <p:nvPr/>
            </p:nvSpPr>
            <p:spPr>
              <a:xfrm>
                <a:off x="10860247" y="2280689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21"/>
                      <a:pt x="0" y="3297"/>
                    </a:cubicBezTo>
                    <a:cubicBezTo>
                      <a:pt x="0" y="1474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7" y="1474"/>
                      <a:pt x="50827" y="3297"/>
                    </a:cubicBezTo>
                    <a:cubicBezTo>
                      <a:pt x="50827" y="5121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6" name="Graphic 25" descr="Cake stand filled with cupcakes">
              <a:extLst>
                <a:ext uri="{FF2B5EF4-FFF2-40B4-BE49-F238E27FC236}">
                  <a16:creationId xmlns:a16="http://schemas.microsoft.com/office/drawing/2014/main" id="{9B46C1E8-F8CF-429F-9734-DE1237E04549}"/>
                </a:ext>
              </a:extLst>
            </p:cNvPr>
            <p:cNvGrpSpPr/>
            <p:nvPr/>
          </p:nvGrpSpPr>
          <p:grpSpPr>
            <a:xfrm>
              <a:off x="10398326" y="1301149"/>
              <a:ext cx="481375" cy="726452"/>
              <a:chOff x="10398326" y="1301149"/>
              <a:chExt cx="481375" cy="726452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CEFCCD8-33D1-4F96-B22E-ED117E0C413A}"/>
                  </a:ext>
                </a:extLst>
              </p:cNvPr>
              <p:cNvSpPr/>
              <p:nvPr/>
            </p:nvSpPr>
            <p:spPr>
              <a:xfrm>
                <a:off x="10398326" y="1427508"/>
                <a:ext cx="481375" cy="347677"/>
              </a:xfrm>
              <a:custGeom>
                <a:avLst/>
                <a:gdLst>
                  <a:gd name="connsiteX0" fmla="*/ 462729 w 481375"/>
                  <a:gd name="connsiteY0" fmla="*/ 288968 h 347677"/>
                  <a:gd name="connsiteX1" fmla="*/ 439879 w 481375"/>
                  <a:gd name="connsiteY1" fmla="*/ 311917 h 347677"/>
                  <a:gd name="connsiteX2" fmla="*/ 353967 w 481375"/>
                  <a:gd name="connsiteY2" fmla="*/ 339590 h 347677"/>
                  <a:gd name="connsiteX3" fmla="*/ 234608 w 481375"/>
                  <a:gd name="connsiteY3" fmla="*/ 347503 h 347677"/>
                  <a:gd name="connsiteX4" fmla="*/ 139648 w 481375"/>
                  <a:gd name="connsiteY4" fmla="*/ 341347 h 347677"/>
                  <a:gd name="connsiteX5" fmla="*/ 39103 w 481375"/>
                  <a:gd name="connsiteY5" fmla="*/ 310103 h 347677"/>
                  <a:gd name="connsiteX6" fmla="*/ 18232 w 481375"/>
                  <a:gd name="connsiteY6" fmla="*/ 288276 h 347677"/>
                  <a:gd name="connsiteX7" fmla="*/ 55985 w 481375"/>
                  <a:gd name="connsiteY7" fmla="*/ 135582 h 347677"/>
                  <a:gd name="connsiteX8" fmla="*/ 61425 w 481375"/>
                  <a:gd name="connsiteY8" fmla="*/ 57339 h 347677"/>
                  <a:gd name="connsiteX9" fmla="*/ 107487 w 481375"/>
                  <a:gd name="connsiteY9" fmla="*/ 26741 h 347677"/>
                  <a:gd name="connsiteX10" fmla="*/ 339116 w 481375"/>
                  <a:gd name="connsiteY10" fmla="*/ 396 h 347677"/>
                  <a:gd name="connsiteX11" fmla="*/ 392267 w 481375"/>
                  <a:gd name="connsiteY11" fmla="*/ 21432 h 347677"/>
                  <a:gd name="connsiteX12" fmla="*/ 399027 w 481375"/>
                  <a:gd name="connsiteY12" fmla="*/ 126448 h 347677"/>
                  <a:gd name="connsiteX13" fmla="*/ 462729 w 481375"/>
                  <a:gd name="connsiteY13" fmla="*/ 288968 h 34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1375" h="347677">
                    <a:moveTo>
                      <a:pt x="462729" y="288968"/>
                    </a:moveTo>
                    <a:cubicBezTo>
                      <a:pt x="457486" y="297508"/>
                      <a:pt x="449342" y="305421"/>
                      <a:pt x="439879" y="311917"/>
                    </a:cubicBezTo>
                    <a:cubicBezTo>
                      <a:pt x="432276" y="317499"/>
                      <a:pt x="388093" y="333883"/>
                      <a:pt x="353967" y="339590"/>
                    </a:cubicBezTo>
                    <a:cubicBezTo>
                      <a:pt x="322248" y="344932"/>
                      <a:pt x="277043" y="348526"/>
                      <a:pt x="234608" y="347503"/>
                    </a:cubicBezTo>
                    <a:cubicBezTo>
                      <a:pt x="204801" y="346778"/>
                      <a:pt x="165169" y="345139"/>
                      <a:pt x="139648" y="341347"/>
                    </a:cubicBezTo>
                    <a:cubicBezTo>
                      <a:pt x="99719" y="335445"/>
                      <a:pt x="46008" y="316289"/>
                      <a:pt x="39103" y="310103"/>
                    </a:cubicBezTo>
                    <a:cubicBezTo>
                      <a:pt x="30465" y="303805"/>
                      <a:pt x="23112" y="296321"/>
                      <a:pt x="18232" y="288276"/>
                    </a:cubicBezTo>
                    <a:cubicBezTo>
                      <a:pt x="-19983" y="225332"/>
                      <a:pt x="6329" y="160805"/>
                      <a:pt x="55985" y="135582"/>
                    </a:cubicBezTo>
                    <a:cubicBezTo>
                      <a:pt x="45961" y="113754"/>
                      <a:pt x="45467" y="86255"/>
                      <a:pt x="61425" y="57339"/>
                    </a:cubicBezTo>
                    <a:cubicBezTo>
                      <a:pt x="69668" y="42370"/>
                      <a:pt x="90540" y="28686"/>
                      <a:pt x="107487" y="26741"/>
                    </a:cubicBezTo>
                    <a:lnTo>
                      <a:pt x="339116" y="396"/>
                    </a:lnTo>
                    <a:cubicBezTo>
                      <a:pt x="359230" y="-1912"/>
                      <a:pt x="379178" y="5968"/>
                      <a:pt x="392267" y="21432"/>
                    </a:cubicBezTo>
                    <a:cubicBezTo>
                      <a:pt x="422932" y="57603"/>
                      <a:pt x="419997" y="98950"/>
                      <a:pt x="399027" y="126448"/>
                    </a:cubicBezTo>
                    <a:cubicBezTo>
                      <a:pt x="464806" y="139436"/>
                      <a:pt x="507934" y="215470"/>
                      <a:pt x="462729" y="288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40E96CC-26EF-496E-89BF-D9C317983C51}"/>
                  </a:ext>
                </a:extLst>
              </p:cNvPr>
              <p:cNvSpPr/>
              <p:nvPr/>
            </p:nvSpPr>
            <p:spPr>
              <a:xfrm>
                <a:off x="10418958" y="1730574"/>
                <a:ext cx="435340" cy="83899"/>
              </a:xfrm>
              <a:custGeom>
                <a:avLst/>
                <a:gdLst>
                  <a:gd name="connsiteX0" fmla="*/ 419241 w 435340"/>
                  <a:gd name="connsiteY0" fmla="*/ 8838 h 83899"/>
                  <a:gd name="connsiteX1" fmla="*/ 401320 w 435340"/>
                  <a:gd name="connsiteY1" fmla="*/ 628 h 83899"/>
                  <a:gd name="connsiteX2" fmla="*/ 401043 w 435340"/>
                  <a:gd name="connsiteY2" fmla="*/ 701 h 83899"/>
                  <a:gd name="connsiteX3" fmla="*/ 329200 w 435340"/>
                  <a:gd name="connsiteY3" fmla="*/ 25868 h 83899"/>
                  <a:gd name="connsiteX4" fmla="*/ 215961 w 435340"/>
                  <a:gd name="connsiteY4" fmla="*/ 32819 h 83899"/>
                  <a:gd name="connsiteX5" fmla="*/ 132321 w 435340"/>
                  <a:gd name="connsiteY5" fmla="*/ 25868 h 83899"/>
                  <a:gd name="connsiteX6" fmla="*/ 39013 w 435340"/>
                  <a:gd name="connsiteY6" fmla="*/ 38 h 83899"/>
                  <a:gd name="connsiteX7" fmla="*/ 38831 w 435340"/>
                  <a:gd name="connsiteY7" fmla="*/ 2 h 83899"/>
                  <a:gd name="connsiteX8" fmla="*/ 18484 w 435340"/>
                  <a:gd name="connsiteY8" fmla="*/ 7051 h 83899"/>
                  <a:gd name="connsiteX9" fmla="*/ 30 w 435340"/>
                  <a:gd name="connsiteY9" fmla="*/ 43472 h 83899"/>
                  <a:gd name="connsiteX10" fmla="*/ 43355 w 435340"/>
                  <a:gd name="connsiteY10" fmla="*/ 83899 h 83899"/>
                  <a:gd name="connsiteX11" fmla="*/ 392114 w 435340"/>
                  <a:gd name="connsiteY11" fmla="*/ 83899 h 83899"/>
                  <a:gd name="connsiteX12" fmla="*/ 435232 w 435340"/>
                  <a:gd name="connsiteY12" fmla="*/ 44933 h 83899"/>
                  <a:gd name="connsiteX13" fmla="*/ 419241 w 435340"/>
                  <a:gd name="connsiteY13" fmla="*/ 8838 h 8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5340" h="83899">
                    <a:moveTo>
                      <a:pt x="419241" y="8838"/>
                    </a:moveTo>
                    <a:cubicBezTo>
                      <a:pt x="414097" y="4792"/>
                      <a:pt x="407997" y="1921"/>
                      <a:pt x="401320" y="628"/>
                    </a:cubicBezTo>
                    <a:cubicBezTo>
                      <a:pt x="401221" y="608"/>
                      <a:pt x="401119" y="635"/>
                      <a:pt x="401043" y="701"/>
                    </a:cubicBezTo>
                    <a:cubicBezTo>
                      <a:pt x="388794" y="11377"/>
                      <a:pt x="363204" y="20161"/>
                      <a:pt x="329200" y="25868"/>
                    </a:cubicBezTo>
                    <a:cubicBezTo>
                      <a:pt x="297471" y="31193"/>
                      <a:pt x="258426" y="33848"/>
                      <a:pt x="215961" y="32819"/>
                    </a:cubicBezTo>
                    <a:cubicBezTo>
                      <a:pt x="186174" y="32100"/>
                      <a:pt x="157835" y="29640"/>
                      <a:pt x="132321" y="25868"/>
                    </a:cubicBezTo>
                    <a:cubicBezTo>
                      <a:pt x="92461" y="19973"/>
                      <a:pt x="59574" y="10849"/>
                      <a:pt x="39013" y="38"/>
                    </a:cubicBezTo>
                    <a:cubicBezTo>
                      <a:pt x="38957" y="8"/>
                      <a:pt x="38894" y="-5"/>
                      <a:pt x="38831" y="2"/>
                    </a:cubicBezTo>
                    <a:cubicBezTo>
                      <a:pt x="31330" y="569"/>
                      <a:pt x="24370" y="3061"/>
                      <a:pt x="18484" y="7051"/>
                    </a:cubicBezTo>
                    <a:cubicBezTo>
                      <a:pt x="6921" y="14885"/>
                      <a:pt x="-534" y="28328"/>
                      <a:pt x="30" y="43472"/>
                    </a:cubicBezTo>
                    <a:cubicBezTo>
                      <a:pt x="877" y="66276"/>
                      <a:pt x="20535" y="83899"/>
                      <a:pt x="43355" y="83899"/>
                    </a:cubicBezTo>
                    <a:lnTo>
                      <a:pt x="392114" y="83899"/>
                    </a:lnTo>
                    <a:cubicBezTo>
                      <a:pt x="414354" y="83899"/>
                      <a:pt x="433653" y="67120"/>
                      <a:pt x="435232" y="44933"/>
                    </a:cubicBezTo>
                    <a:cubicBezTo>
                      <a:pt x="436271" y="30280"/>
                      <a:pt x="429769" y="17114"/>
                      <a:pt x="419241" y="8838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F052E22-5C57-482D-98E7-F26A0391458E}"/>
                  </a:ext>
                </a:extLst>
              </p:cNvPr>
              <p:cNvSpPr/>
              <p:nvPr/>
            </p:nvSpPr>
            <p:spPr>
              <a:xfrm>
                <a:off x="10406125" y="1785714"/>
                <a:ext cx="466170" cy="241886"/>
              </a:xfrm>
              <a:custGeom>
                <a:avLst/>
                <a:gdLst>
                  <a:gd name="connsiteX0" fmla="*/ 466170 w 466170"/>
                  <a:gd name="connsiteY0" fmla="*/ 43 h 241886"/>
                  <a:gd name="connsiteX1" fmla="*/ 466134 w 466170"/>
                  <a:gd name="connsiteY1" fmla="*/ 0 h 241886"/>
                  <a:gd name="connsiteX2" fmla="*/ 446726 w 466170"/>
                  <a:gd name="connsiteY2" fmla="*/ 14046 h 241886"/>
                  <a:gd name="connsiteX3" fmla="*/ 427273 w 466170"/>
                  <a:gd name="connsiteY3" fmla="*/ 0 h 241886"/>
                  <a:gd name="connsiteX4" fmla="*/ 407832 w 466170"/>
                  <a:gd name="connsiteY4" fmla="*/ 14046 h 241886"/>
                  <a:gd name="connsiteX5" fmla="*/ 388409 w 466170"/>
                  <a:gd name="connsiteY5" fmla="*/ 0 h 241886"/>
                  <a:gd name="connsiteX6" fmla="*/ 368975 w 466170"/>
                  <a:gd name="connsiteY6" fmla="*/ 14046 h 241886"/>
                  <a:gd name="connsiteX7" fmla="*/ 349548 w 466170"/>
                  <a:gd name="connsiteY7" fmla="*/ 0 h 241886"/>
                  <a:gd name="connsiteX8" fmla="*/ 330121 w 466170"/>
                  <a:gd name="connsiteY8" fmla="*/ 14046 h 241886"/>
                  <a:gd name="connsiteX9" fmla="*/ 310693 w 466170"/>
                  <a:gd name="connsiteY9" fmla="*/ 0 h 241886"/>
                  <a:gd name="connsiteX10" fmla="*/ 291276 w 466170"/>
                  <a:gd name="connsiteY10" fmla="*/ 14046 h 241886"/>
                  <a:gd name="connsiteX11" fmla="*/ 271865 w 466170"/>
                  <a:gd name="connsiteY11" fmla="*/ 0 h 241886"/>
                  <a:gd name="connsiteX12" fmla="*/ 252445 w 466170"/>
                  <a:gd name="connsiteY12" fmla="*/ 14046 h 241886"/>
                  <a:gd name="connsiteX13" fmla="*/ 233021 w 466170"/>
                  <a:gd name="connsiteY13" fmla="*/ 0 h 241886"/>
                  <a:gd name="connsiteX14" fmla="*/ 213597 w 466170"/>
                  <a:gd name="connsiteY14" fmla="*/ 14046 h 241886"/>
                  <a:gd name="connsiteX15" fmla="*/ 194170 w 466170"/>
                  <a:gd name="connsiteY15" fmla="*/ 0 h 241886"/>
                  <a:gd name="connsiteX16" fmla="*/ 174746 w 466170"/>
                  <a:gd name="connsiteY16" fmla="*/ 14046 h 241886"/>
                  <a:gd name="connsiteX17" fmla="*/ 155329 w 466170"/>
                  <a:gd name="connsiteY17" fmla="*/ 0 h 241886"/>
                  <a:gd name="connsiteX18" fmla="*/ 135905 w 466170"/>
                  <a:gd name="connsiteY18" fmla="*/ 14046 h 241886"/>
                  <a:gd name="connsiteX19" fmla="*/ 116488 w 466170"/>
                  <a:gd name="connsiteY19" fmla="*/ 0 h 241886"/>
                  <a:gd name="connsiteX20" fmla="*/ 97070 w 466170"/>
                  <a:gd name="connsiteY20" fmla="*/ 14046 h 241886"/>
                  <a:gd name="connsiteX21" fmla="*/ 77656 w 466170"/>
                  <a:gd name="connsiteY21" fmla="*/ 0 h 241886"/>
                  <a:gd name="connsiteX22" fmla="*/ 58236 w 466170"/>
                  <a:gd name="connsiteY22" fmla="*/ 14046 h 241886"/>
                  <a:gd name="connsiteX23" fmla="*/ 38825 w 466170"/>
                  <a:gd name="connsiteY23" fmla="*/ 0 h 241886"/>
                  <a:gd name="connsiteX24" fmla="*/ 19404 w 466170"/>
                  <a:gd name="connsiteY24" fmla="*/ 14046 h 241886"/>
                  <a:gd name="connsiteX25" fmla="*/ 37 w 466170"/>
                  <a:gd name="connsiteY25" fmla="*/ 0 h 241886"/>
                  <a:gd name="connsiteX26" fmla="*/ 0 w 466170"/>
                  <a:gd name="connsiteY26" fmla="*/ 43 h 241886"/>
                  <a:gd name="connsiteX27" fmla="*/ 43012 w 466170"/>
                  <a:gd name="connsiteY27" fmla="*/ 216281 h 241886"/>
                  <a:gd name="connsiteX28" fmla="*/ 74211 w 466170"/>
                  <a:gd name="connsiteY28" fmla="*/ 241887 h 241886"/>
                  <a:gd name="connsiteX29" fmla="*/ 393437 w 466170"/>
                  <a:gd name="connsiteY29" fmla="*/ 241887 h 241886"/>
                  <a:gd name="connsiteX30" fmla="*/ 424678 w 466170"/>
                  <a:gd name="connsiteY30" fmla="*/ 216076 h 241886"/>
                  <a:gd name="connsiteX31" fmla="*/ 466170 w 466170"/>
                  <a:gd name="connsiteY31" fmla="*/ 43 h 24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70" h="241886">
                    <a:moveTo>
                      <a:pt x="466170" y="43"/>
                    </a:moveTo>
                    <a:cubicBezTo>
                      <a:pt x="466173" y="23"/>
                      <a:pt x="466154" y="0"/>
                      <a:pt x="466134" y="0"/>
                    </a:cubicBezTo>
                    <a:cubicBezTo>
                      <a:pt x="456453" y="43"/>
                      <a:pt x="456437" y="14046"/>
                      <a:pt x="446726" y="14046"/>
                    </a:cubicBezTo>
                    <a:cubicBezTo>
                      <a:pt x="437000" y="14046"/>
                      <a:pt x="437000" y="0"/>
                      <a:pt x="427273" y="0"/>
                    </a:cubicBezTo>
                    <a:cubicBezTo>
                      <a:pt x="417553" y="0"/>
                      <a:pt x="417553" y="14046"/>
                      <a:pt x="407832" y="14046"/>
                    </a:cubicBezTo>
                    <a:cubicBezTo>
                      <a:pt x="398122" y="14046"/>
                      <a:pt x="398122" y="0"/>
                      <a:pt x="388409" y="0"/>
                    </a:cubicBezTo>
                    <a:cubicBezTo>
                      <a:pt x="378692" y="0"/>
                      <a:pt x="378692" y="14046"/>
                      <a:pt x="368975" y="14046"/>
                    </a:cubicBezTo>
                    <a:cubicBezTo>
                      <a:pt x="359261" y="14046"/>
                      <a:pt x="359261" y="0"/>
                      <a:pt x="349548" y="0"/>
                    </a:cubicBezTo>
                    <a:cubicBezTo>
                      <a:pt x="339834" y="0"/>
                      <a:pt x="339834" y="14046"/>
                      <a:pt x="330121" y="14046"/>
                    </a:cubicBezTo>
                    <a:cubicBezTo>
                      <a:pt x="320407" y="14046"/>
                      <a:pt x="320407" y="0"/>
                      <a:pt x="310693" y="0"/>
                    </a:cubicBezTo>
                    <a:cubicBezTo>
                      <a:pt x="300983" y="0"/>
                      <a:pt x="300983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5" y="14046"/>
                      <a:pt x="242735" y="0"/>
                      <a:pt x="233021" y="0"/>
                    </a:cubicBezTo>
                    <a:cubicBezTo>
                      <a:pt x="223311" y="0"/>
                      <a:pt x="223311" y="14046"/>
                      <a:pt x="213597" y="14046"/>
                    </a:cubicBezTo>
                    <a:cubicBezTo>
                      <a:pt x="203883" y="14046"/>
                      <a:pt x="203883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8" y="0"/>
                      <a:pt x="145618" y="14046"/>
                      <a:pt x="135905" y="14046"/>
                    </a:cubicBezTo>
                    <a:cubicBezTo>
                      <a:pt x="126198" y="14046"/>
                      <a:pt x="126198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4" y="14046"/>
                    </a:cubicBezTo>
                    <a:cubicBezTo>
                      <a:pt x="9714" y="14046"/>
                      <a:pt x="9697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2" y="216281"/>
                    </a:lnTo>
                    <a:cubicBezTo>
                      <a:pt x="45974" y="231164"/>
                      <a:pt x="59037" y="241887"/>
                      <a:pt x="74211" y="241887"/>
                    </a:cubicBezTo>
                    <a:lnTo>
                      <a:pt x="393437" y="241887"/>
                    </a:lnTo>
                    <a:cubicBezTo>
                      <a:pt x="408693" y="241887"/>
                      <a:pt x="421799" y="231055"/>
                      <a:pt x="424678" y="216076"/>
                    </a:cubicBezTo>
                    <a:lnTo>
                      <a:pt x="466170" y="43"/>
                    </a:ln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0" name="Graphic 25" descr="Cake stand filled with cupcakes">
                <a:extLst>
                  <a:ext uri="{FF2B5EF4-FFF2-40B4-BE49-F238E27FC236}">
                    <a16:creationId xmlns:a16="http://schemas.microsoft.com/office/drawing/2014/main" id="{E21D7598-A70E-4453-BA4E-60F84A91FF18}"/>
                  </a:ext>
                </a:extLst>
              </p:cNvPr>
              <p:cNvGrpSpPr/>
              <p:nvPr/>
            </p:nvGrpSpPr>
            <p:grpSpPr>
              <a:xfrm>
                <a:off x="10451320" y="1822769"/>
                <a:ext cx="189590" cy="142732"/>
                <a:chOff x="10451320" y="1822769"/>
                <a:chExt cx="189590" cy="142732"/>
              </a:xfrm>
              <a:solidFill>
                <a:srgbClr val="505050"/>
              </a:solidFill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316BCD6-F2F9-4C59-9A05-137C7DF2332E}"/>
                    </a:ext>
                  </a:extLst>
                </p:cNvPr>
                <p:cNvSpPr/>
                <p:nvPr/>
              </p:nvSpPr>
              <p:spPr>
                <a:xfrm>
                  <a:off x="10451320" y="1823716"/>
                  <a:ext cx="16487" cy="141785"/>
                </a:xfrm>
                <a:custGeom>
                  <a:avLst/>
                  <a:gdLst>
                    <a:gd name="connsiteX0" fmla="*/ 14835 w 16487"/>
                    <a:gd name="connsiteY0" fmla="*/ 141785 h 141785"/>
                    <a:gd name="connsiteX1" fmla="*/ 13196 w 16487"/>
                    <a:gd name="connsiteY1" fmla="*/ 140292 h 141785"/>
                    <a:gd name="connsiteX2" fmla="*/ 7 w 16487"/>
                    <a:gd name="connsiteY2" fmla="*/ 1809 h 141785"/>
                    <a:gd name="connsiteX3" fmla="*/ 1491 w 16487"/>
                    <a:gd name="connsiteY3" fmla="*/ 12 h 141785"/>
                    <a:gd name="connsiteX4" fmla="*/ 3291 w 16487"/>
                    <a:gd name="connsiteY4" fmla="*/ 1496 h 141785"/>
                    <a:gd name="connsiteX5" fmla="*/ 16480 w 16487"/>
                    <a:gd name="connsiteY5" fmla="*/ 139979 h 141785"/>
                    <a:gd name="connsiteX6" fmla="*/ 14996 w 16487"/>
                    <a:gd name="connsiteY6" fmla="*/ 141776 h 141785"/>
                    <a:gd name="connsiteX7" fmla="*/ 14835 w 16487"/>
                    <a:gd name="connsiteY7" fmla="*/ 141785 h 141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7" h="141785">
                      <a:moveTo>
                        <a:pt x="14835" y="141785"/>
                      </a:moveTo>
                      <a:cubicBezTo>
                        <a:pt x="13994" y="141785"/>
                        <a:pt x="13279" y="141146"/>
                        <a:pt x="13196" y="140292"/>
                      </a:cubicBezTo>
                      <a:lnTo>
                        <a:pt x="7" y="1809"/>
                      </a:lnTo>
                      <a:cubicBezTo>
                        <a:pt x="-78" y="902"/>
                        <a:pt x="588" y="98"/>
                        <a:pt x="1491" y="12"/>
                      </a:cubicBezTo>
                      <a:cubicBezTo>
                        <a:pt x="2378" y="-100"/>
                        <a:pt x="3202" y="586"/>
                        <a:pt x="3291" y="1496"/>
                      </a:cubicBezTo>
                      <a:lnTo>
                        <a:pt x="16480" y="139979"/>
                      </a:lnTo>
                      <a:cubicBezTo>
                        <a:pt x="16566" y="140885"/>
                        <a:pt x="15900" y="141690"/>
                        <a:pt x="14996" y="141776"/>
                      </a:cubicBezTo>
                      <a:cubicBezTo>
                        <a:pt x="14940" y="141782"/>
                        <a:pt x="14888" y="141785"/>
                        <a:pt x="14835" y="14178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F37E2A4B-BF0C-424A-915B-17256B0DF2A5}"/>
                    </a:ext>
                  </a:extLst>
                </p:cNvPr>
                <p:cNvSpPr/>
                <p:nvPr/>
              </p:nvSpPr>
              <p:spPr>
                <a:xfrm>
                  <a:off x="10487919" y="1823536"/>
                  <a:ext cx="14501" cy="130425"/>
                </a:xfrm>
                <a:custGeom>
                  <a:avLst/>
                  <a:gdLst>
                    <a:gd name="connsiteX0" fmla="*/ 12523 w 14501"/>
                    <a:gd name="connsiteY0" fmla="*/ 130426 h 130425"/>
                    <a:gd name="connsiteX1" fmla="*/ 10554 w 14501"/>
                    <a:gd name="connsiteY1" fmla="*/ 128612 h 130425"/>
                    <a:gd name="connsiteX2" fmla="*/ 7 w 14501"/>
                    <a:gd name="connsiteY2" fmla="*/ 2138 h 130425"/>
                    <a:gd name="connsiteX3" fmla="*/ 1813 w 14501"/>
                    <a:gd name="connsiteY3" fmla="*/ 1 h 130425"/>
                    <a:gd name="connsiteX4" fmla="*/ 3947 w 14501"/>
                    <a:gd name="connsiteY4" fmla="*/ 1808 h 130425"/>
                    <a:gd name="connsiteX5" fmla="*/ 14495 w 14501"/>
                    <a:gd name="connsiteY5" fmla="*/ 128282 h 130425"/>
                    <a:gd name="connsiteX6" fmla="*/ 12688 w 14501"/>
                    <a:gd name="connsiteY6" fmla="*/ 130419 h 130425"/>
                    <a:gd name="connsiteX7" fmla="*/ 12523 w 14501"/>
                    <a:gd name="connsiteY7" fmla="*/ 130426 h 13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1" h="130425">
                      <a:moveTo>
                        <a:pt x="12523" y="130426"/>
                      </a:moveTo>
                      <a:cubicBezTo>
                        <a:pt x="11504" y="130426"/>
                        <a:pt x="10640" y="129644"/>
                        <a:pt x="10554" y="128612"/>
                      </a:cubicBezTo>
                      <a:lnTo>
                        <a:pt x="7" y="2138"/>
                      </a:lnTo>
                      <a:cubicBezTo>
                        <a:pt x="-82" y="1050"/>
                        <a:pt x="726" y="93"/>
                        <a:pt x="1813" y="1"/>
                      </a:cubicBezTo>
                      <a:cubicBezTo>
                        <a:pt x="2911" y="-32"/>
                        <a:pt x="3861" y="720"/>
                        <a:pt x="3947" y="1808"/>
                      </a:cubicBezTo>
                      <a:lnTo>
                        <a:pt x="14495" y="128282"/>
                      </a:lnTo>
                      <a:cubicBezTo>
                        <a:pt x="14584" y="129370"/>
                        <a:pt x="13776" y="130327"/>
                        <a:pt x="12688" y="130419"/>
                      </a:cubicBezTo>
                      <a:cubicBezTo>
                        <a:pt x="12635" y="130422"/>
                        <a:pt x="12579" y="130426"/>
                        <a:pt x="12523" y="13042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C0822448-6322-4760-B9E9-D116E3A2072C}"/>
                    </a:ext>
                  </a:extLst>
                </p:cNvPr>
                <p:cNvSpPr/>
                <p:nvPr/>
              </p:nvSpPr>
              <p:spPr>
                <a:xfrm>
                  <a:off x="10524516" y="1823334"/>
                  <a:ext cx="12526" cy="119087"/>
                </a:xfrm>
                <a:custGeom>
                  <a:avLst/>
                  <a:gdLst>
                    <a:gd name="connsiteX0" fmla="*/ 10217 w 12526"/>
                    <a:gd name="connsiteY0" fmla="*/ 119087 h 119087"/>
                    <a:gd name="connsiteX1" fmla="*/ 7919 w 12526"/>
                    <a:gd name="connsiteY1" fmla="*/ 116938 h 119087"/>
                    <a:gd name="connsiteX2" fmla="*/ 5 w 12526"/>
                    <a:gd name="connsiteY2" fmla="*/ 2472 h 119087"/>
                    <a:gd name="connsiteX3" fmla="*/ 2149 w 12526"/>
                    <a:gd name="connsiteY3" fmla="*/ 9 h 119087"/>
                    <a:gd name="connsiteX4" fmla="*/ 4608 w 12526"/>
                    <a:gd name="connsiteY4" fmla="*/ 2152 h 119087"/>
                    <a:gd name="connsiteX5" fmla="*/ 12522 w 12526"/>
                    <a:gd name="connsiteY5" fmla="*/ 116618 h 119087"/>
                    <a:gd name="connsiteX6" fmla="*/ 10378 w 12526"/>
                    <a:gd name="connsiteY6" fmla="*/ 119081 h 119087"/>
                    <a:gd name="connsiteX7" fmla="*/ 10217 w 12526"/>
                    <a:gd name="connsiteY7" fmla="*/ 119087 h 1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26" h="119087">
                      <a:moveTo>
                        <a:pt x="10217" y="119087"/>
                      </a:moveTo>
                      <a:cubicBezTo>
                        <a:pt x="9017" y="119087"/>
                        <a:pt x="8001" y="118154"/>
                        <a:pt x="7919" y="116938"/>
                      </a:cubicBezTo>
                      <a:lnTo>
                        <a:pt x="5" y="2472"/>
                      </a:lnTo>
                      <a:cubicBezTo>
                        <a:pt x="-80" y="1199"/>
                        <a:pt x="879" y="98"/>
                        <a:pt x="2149" y="9"/>
                      </a:cubicBezTo>
                      <a:cubicBezTo>
                        <a:pt x="3329" y="-103"/>
                        <a:pt x="4522" y="879"/>
                        <a:pt x="4608" y="2152"/>
                      </a:cubicBezTo>
                      <a:lnTo>
                        <a:pt x="12522" y="116618"/>
                      </a:lnTo>
                      <a:cubicBezTo>
                        <a:pt x="12607" y="117891"/>
                        <a:pt x="11648" y="118992"/>
                        <a:pt x="10378" y="119081"/>
                      </a:cubicBezTo>
                      <a:cubicBezTo>
                        <a:pt x="10329" y="119087"/>
                        <a:pt x="10273" y="119087"/>
                        <a:pt x="10217" y="119087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33E42286-273E-4B31-A699-2825E582997B}"/>
                    </a:ext>
                  </a:extLst>
                </p:cNvPr>
                <p:cNvSpPr/>
                <p:nvPr/>
              </p:nvSpPr>
              <p:spPr>
                <a:xfrm>
                  <a:off x="10561114" y="1823143"/>
                  <a:ext cx="10554" cy="107738"/>
                </a:xfrm>
                <a:custGeom>
                  <a:avLst/>
                  <a:gdLst>
                    <a:gd name="connsiteX0" fmla="*/ 7913 w 10554"/>
                    <a:gd name="connsiteY0" fmla="*/ 107738 h 107738"/>
                    <a:gd name="connsiteX1" fmla="*/ 5282 w 10554"/>
                    <a:gd name="connsiteY1" fmla="*/ 105236 h 107738"/>
                    <a:gd name="connsiteX2" fmla="*/ 3 w 10554"/>
                    <a:gd name="connsiteY2" fmla="*/ 2778 h 107738"/>
                    <a:gd name="connsiteX3" fmla="*/ 2503 w 10554"/>
                    <a:gd name="connsiteY3" fmla="*/ 8 h 107738"/>
                    <a:gd name="connsiteX4" fmla="*/ 5272 w 10554"/>
                    <a:gd name="connsiteY4" fmla="*/ 2508 h 107738"/>
                    <a:gd name="connsiteX5" fmla="*/ 10551 w 10554"/>
                    <a:gd name="connsiteY5" fmla="*/ 104965 h 107738"/>
                    <a:gd name="connsiteX6" fmla="*/ 8052 w 10554"/>
                    <a:gd name="connsiteY6" fmla="*/ 107735 h 107738"/>
                    <a:gd name="connsiteX7" fmla="*/ 7913 w 10554"/>
                    <a:gd name="connsiteY7" fmla="*/ 107738 h 10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4" h="107738">
                      <a:moveTo>
                        <a:pt x="7913" y="107738"/>
                      </a:moveTo>
                      <a:cubicBezTo>
                        <a:pt x="6519" y="107738"/>
                        <a:pt x="5355" y="106643"/>
                        <a:pt x="5282" y="105236"/>
                      </a:cubicBezTo>
                      <a:lnTo>
                        <a:pt x="3" y="2778"/>
                      </a:lnTo>
                      <a:cubicBezTo>
                        <a:pt x="-69" y="1324"/>
                        <a:pt x="1045" y="84"/>
                        <a:pt x="2503" y="8"/>
                      </a:cubicBezTo>
                      <a:cubicBezTo>
                        <a:pt x="3831" y="-110"/>
                        <a:pt x="5196" y="1050"/>
                        <a:pt x="5272" y="2508"/>
                      </a:cubicBezTo>
                      <a:lnTo>
                        <a:pt x="10551" y="104965"/>
                      </a:lnTo>
                      <a:cubicBezTo>
                        <a:pt x="10624" y="106419"/>
                        <a:pt x="9509" y="107659"/>
                        <a:pt x="8052" y="107735"/>
                      </a:cubicBezTo>
                      <a:cubicBezTo>
                        <a:pt x="8006" y="107738"/>
                        <a:pt x="7960" y="107738"/>
                        <a:pt x="7913" y="10773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0D7A527B-AADF-4BAD-8BA4-B410984D79E3}"/>
                    </a:ext>
                  </a:extLst>
                </p:cNvPr>
                <p:cNvSpPr/>
                <p:nvPr/>
              </p:nvSpPr>
              <p:spPr>
                <a:xfrm>
                  <a:off x="10597715" y="1822960"/>
                  <a:ext cx="8572" cy="96380"/>
                </a:xfrm>
                <a:custGeom>
                  <a:avLst/>
                  <a:gdLst>
                    <a:gd name="connsiteX0" fmla="*/ 5603 w 8572"/>
                    <a:gd name="connsiteY0" fmla="*/ 96381 h 96380"/>
                    <a:gd name="connsiteX1" fmla="*/ 2639 w 8572"/>
                    <a:gd name="connsiteY1" fmla="*/ 93499 h 96380"/>
                    <a:gd name="connsiteX2" fmla="*/ 1 w 8572"/>
                    <a:gd name="connsiteY2" fmla="*/ 3053 h 96380"/>
                    <a:gd name="connsiteX3" fmla="*/ 2880 w 8572"/>
                    <a:gd name="connsiteY3" fmla="*/ 0 h 96380"/>
                    <a:gd name="connsiteX4" fmla="*/ 5933 w 8572"/>
                    <a:gd name="connsiteY4" fmla="*/ 2878 h 96380"/>
                    <a:gd name="connsiteX5" fmla="*/ 8571 w 8572"/>
                    <a:gd name="connsiteY5" fmla="*/ 93324 h 96380"/>
                    <a:gd name="connsiteX6" fmla="*/ 5692 w 8572"/>
                    <a:gd name="connsiteY6" fmla="*/ 96377 h 96380"/>
                    <a:gd name="connsiteX7" fmla="*/ 5603 w 8572"/>
                    <a:gd name="connsiteY7" fmla="*/ 96381 h 96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" h="96380">
                      <a:moveTo>
                        <a:pt x="5603" y="96381"/>
                      </a:moveTo>
                      <a:cubicBezTo>
                        <a:pt x="4004" y="96381"/>
                        <a:pt x="2682" y="95108"/>
                        <a:pt x="2639" y="93499"/>
                      </a:cubicBezTo>
                      <a:lnTo>
                        <a:pt x="1" y="3053"/>
                      </a:lnTo>
                      <a:cubicBezTo>
                        <a:pt x="-48" y="1414"/>
                        <a:pt x="1241" y="46"/>
                        <a:pt x="2880" y="0"/>
                      </a:cubicBezTo>
                      <a:cubicBezTo>
                        <a:pt x="4387" y="-7"/>
                        <a:pt x="5887" y="1240"/>
                        <a:pt x="5933" y="2878"/>
                      </a:cubicBezTo>
                      <a:lnTo>
                        <a:pt x="8571" y="93324"/>
                      </a:lnTo>
                      <a:cubicBezTo>
                        <a:pt x="8620" y="94963"/>
                        <a:pt x="7331" y="96331"/>
                        <a:pt x="5692" y="96377"/>
                      </a:cubicBezTo>
                      <a:cubicBezTo>
                        <a:pt x="5663" y="96381"/>
                        <a:pt x="5633" y="96381"/>
                        <a:pt x="5603" y="9638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27E4605-69AE-4EFF-A314-98B8B0742C04}"/>
                    </a:ext>
                  </a:extLst>
                </p:cNvPr>
                <p:cNvSpPr/>
                <p:nvPr/>
              </p:nvSpPr>
              <p:spPr>
                <a:xfrm>
                  <a:off x="10634316" y="1822769"/>
                  <a:ext cx="6594" cy="85031"/>
                </a:xfrm>
                <a:custGeom>
                  <a:avLst/>
                  <a:gdLst>
                    <a:gd name="connsiteX0" fmla="*/ 3297 w 6594"/>
                    <a:gd name="connsiteY0" fmla="*/ 85032 h 85031"/>
                    <a:gd name="connsiteX1" fmla="*/ 0 w 6594"/>
                    <a:gd name="connsiteY1" fmla="*/ 81735 h 85031"/>
                    <a:gd name="connsiteX2" fmla="*/ 0 w 6594"/>
                    <a:gd name="connsiteY2" fmla="*/ 3297 h 85031"/>
                    <a:gd name="connsiteX3" fmla="*/ 3297 w 6594"/>
                    <a:gd name="connsiteY3" fmla="*/ 0 h 85031"/>
                    <a:gd name="connsiteX4" fmla="*/ 6594 w 6594"/>
                    <a:gd name="connsiteY4" fmla="*/ 3297 h 85031"/>
                    <a:gd name="connsiteX5" fmla="*/ 6594 w 6594"/>
                    <a:gd name="connsiteY5" fmla="*/ 81735 h 85031"/>
                    <a:gd name="connsiteX6" fmla="*/ 3297 w 6594"/>
                    <a:gd name="connsiteY6" fmla="*/ 85032 h 8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85031">
                      <a:moveTo>
                        <a:pt x="3297" y="85032"/>
                      </a:moveTo>
                      <a:cubicBezTo>
                        <a:pt x="1474" y="85032"/>
                        <a:pt x="0" y="83555"/>
                        <a:pt x="0" y="81735"/>
                      </a:cubicBezTo>
                      <a:lnTo>
                        <a:pt x="0" y="3297"/>
                      </a:lnTo>
                      <a:cubicBezTo>
                        <a:pt x="0" y="1477"/>
                        <a:pt x="1474" y="0"/>
                        <a:pt x="3297" y="0"/>
                      </a:cubicBezTo>
                      <a:cubicBezTo>
                        <a:pt x="5120" y="0"/>
                        <a:pt x="6594" y="1477"/>
                        <a:pt x="6594" y="3297"/>
                      </a:cubicBezTo>
                      <a:lnTo>
                        <a:pt x="6594" y="81735"/>
                      </a:lnTo>
                      <a:cubicBezTo>
                        <a:pt x="6594" y="83555"/>
                        <a:pt x="5117" y="85032"/>
                        <a:pt x="3297" y="8503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aphic 25" descr="Cake stand filled with cupcakes">
                <a:extLst>
                  <a:ext uri="{FF2B5EF4-FFF2-40B4-BE49-F238E27FC236}">
                    <a16:creationId xmlns:a16="http://schemas.microsoft.com/office/drawing/2014/main" id="{E9A59A91-9576-4FB0-B20A-9248169F5B9E}"/>
                  </a:ext>
                </a:extLst>
              </p:cNvPr>
              <p:cNvGrpSpPr/>
              <p:nvPr/>
            </p:nvGrpSpPr>
            <p:grpSpPr>
              <a:xfrm>
                <a:off x="10452273" y="1448410"/>
                <a:ext cx="359788" cy="275844"/>
                <a:chOff x="10452273" y="1448410"/>
                <a:chExt cx="359788" cy="275844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BFD9A7DC-DFBC-4A58-AAF7-805805F46BDE}"/>
                    </a:ext>
                  </a:extLst>
                </p:cNvPr>
                <p:cNvSpPr/>
                <p:nvPr/>
              </p:nvSpPr>
              <p:spPr>
                <a:xfrm>
                  <a:off x="10590255" y="1520948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5 w 31851"/>
                    <a:gd name="connsiteY1" fmla="*/ 31851 h 31851"/>
                    <a:gd name="connsiteX2" fmla="*/ 0 w 31851"/>
                    <a:gd name="connsiteY2" fmla="*/ 15926 h 31851"/>
                    <a:gd name="connsiteX3" fmla="*/ 15925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5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5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499A5509-B0FD-4327-BE66-A7297650BB8A}"/>
                    </a:ext>
                  </a:extLst>
                </p:cNvPr>
                <p:cNvSpPr/>
                <p:nvPr/>
              </p:nvSpPr>
              <p:spPr>
                <a:xfrm>
                  <a:off x="10521571" y="1626459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2C1FC6CD-2F71-4325-8FA0-4FACFC213FFF}"/>
                    </a:ext>
                  </a:extLst>
                </p:cNvPr>
                <p:cNvSpPr/>
                <p:nvPr/>
              </p:nvSpPr>
              <p:spPr>
                <a:xfrm>
                  <a:off x="10652341" y="1692403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C301A6BB-FFD9-424B-BCE1-E547C814AFD5}"/>
                    </a:ext>
                  </a:extLst>
                </p:cNvPr>
                <p:cNvSpPr/>
                <p:nvPr/>
              </p:nvSpPr>
              <p:spPr>
                <a:xfrm>
                  <a:off x="10731178" y="1448410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5 w 31851"/>
                    <a:gd name="connsiteY1" fmla="*/ 31851 h 31851"/>
                    <a:gd name="connsiteX2" fmla="*/ 0 w 31851"/>
                    <a:gd name="connsiteY2" fmla="*/ 15926 h 31851"/>
                    <a:gd name="connsiteX3" fmla="*/ 15925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5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5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69384EB5-A0D8-4883-A804-C42E85A3994D}"/>
                    </a:ext>
                  </a:extLst>
                </p:cNvPr>
                <p:cNvSpPr/>
                <p:nvPr/>
              </p:nvSpPr>
              <p:spPr>
                <a:xfrm>
                  <a:off x="10452273" y="1642220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5 w 31851"/>
                    <a:gd name="connsiteY1" fmla="*/ 31851 h 31851"/>
                    <a:gd name="connsiteX2" fmla="*/ 0 w 31851"/>
                    <a:gd name="connsiteY2" fmla="*/ 15926 h 31851"/>
                    <a:gd name="connsiteX3" fmla="*/ 15925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5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5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0A53A5C6-A1DA-4490-A826-ACB9885FCEAA}"/>
                    </a:ext>
                  </a:extLst>
                </p:cNvPr>
                <p:cNvSpPr/>
                <p:nvPr/>
              </p:nvSpPr>
              <p:spPr>
                <a:xfrm>
                  <a:off x="10757852" y="1671502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65A46B6C-7701-4305-B92B-F2460616C76B}"/>
                    </a:ext>
                  </a:extLst>
                </p:cNvPr>
                <p:cNvSpPr/>
                <p:nvPr/>
              </p:nvSpPr>
              <p:spPr>
                <a:xfrm>
                  <a:off x="10724880" y="1486859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37DF9E90-A3DC-4A0E-9D95-458C5B852C19}"/>
                    </a:ext>
                  </a:extLst>
                </p:cNvPr>
                <p:cNvSpPr/>
                <p:nvPr/>
              </p:nvSpPr>
              <p:spPr>
                <a:xfrm>
                  <a:off x="10553425" y="1533020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850A3E1E-9270-4AF8-9F97-4A7324DE6200}"/>
                    </a:ext>
                  </a:extLst>
                </p:cNvPr>
                <p:cNvSpPr/>
                <p:nvPr/>
              </p:nvSpPr>
              <p:spPr>
                <a:xfrm>
                  <a:off x="10518897" y="1522785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118F3634-D436-4D02-BEC7-2EEEC79A53AB}"/>
                    </a:ext>
                  </a:extLst>
                </p:cNvPr>
                <p:cNvSpPr/>
                <p:nvPr/>
              </p:nvSpPr>
              <p:spPr>
                <a:xfrm>
                  <a:off x="10506502" y="1668759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5 w 13188"/>
                    <a:gd name="connsiteY1" fmla="*/ 13189 h 13188"/>
                    <a:gd name="connsiteX2" fmla="*/ 0 w 13188"/>
                    <a:gd name="connsiteY2" fmla="*/ 6594 h 13188"/>
                    <a:gd name="connsiteX3" fmla="*/ 6595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5" y="13189"/>
                      </a:cubicBezTo>
                      <a:cubicBezTo>
                        <a:pt x="2953" y="13189"/>
                        <a:pt x="0" y="10236"/>
                        <a:pt x="0" y="6594"/>
                      </a:cubicBezTo>
                      <a:cubicBezTo>
                        <a:pt x="0" y="2952"/>
                        <a:pt x="2953" y="0"/>
                        <a:pt x="6595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4A0B8AF6-7EDB-466C-BD34-73BC3FA6FEF6}"/>
                    </a:ext>
                  </a:extLst>
                </p:cNvPr>
                <p:cNvSpPr/>
                <p:nvPr/>
              </p:nvSpPr>
              <p:spPr>
                <a:xfrm>
                  <a:off x="10573208" y="1631936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27497DD4-FA2A-4CB6-A9AA-813AA633D880}"/>
                    </a:ext>
                  </a:extLst>
                </p:cNvPr>
                <p:cNvSpPr/>
                <p:nvPr/>
              </p:nvSpPr>
              <p:spPr>
                <a:xfrm>
                  <a:off x="10564181" y="1504070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3" y="13189"/>
                        <a:pt x="0" y="10236"/>
                        <a:pt x="0" y="6594"/>
                      </a:cubicBezTo>
                      <a:cubicBezTo>
                        <a:pt x="0" y="2952"/>
                        <a:pt x="2953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AF474DF4-2658-4FEA-92A2-550E43C95B4A}"/>
                    </a:ext>
                  </a:extLst>
                </p:cNvPr>
                <p:cNvSpPr/>
                <p:nvPr/>
              </p:nvSpPr>
              <p:spPr>
                <a:xfrm>
                  <a:off x="10724880" y="1691286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9376EC3-AB68-4EF9-BE78-6413FC1FF8A6}"/>
                    </a:ext>
                  </a:extLst>
                </p:cNvPr>
                <p:cNvSpPr/>
                <p:nvPr/>
              </p:nvSpPr>
              <p:spPr>
                <a:xfrm>
                  <a:off x="10612775" y="1711069"/>
                  <a:ext cx="6594" cy="6594"/>
                </a:xfrm>
                <a:custGeom>
                  <a:avLst/>
                  <a:gdLst>
                    <a:gd name="connsiteX0" fmla="*/ 6594 w 6594"/>
                    <a:gd name="connsiteY0" fmla="*/ 3297 h 6594"/>
                    <a:gd name="connsiteX1" fmla="*/ 3297 w 6594"/>
                    <a:gd name="connsiteY1" fmla="*/ 6594 h 6594"/>
                    <a:gd name="connsiteX2" fmla="*/ 0 w 6594"/>
                    <a:gd name="connsiteY2" fmla="*/ 3297 h 6594"/>
                    <a:gd name="connsiteX3" fmla="*/ 3297 w 6594"/>
                    <a:gd name="connsiteY3" fmla="*/ 0 h 6594"/>
                    <a:gd name="connsiteX4" fmla="*/ 6594 w 6594"/>
                    <a:gd name="connsiteY4" fmla="*/ 3297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94" h="6594">
                      <a:moveTo>
                        <a:pt x="6594" y="3297"/>
                      </a:moveTo>
                      <a:cubicBezTo>
                        <a:pt x="6594" y="5118"/>
                        <a:pt x="5118" y="6594"/>
                        <a:pt x="3297" y="6594"/>
                      </a:cubicBezTo>
                      <a:cubicBezTo>
                        <a:pt x="1476" y="6594"/>
                        <a:pt x="0" y="5118"/>
                        <a:pt x="0" y="3297"/>
                      </a:cubicBezTo>
                      <a:cubicBezTo>
                        <a:pt x="0" y="1476"/>
                        <a:pt x="1476" y="0"/>
                        <a:pt x="3297" y="0"/>
                      </a:cubicBezTo>
                      <a:cubicBezTo>
                        <a:pt x="5118" y="0"/>
                        <a:pt x="6594" y="1476"/>
                        <a:pt x="6594" y="3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5263A34A-811E-4E5F-B3B1-9934FFE7D62B}"/>
                    </a:ext>
                  </a:extLst>
                </p:cNvPr>
                <p:cNvSpPr/>
                <p:nvPr/>
              </p:nvSpPr>
              <p:spPr>
                <a:xfrm>
                  <a:off x="10741069" y="1658343"/>
                  <a:ext cx="6594" cy="6594"/>
                </a:xfrm>
                <a:custGeom>
                  <a:avLst/>
                  <a:gdLst>
                    <a:gd name="connsiteX0" fmla="*/ 6594 w 6594"/>
                    <a:gd name="connsiteY0" fmla="*/ 3297 h 6594"/>
                    <a:gd name="connsiteX1" fmla="*/ 3297 w 6594"/>
                    <a:gd name="connsiteY1" fmla="*/ 6594 h 6594"/>
                    <a:gd name="connsiteX2" fmla="*/ 0 w 6594"/>
                    <a:gd name="connsiteY2" fmla="*/ 3297 h 6594"/>
                    <a:gd name="connsiteX3" fmla="*/ 3297 w 6594"/>
                    <a:gd name="connsiteY3" fmla="*/ 0 h 6594"/>
                    <a:gd name="connsiteX4" fmla="*/ 6594 w 6594"/>
                    <a:gd name="connsiteY4" fmla="*/ 3297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94" h="6594">
                      <a:moveTo>
                        <a:pt x="6594" y="3297"/>
                      </a:moveTo>
                      <a:cubicBezTo>
                        <a:pt x="6594" y="5118"/>
                        <a:pt x="5118" y="6594"/>
                        <a:pt x="3297" y="6594"/>
                      </a:cubicBezTo>
                      <a:cubicBezTo>
                        <a:pt x="1476" y="6594"/>
                        <a:pt x="0" y="5118"/>
                        <a:pt x="0" y="3297"/>
                      </a:cubicBezTo>
                      <a:cubicBezTo>
                        <a:pt x="0" y="1476"/>
                        <a:pt x="1476" y="0"/>
                        <a:pt x="3297" y="0"/>
                      </a:cubicBezTo>
                      <a:cubicBezTo>
                        <a:pt x="5118" y="0"/>
                        <a:pt x="6594" y="1476"/>
                        <a:pt x="6594" y="3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7DA0F7A3-8BCC-46B4-A1E5-24FCDA891967}"/>
                    </a:ext>
                  </a:extLst>
                </p:cNvPr>
                <p:cNvSpPr/>
                <p:nvPr/>
              </p:nvSpPr>
              <p:spPr>
                <a:xfrm>
                  <a:off x="10530345" y="1678097"/>
                  <a:ext cx="6594" cy="6594"/>
                </a:xfrm>
                <a:custGeom>
                  <a:avLst/>
                  <a:gdLst>
                    <a:gd name="connsiteX0" fmla="*/ 6594 w 6594"/>
                    <a:gd name="connsiteY0" fmla="*/ 3297 h 6594"/>
                    <a:gd name="connsiteX1" fmla="*/ 3297 w 6594"/>
                    <a:gd name="connsiteY1" fmla="*/ 6594 h 6594"/>
                    <a:gd name="connsiteX2" fmla="*/ 0 w 6594"/>
                    <a:gd name="connsiteY2" fmla="*/ 3297 h 6594"/>
                    <a:gd name="connsiteX3" fmla="*/ 3297 w 6594"/>
                    <a:gd name="connsiteY3" fmla="*/ 0 h 6594"/>
                    <a:gd name="connsiteX4" fmla="*/ 6594 w 6594"/>
                    <a:gd name="connsiteY4" fmla="*/ 3297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94" h="6594">
                      <a:moveTo>
                        <a:pt x="6594" y="3297"/>
                      </a:moveTo>
                      <a:cubicBezTo>
                        <a:pt x="6594" y="5118"/>
                        <a:pt x="5118" y="6594"/>
                        <a:pt x="3297" y="6594"/>
                      </a:cubicBezTo>
                      <a:cubicBezTo>
                        <a:pt x="1476" y="6594"/>
                        <a:pt x="0" y="5118"/>
                        <a:pt x="0" y="3297"/>
                      </a:cubicBezTo>
                      <a:cubicBezTo>
                        <a:pt x="0" y="1476"/>
                        <a:pt x="1476" y="0"/>
                        <a:pt x="3297" y="0"/>
                      </a:cubicBezTo>
                      <a:cubicBezTo>
                        <a:pt x="5118" y="0"/>
                        <a:pt x="6594" y="1476"/>
                        <a:pt x="6594" y="3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1783AEDD-B5CF-461C-942E-3F08E52A2117}"/>
                    </a:ext>
                  </a:extLst>
                </p:cNvPr>
                <p:cNvSpPr/>
                <p:nvPr/>
              </p:nvSpPr>
              <p:spPr>
                <a:xfrm>
                  <a:off x="10769587" y="1626123"/>
                  <a:ext cx="42474" cy="42474"/>
                </a:xfrm>
                <a:custGeom>
                  <a:avLst/>
                  <a:gdLst>
                    <a:gd name="connsiteX0" fmla="*/ 42475 w 42474"/>
                    <a:gd name="connsiteY0" fmla="*/ 21237 h 42474"/>
                    <a:gd name="connsiteX1" fmla="*/ 21237 w 42474"/>
                    <a:gd name="connsiteY1" fmla="*/ 42475 h 42474"/>
                    <a:gd name="connsiteX2" fmla="*/ 0 w 42474"/>
                    <a:gd name="connsiteY2" fmla="*/ 21237 h 42474"/>
                    <a:gd name="connsiteX3" fmla="*/ 21237 w 42474"/>
                    <a:gd name="connsiteY3" fmla="*/ 0 h 42474"/>
                    <a:gd name="connsiteX4" fmla="*/ 42475 w 42474"/>
                    <a:gd name="connsiteY4" fmla="*/ 21237 h 4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74" h="42474">
                      <a:moveTo>
                        <a:pt x="42475" y="21237"/>
                      </a:moveTo>
                      <a:cubicBezTo>
                        <a:pt x="42475" y="32966"/>
                        <a:pt x="32967" y="42475"/>
                        <a:pt x="21237" y="42475"/>
                      </a:cubicBezTo>
                      <a:cubicBezTo>
                        <a:pt x="9508" y="42475"/>
                        <a:pt x="0" y="32966"/>
                        <a:pt x="0" y="21237"/>
                      </a:cubicBezTo>
                      <a:cubicBezTo>
                        <a:pt x="0" y="9508"/>
                        <a:pt x="9508" y="0"/>
                        <a:pt x="21237" y="0"/>
                      </a:cubicBezTo>
                      <a:cubicBezTo>
                        <a:pt x="32967" y="0"/>
                        <a:pt x="42475" y="9508"/>
                        <a:pt x="42475" y="21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E82AE36-7301-43A0-81D5-F026E2302DE1}"/>
                  </a:ext>
                </a:extLst>
              </p:cNvPr>
              <p:cNvSpPr/>
              <p:nvPr/>
            </p:nvSpPr>
            <p:spPr>
              <a:xfrm>
                <a:off x="10527047" y="1301149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3 w 209442"/>
                  <a:gd name="connsiteY1" fmla="*/ 150581 h 169096"/>
                  <a:gd name="connsiteX2" fmla="*/ 206703 w 209442"/>
                  <a:gd name="connsiteY2" fmla="*/ 83911 h 169096"/>
                  <a:gd name="connsiteX3" fmla="*/ 140663 w 209442"/>
                  <a:gd name="connsiteY3" fmla="*/ 9619 h 169096"/>
                  <a:gd name="connsiteX4" fmla="*/ 74725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5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3" y="150581"/>
                    </a:cubicBezTo>
                    <a:cubicBezTo>
                      <a:pt x="215675" y="125394"/>
                      <a:pt x="208203" y="90849"/>
                      <a:pt x="206703" y="83911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62" y="-464"/>
                      <a:pt x="74725" y="1349"/>
                    </a:cubicBezTo>
                    <a:cubicBezTo>
                      <a:pt x="74692" y="1353"/>
                      <a:pt x="74689" y="1395"/>
                      <a:pt x="74719" y="1409"/>
                    </a:cubicBezTo>
                    <a:cubicBezTo>
                      <a:pt x="85662" y="6701"/>
                      <a:pt x="98600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5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4" y="135437"/>
                      <a:pt x="185591" y="139295"/>
                      <a:pt x="196963" y="15058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6" name="Graphic 25" descr="Cake stand filled with cupcakes">
              <a:extLst>
                <a:ext uri="{FF2B5EF4-FFF2-40B4-BE49-F238E27FC236}">
                  <a16:creationId xmlns:a16="http://schemas.microsoft.com/office/drawing/2014/main" id="{C75B2F19-8CD5-4064-A094-6800D2442E7F}"/>
                </a:ext>
              </a:extLst>
            </p:cNvPr>
            <p:cNvGrpSpPr/>
            <p:nvPr/>
          </p:nvGrpSpPr>
          <p:grpSpPr>
            <a:xfrm>
              <a:off x="9808243" y="1301149"/>
              <a:ext cx="481412" cy="726452"/>
              <a:chOff x="9808243" y="1301149"/>
              <a:chExt cx="481412" cy="726452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813E1C6-BA8B-47CC-8E8A-D6910B836F65}"/>
                  </a:ext>
                </a:extLst>
              </p:cNvPr>
              <p:cNvSpPr/>
              <p:nvPr/>
            </p:nvSpPr>
            <p:spPr>
              <a:xfrm>
                <a:off x="9808243" y="1428645"/>
                <a:ext cx="481412" cy="347866"/>
              </a:xfrm>
              <a:custGeom>
                <a:avLst/>
                <a:gdLst>
                  <a:gd name="connsiteX0" fmla="*/ 481405 w 481412"/>
                  <a:gd name="connsiteY0" fmla="*/ 226862 h 347866"/>
                  <a:gd name="connsiteX1" fmla="*/ 439267 w 481412"/>
                  <a:gd name="connsiteY1" fmla="*/ 307512 h 347866"/>
                  <a:gd name="connsiteX2" fmla="*/ 353407 w 481412"/>
                  <a:gd name="connsiteY2" fmla="*/ 340207 h 347866"/>
                  <a:gd name="connsiteX3" fmla="*/ 231189 w 481412"/>
                  <a:gd name="connsiteY3" fmla="*/ 347682 h 347866"/>
                  <a:gd name="connsiteX4" fmla="*/ 136230 w 481412"/>
                  <a:gd name="connsiteY4" fmla="*/ 339769 h 347866"/>
                  <a:gd name="connsiteX5" fmla="*/ 43994 w 481412"/>
                  <a:gd name="connsiteY5" fmla="*/ 308534 h 347866"/>
                  <a:gd name="connsiteX6" fmla="*/ 9 w 481412"/>
                  <a:gd name="connsiteY6" fmla="*/ 224159 h 347866"/>
                  <a:gd name="connsiteX7" fmla="*/ 55995 w 481412"/>
                  <a:gd name="connsiteY7" fmla="*/ 134442 h 347866"/>
                  <a:gd name="connsiteX8" fmla="*/ 49467 w 481412"/>
                  <a:gd name="connsiteY8" fmla="*/ 111196 h 347866"/>
                  <a:gd name="connsiteX9" fmla="*/ 119895 w 481412"/>
                  <a:gd name="connsiteY9" fmla="*/ 24183 h 347866"/>
                  <a:gd name="connsiteX10" fmla="*/ 328213 w 481412"/>
                  <a:gd name="connsiteY10" fmla="*/ 509 h 347866"/>
                  <a:gd name="connsiteX11" fmla="*/ 414567 w 481412"/>
                  <a:gd name="connsiteY11" fmla="*/ 69190 h 347866"/>
                  <a:gd name="connsiteX12" fmla="*/ 409391 w 481412"/>
                  <a:gd name="connsiteY12" fmla="*/ 107240 h 347866"/>
                  <a:gd name="connsiteX13" fmla="*/ 419777 w 481412"/>
                  <a:gd name="connsiteY13" fmla="*/ 131771 h 347866"/>
                  <a:gd name="connsiteX14" fmla="*/ 481405 w 481412"/>
                  <a:gd name="connsiteY14" fmla="*/ 226862 h 34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1412" h="347866">
                    <a:moveTo>
                      <a:pt x="481405" y="226862"/>
                    </a:moveTo>
                    <a:cubicBezTo>
                      <a:pt x="481009" y="260065"/>
                      <a:pt x="464391" y="289180"/>
                      <a:pt x="439267" y="307512"/>
                    </a:cubicBezTo>
                    <a:cubicBezTo>
                      <a:pt x="425946" y="315587"/>
                      <a:pt x="388819" y="334305"/>
                      <a:pt x="353407" y="340207"/>
                    </a:cubicBezTo>
                    <a:cubicBezTo>
                      <a:pt x="321062" y="345615"/>
                      <a:pt x="275306" y="348671"/>
                      <a:pt x="231189" y="347682"/>
                    </a:cubicBezTo>
                    <a:cubicBezTo>
                      <a:pt x="199404" y="346990"/>
                      <a:pt x="163036" y="343693"/>
                      <a:pt x="136230" y="339769"/>
                    </a:cubicBezTo>
                    <a:cubicBezTo>
                      <a:pt x="98773" y="334296"/>
                      <a:pt x="54020" y="316467"/>
                      <a:pt x="43994" y="308534"/>
                    </a:cubicBezTo>
                    <a:cubicBezTo>
                      <a:pt x="17220" y="289707"/>
                      <a:pt x="-453" y="258845"/>
                      <a:pt x="9" y="224159"/>
                    </a:cubicBezTo>
                    <a:cubicBezTo>
                      <a:pt x="569" y="184955"/>
                      <a:pt x="23188" y="151093"/>
                      <a:pt x="55995" y="134442"/>
                    </a:cubicBezTo>
                    <a:cubicBezTo>
                      <a:pt x="52698" y="127254"/>
                      <a:pt x="50423" y="119439"/>
                      <a:pt x="49467" y="111196"/>
                    </a:cubicBezTo>
                    <a:cubicBezTo>
                      <a:pt x="44356" y="68333"/>
                      <a:pt x="76999" y="29063"/>
                      <a:pt x="119895" y="24183"/>
                    </a:cubicBezTo>
                    <a:lnTo>
                      <a:pt x="328213" y="509"/>
                    </a:lnTo>
                    <a:cubicBezTo>
                      <a:pt x="371011" y="-4371"/>
                      <a:pt x="409687" y="26392"/>
                      <a:pt x="414567" y="69190"/>
                    </a:cubicBezTo>
                    <a:cubicBezTo>
                      <a:pt x="416084" y="82609"/>
                      <a:pt x="414106" y="95568"/>
                      <a:pt x="409391" y="107240"/>
                    </a:cubicBezTo>
                    <a:cubicBezTo>
                      <a:pt x="405500" y="116802"/>
                      <a:pt x="410347" y="127682"/>
                      <a:pt x="419777" y="131771"/>
                    </a:cubicBezTo>
                    <a:cubicBezTo>
                      <a:pt x="456412" y="147634"/>
                      <a:pt x="481900" y="184299"/>
                      <a:pt x="481405" y="2268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9BBFDE2-10E2-4915-94F7-FA17AB7DD907}"/>
                  </a:ext>
                </a:extLst>
              </p:cNvPr>
              <p:cNvSpPr/>
              <p:nvPr/>
            </p:nvSpPr>
            <p:spPr>
              <a:xfrm>
                <a:off x="9833053" y="1730410"/>
                <a:ext cx="435339" cy="84065"/>
              </a:xfrm>
              <a:custGeom>
                <a:avLst/>
                <a:gdLst>
                  <a:gd name="connsiteX0" fmla="*/ 414470 w 435339"/>
                  <a:gd name="connsiteY0" fmla="*/ 5760 h 84065"/>
                  <a:gd name="connsiteX1" fmla="*/ 393305 w 435339"/>
                  <a:gd name="connsiteY1" fmla="*/ 0 h 84065"/>
                  <a:gd name="connsiteX2" fmla="*/ 392365 w 435339"/>
                  <a:gd name="connsiteY2" fmla="*/ 0 h 84065"/>
                  <a:gd name="connsiteX3" fmla="*/ 392342 w 435339"/>
                  <a:gd name="connsiteY3" fmla="*/ 10 h 84065"/>
                  <a:gd name="connsiteX4" fmla="*/ 321057 w 435339"/>
                  <a:gd name="connsiteY4" fmla="*/ 26031 h 84065"/>
                  <a:gd name="connsiteX5" fmla="*/ 204088 w 435339"/>
                  <a:gd name="connsiteY5" fmla="*/ 33216 h 84065"/>
                  <a:gd name="connsiteX6" fmla="*/ 115373 w 435339"/>
                  <a:gd name="connsiteY6" fmla="*/ 26031 h 84065"/>
                  <a:gd name="connsiteX7" fmla="*/ 27354 w 435339"/>
                  <a:gd name="connsiteY7" fmla="*/ 2697 h 84065"/>
                  <a:gd name="connsiteX8" fmla="*/ 27328 w 435339"/>
                  <a:gd name="connsiteY8" fmla="*/ 2697 h 84065"/>
                  <a:gd name="connsiteX9" fmla="*/ 19187 w 435339"/>
                  <a:gd name="connsiteY9" fmla="*/ 6782 h 84065"/>
                  <a:gd name="connsiteX10" fmla="*/ 1 w 435339"/>
                  <a:gd name="connsiteY10" fmla="*/ 41799 h 84065"/>
                  <a:gd name="connsiteX11" fmla="*/ 42452 w 435339"/>
                  <a:gd name="connsiteY11" fmla="*/ 84066 h 84065"/>
                  <a:gd name="connsiteX12" fmla="*/ 392873 w 435339"/>
                  <a:gd name="connsiteY12" fmla="*/ 84066 h 84065"/>
                  <a:gd name="connsiteX13" fmla="*/ 435338 w 435339"/>
                  <a:gd name="connsiteY13" fmla="*/ 41673 h 84065"/>
                  <a:gd name="connsiteX14" fmla="*/ 414470 w 435339"/>
                  <a:gd name="connsiteY14" fmla="*/ 5760 h 8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339" h="84065">
                    <a:moveTo>
                      <a:pt x="414470" y="5760"/>
                    </a:moveTo>
                    <a:cubicBezTo>
                      <a:pt x="408248" y="2123"/>
                      <a:pt x="401034" y="0"/>
                      <a:pt x="393305" y="0"/>
                    </a:cubicBezTo>
                    <a:lnTo>
                      <a:pt x="392365" y="0"/>
                    </a:lnTo>
                    <a:cubicBezTo>
                      <a:pt x="392356" y="0"/>
                      <a:pt x="392349" y="3"/>
                      <a:pt x="392342" y="10"/>
                    </a:cubicBezTo>
                    <a:cubicBezTo>
                      <a:pt x="382128" y="10983"/>
                      <a:pt x="356452" y="20110"/>
                      <a:pt x="321057" y="26031"/>
                    </a:cubicBezTo>
                    <a:cubicBezTo>
                      <a:pt x="288685" y="31449"/>
                      <a:pt x="248211" y="34189"/>
                      <a:pt x="204088" y="33216"/>
                    </a:cubicBezTo>
                    <a:cubicBezTo>
                      <a:pt x="172306" y="32517"/>
                      <a:pt x="142180" y="29962"/>
                      <a:pt x="115373" y="26031"/>
                    </a:cubicBezTo>
                    <a:cubicBezTo>
                      <a:pt x="77927" y="20538"/>
                      <a:pt x="47039" y="12345"/>
                      <a:pt x="27354" y="2697"/>
                    </a:cubicBezTo>
                    <a:cubicBezTo>
                      <a:pt x="27344" y="2694"/>
                      <a:pt x="27338" y="2694"/>
                      <a:pt x="27328" y="2697"/>
                    </a:cubicBezTo>
                    <a:cubicBezTo>
                      <a:pt x="24453" y="3772"/>
                      <a:pt x="21723" y="5134"/>
                      <a:pt x="19187" y="6782"/>
                    </a:cubicBezTo>
                    <a:cubicBezTo>
                      <a:pt x="7709" y="14234"/>
                      <a:pt x="83" y="27113"/>
                      <a:pt x="1" y="41799"/>
                    </a:cubicBezTo>
                    <a:cubicBezTo>
                      <a:pt x="-128" y="65047"/>
                      <a:pt x="19207" y="84066"/>
                      <a:pt x="42452" y="84066"/>
                    </a:cubicBezTo>
                    <a:lnTo>
                      <a:pt x="392873" y="84066"/>
                    </a:lnTo>
                    <a:cubicBezTo>
                      <a:pt x="416188" y="84066"/>
                      <a:pt x="435536" y="64988"/>
                      <a:pt x="435338" y="41673"/>
                    </a:cubicBezTo>
                    <a:cubicBezTo>
                      <a:pt x="435209" y="26338"/>
                      <a:pt x="426844" y="12994"/>
                      <a:pt x="414470" y="5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565EAC4-C0D7-429D-8564-A100B34E1B5E}"/>
                  </a:ext>
                </a:extLst>
              </p:cNvPr>
              <p:cNvSpPr/>
              <p:nvPr/>
            </p:nvSpPr>
            <p:spPr>
              <a:xfrm>
                <a:off x="9930433" y="1301149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2 w 209442"/>
                  <a:gd name="connsiteY1" fmla="*/ 150581 h 169096"/>
                  <a:gd name="connsiteX2" fmla="*/ 206703 w 209442"/>
                  <a:gd name="connsiteY2" fmla="*/ 83911 h 169096"/>
                  <a:gd name="connsiteX3" fmla="*/ 140663 w 209442"/>
                  <a:gd name="connsiteY3" fmla="*/ 9619 h 169096"/>
                  <a:gd name="connsiteX4" fmla="*/ 74726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5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2" y="150581"/>
                    </a:cubicBezTo>
                    <a:cubicBezTo>
                      <a:pt x="215675" y="125394"/>
                      <a:pt x="208203" y="90849"/>
                      <a:pt x="206703" y="83911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59" y="-464"/>
                      <a:pt x="74726" y="1349"/>
                    </a:cubicBezTo>
                    <a:cubicBezTo>
                      <a:pt x="74693" y="1353"/>
                      <a:pt x="74689" y="1395"/>
                      <a:pt x="74719" y="1409"/>
                    </a:cubicBezTo>
                    <a:cubicBezTo>
                      <a:pt x="85662" y="6701"/>
                      <a:pt x="98601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5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1" y="135437"/>
                      <a:pt x="185588" y="139295"/>
                      <a:pt x="196963" y="150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0D1B07D2-D9D9-4012-A3D9-D376D2ABE02E}"/>
                  </a:ext>
                </a:extLst>
              </p:cNvPr>
              <p:cNvSpPr/>
              <p:nvPr/>
            </p:nvSpPr>
            <p:spPr>
              <a:xfrm>
                <a:off x="9820224" y="1785714"/>
                <a:ext cx="466170" cy="241886"/>
              </a:xfrm>
              <a:custGeom>
                <a:avLst/>
                <a:gdLst>
                  <a:gd name="connsiteX0" fmla="*/ 466170 w 466170"/>
                  <a:gd name="connsiteY0" fmla="*/ 43 h 241886"/>
                  <a:gd name="connsiteX1" fmla="*/ 466134 w 466170"/>
                  <a:gd name="connsiteY1" fmla="*/ 0 h 241886"/>
                  <a:gd name="connsiteX2" fmla="*/ 446726 w 466170"/>
                  <a:gd name="connsiteY2" fmla="*/ 14046 h 241886"/>
                  <a:gd name="connsiteX3" fmla="*/ 427273 w 466170"/>
                  <a:gd name="connsiteY3" fmla="*/ 0 h 241886"/>
                  <a:gd name="connsiteX4" fmla="*/ 407833 w 466170"/>
                  <a:gd name="connsiteY4" fmla="*/ 14046 h 241886"/>
                  <a:gd name="connsiteX5" fmla="*/ 388409 w 466170"/>
                  <a:gd name="connsiteY5" fmla="*/ 0 h 241886"/>
                  <a:gd name="connsiteX6" fmla="*/ 368975 w 466170"/>
                  <a:gd name="connsiteY6" fmla="*/ 14046 h 241886"/>
                  <a:gd name="connsiteX7" fmla="*/ 349548 w 466170"/>
                  <a:gd name="connsiteY7" fmla="*/ 0 h 241886"/>
                  <a:gd name="connsiteX8" fmla="*/ 330121 w 466170"/>
                  <a:gd name="connsiteY8" fmla="*/ 14046 h 241886"/>
                  <a:gd name="connsiteX9" fmla="*/ 310693 w 466170"/>
                  <a:gd name="connsiteY9" fmla="*/ 0 h 241886"/>
                  <a:gd name="connsiteX10" fmla="*/ 291276 w 466170"/>
                  <a:gd name="connsiteY10" fmla="*/ 14046 h 241886"/>
                  <a:gd name="connsiteX11" fmla="*/ 271865 w 466170"/>
                  <a:gd name="connsiteY11" fmla="*/ 0 h 241886"/>
                  <a:gd name="connsiteX12" fmla="*/ 252445 w 466170"/>
                  <a:gd name="connsiteY12" fmla="*/ 14046 h 241886"/>
                  <a:gd name="connsiteX13" fmla="*/ 233021 w 466170"/>
                  <a:gd name="connsiteY13" fmla="*/ 0 h 241886"/>
                  <a:gd name="connsiteX14" fmla="*/ 213597 w 466170"/>
                  <a:gd name="connsiteY14" fmla="*/ 14046 h 241886"/>
                  <a:gd name="connsiteX15" fmla="*/ 194170 w 466170"/>
                  <a:gd name="connsiteY15" fmla="*/ 0 h 241886"/>
                  <a:gd name="connsiteX16" fmla="*/ 174746 w 466170"/>
                  <a:gd name="connsiteY16" fmla="*/ 14046 h 241886"/>
                  <a:gd name="connsiteX17" fmla="*/ 155329 w 466170"/>
                  <a:gd name="connsiteY17" fmla="*/ 0 h 241886"/>
                  <a:gd name="connsiteX18" fmla="*/ 135905 w 466170"/>
                  <a:gd name="connsiteY18" fmla="*/ 14046 h 241886"/>
                  <a:gd name="connsiteX19" fmla="*/ 116488 w 466170"/>
                  <a:gd name="connsiteY19" fmla="*/ 0 h 241886"/>
                  <a:gd name="connsiteX20" fmla="*/ 97070 w 466170"/>
                  <a:gd name="connsiteY20" fmla="*/ 14046 h 241886"/>
                  <a:gd name="connsiteX21" fmla="*/ 77656 w 466170"/>
                  <a:gd name="connsiteY21" fmla="*/ 0 h 241886"/>
                  <a:gd name="connsiteX22" fmla="*/ 58236 w 466170"/>
                  <a:gd name="connsiteY22" fmla="*/ 14046 h 241886"/>
                  <a:gd name="connsiteX23" fmla="*/ 38825 w 466170"/>
                  <a:gd name="connsiteY23" fmla="*/ 0 h 241886"/>
                  <a:gd name="connsiteX24" fmla="*/ 19405 w 466170"/>
                  <a:gd name="connsiteY24" fmla="*/ 14046 h 241886"/>
                  <a:gd name="connsiteX25" fmla="*/ 37 w 466170"/>
                  <a:gd name="connsiteY25" fmla="*/ 0 h 241886"/>
                  <a:gd name="connsiteX26" fmla="*/ 0 w 466170"/>
                  <a:gd name="connsiteY26" fmla="*/ 43 h 241886"/>
                  <a:gd name="connsiteX27" fmla="*/ 43013 w 466170"/>
                  <a:gd name="connsiteY27" fmla="*/ 216281 h 241886"/>
                  <a:gd name="connsiteX28" fmla="*/ 74211 w 466170"/>
                  <a:gd name="connsiteY28" fmla="*/ 241887 h 241886"/>
                  <a:gd name="connsiteX29" fmla="*/ 393437 w 466170"/>
                  <a:gd name="connsiteY29" fmla="*/ 241887 h 241886"/>
                  <a:gd name="connsiteX30" fmla="*/ 424678 w 466170"/>
                  <a:gd name="connsiteY30" fmla="*/ 216076 h 241886"/>
                  <a:gd name="connsiteX31" fmla="*/ 466170 w 466170"/>
                  <a:gd name="connsiteY31" fmla="*/ 43 h 24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70" h="241886">
                    <a:moveTo>
                      <a:pt x="466170" y="43"/>
                    </a:moveTo>
                    <a:cubicBezTo>
                      <a:pt x="466173" y="23"/>
                      <a:pt x="466154" y="0"/>
                      <a:pt x="466134" y="0"/>
                    </a:cubicBezTo>
                    <a:cubicBezTo>
                      <a:pt x="456453" y="43"/>
                      <a:pt x="456437" y="14046"/>
                      <a:pt x="446726" y="14046"/>
                    </a:cubicBezTo>
                    <a:cubicBezTo>
                      <a:pt x="437000" y="14046"/>
                      <a:pt x="437000" y="0"/>
                      <a:pt x="427273" y="0"/>
                    </a:cubicBezTo>
                    <a:cubicBezTo>
                      <a:pt x="417553" y="0"/>
                      <a:pt x="417553" y="14046"/>
                      <a:pt x="407833" y="14046"/>
                    </a:cubicBezTo>
                    <a:cubicBezTo>
                      <a:pt x="398122" y="14046"/>
                      <a:pt x="398122" y="0"/>
                      <a:pt x="388409" y="0"/>
                    </a:cubicBezTo>
                    <a:cubicBezTo>
                      <a:pt x="378692" y="0"/>
                      <a:pt x="378692" y="14046"/>
                      <a:pt x="368975" y="14046"/>
                    </a:cubicBezTo>
                    <a:cubicBezTo>
                      <a:pt x="359261" y="14046"/>
                      <a:pt x="359261" y="0"/>
                      <a:pt x="349548" y="0"/>
                    </a:cubicBezTo>
                    <a:cubicBezTo>
                      <a:pt x="339834" y="0"/>
                      <a:pt x="339834" y="14046"/>
                      <a:pt x="330121" y="14046"/>
                    </a:cubicBezTo>
                    <a:cubicBezTo>
                      <a:pt x="320407" y="14046"/>
                      <a:pt x="320407" y="0"/>
                      <a:pt x="310693" y="0"/>
                    </a:cubicBezTo>
                    <a:cubicBezTo>
                      <a:pt x="300983" y="0"/>
                      <a:pt x="300983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5" y="14046"/>
                      <a:pt x="242735" y="0"/>
                      <a:pt x="233021" y="0"/>
                    </a:cubicBezTo>
                    <a:cubicBezTo>
                      <a:pt x="223311" y="0"/>
                      <a:pt x="223311" y="14046"/>
                      <a:pt x="213597" y="14046"/>
                    </a:cubicBezTo>
                    <a:cubicBezTo>
                      <a:pt x="203884" y="14046"/>
                      <a:pt x="203884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8" y="0"/>
                      <a:pt x="145618" y="14046"/>
                      <a:pt x="135905" y="14046"/>
                    </a:cubicBezTo>
                    <a:cubicBezTo>
                      <a:pt x="126198" y="14046"/>
                      <a:pt x="126198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5" y="14046"/>
                    </a:cubicBezTo>
                    <a:cubicBezTo>
                      <a:pt x="9714" y="14046"/>
                      <a:pt x="9698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3" y="216281"/>
                    </a:lnTo>
                    <a:cubicBezTo>
                      <a:pt x="45973" y="231164"/>
                      <a:pt x="59037" y="241887"/>
                      <a:pt x="74211" y="241887"/>
                    </a:cubicBezTo>
                    <a:lnTo>
                      <a:pt x="393437" y="241887"/>
                    </a:lnTo>
                    <a:cubicBezTo>
                      <a:pt x="408693" y="241887"/>
                      <a:pt x="421799" y="231055"/>
                      <a:pt x="424678" y="216076"/>
                    </a:cubicBezTo>
                    <a:lnTo>
                      <a:pt x="46617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1" name="Graphic 25" descr="Cake stand filled with cupcakes">
                <a:extLst>
                  <a:ext uri="{FF2B5EF4-FFF2-40B4-BE49-F238E27FC236}">
                    <a16:creationId xmlns:a16="http://schemas.microsoft.com/office/drawing/2014/main" id="{45D720FC-6C80-4779-A8E6-B161F6C5C180}"/>
                  </a:ext>
                </a:extLst>
              </p:cNvPr>
              <p:cNvGrpSpPr/>
              <p:nvPr/>
            </p:nvGrpSpPr>
            <p:grpSpPr>
              <a:xfrm>
                <a:off x="9868105" y="1822769"/>
                <a:ext cx="189587" cy="142732"/>
                <a:chOff x="9868105" y="1822769"/>
                <a:chExt cx="189587" cy="142732"/>
              </a:xfrm>
              <a:solidFill>
                <a:srgbClr val="FFFFFF"/>
              </a:solidFill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3F878950-B89C-4D5F-A83A-A4E3CB4C1DB0}"/>
                    </a:ext>
                  </a:extLst>
                </p:cNvPr>
                <p:cNvSpPr/>
                <p:nvPr/>
              </p:nvSpPr>
              <p:spPr>
                <a:xfrm>
                  <a:off x="9868105" y="1823714"/>
                  <a:ext cx="16484" cy="141787"/>
                </a:xfrm>
                <a:custGeom>
                  <a:avLst/>
                  <a:gdLst>
                    <a:gd name="connsiteX0" fmla="*/ 14835 w 16484"/>
                    <a:gd name="connsiteY0" fmla="*/ 141787 h 141787"/>
                    <a:gd name="connsiteX1" fmla="*/ 13196 w 16484"/>
                    <a:gd name="connsiteY1" fmla="*/ 140294 h 141787"/>
                    <a:gd name="connsiteX2" fmla="*/ 7 w 16484"/>
                    <a:gd name="connsiteY2" fmla="*/ 1811 h 141787"/>
                    <a:gd name="connsiteX3" fmla="*/ 1491 w 16484"/>
                    <a:gd name="connsiteY3" fmla="*/ 14 h 141787"/>
                    <a:gd name="connsiteX4" fmla="*/ 3288 w 16484"/>
                    <a:gd name="connsiteY4" fmla="*/ 1498 h 141787"/>
                    <a:gd name="connsiteX5" fmla="*/ 16477 w 16484"/>
                    <a:gd name="connsiteY5" fmla="*/ 139980 h 141787"/>
                    <a:gd name="connsiteX6" fmla="*/ 14993 w 16484"/>
                    <a:gd name="connsiteY6" fmla="*/ 141777 h 141787"/>
                    <a:gd name="connsiteX7" fmla="*/ 14835 w 16484"/>
                    <a:gd name="connsiteY7" fmla="*/ 141787 h 14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4" h="141787">
                      <a:moveTo>
                        <a:pt x="14835" y="141787"/>
                      </a:moveTo>
                      <a:cubicBezTo>
                        <a:pt x="13994" y="141787"/>
                        <a:pt x="13275" y="141148"/>
                        <a:pt x="13196" y="140294"/>
                      </a:cubicBezTo>
                      <a:lnTo>
                        <a:pt x="7" y="1811"/>
                      </a:lnTo>
                      <a:cubicBezTo>
                        <a:pt x="-78" y="904"/>
                        <a:pt x="584" y="100"/>
                        <a:pt x="1491" y="14"/>
                      </a:cubicBezTo>
                      <a:cubicBezTo>
                        <a:pt x="2418" y="-108"/>
                        <a:pt x="3202" y="591"/>
                        <a:pt x="3288" y="1498"/>
                      </a:cubicBezTo>
                      <a:lnTo>
                        <a:pt x="16477" y="139980"/>
                      </a:lnTo>
                      <a:cubicBezTo>
                        <a:pt x="16563" y="140887"/>
                        <a:pt x="15900" y="141692"/>
                        <a:pt x="14993" y="141777"/>
                      </a:cubicBezTo>
                      <a:cubicBezTo>
                        <a:pt x="14941" y="141784"/>
                        <a:pt x="14884" y="141787"/>
                        <a:pt x="14835" y="1417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7A8D6D75-1BA9-4056-B628-D19B5F567009}"/>
                    </a:ext>
                  </a:extLst>
                </p:cNvPr>
                <p:cNvSpPr/>
                <p:nvPr/>
              </p:nvSpPr>
              <p:spPr>
                <a:xfrm>
                  <a:off x="9904704" y="1823533"/>
                  <a:ext cx="14506" cy="126471"/>
                </a:xfrm>
                <a:custGeom>
                  <a:avLst/>
                  <a:gdLst>
                    <a:gd name="connsiteX0" fmla="*/ 12527 w 14506"/>
                    <a:gd name="connsiteY0" fmla="*/ 126472 h 126471"/>
                    <a:gd name="connsiteX1" fmla="*/ 10559 w 14506"/>
                    <a:gd name="connsiteY1" fmla="*/ 124662 h 126471"/>
                    <a:gd name="connsiteX2" fmla="*/ 8 w 14506"/>
                    <a:gd name="connsiteY2" fmla="*/ 2144 h 126471"/>
                    <a:gd name="connsiteX3" fmla="*/ 1808 w 14506"/>
                    <a:gd name="connsiteY3" fmla="*/ 4 h 126471"/>
                    <a:gd name="connsiteX4" fmla="*/ 3948 w 14506"/>
                    <a:gd name="connsiteY4" fmla="*/ 1804 h 126471"/>
                    <a:gd name="connsiteX5" fmla="*/ 14499 w 14506"/>
                    <a:gd name="connsiteY5" fmla="*/ 124322 h 126471"/>
                    <a:gd name="connsiteX6" fmla="*/ 12699 w 14506"/>
                    <a:gd name="connsiteY6" fmla="*/ 126462 h 126471"/>
                    <a:gd name="connsiteX7" fmla="*/ 12527 w 14506"/>
                    <a:gd name="connsiteY7" fmla="*/ 126472 h 126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6" h="126471">
                      <a:moveTo>
                        <a:pt x="12527" y="126472"/>
                      </a:moveTo>
                      <a:cubicBezTo>
                        <a:pt x="11512" y="126472"/>
                        <a:pt x="10648" y="125694"/>
                        <a:pt x="10559" y="124662"/>
                      </a:cubicBezTo>
                      <a:lnTo>
                        <a:pt x="8" y="2144"/>
                      </a:lnTo>
                      <a:cubicBezTo>
                        <a:pt x="-88" y="1056"/>
                        <a:pt x="720" y="96"/>
                        <a:pt x="1808" y="4"/>
                      </a:cubicBezTo>
                      <a:cubicBezTo>
                        <a:pt x="2883" y="-62"/>
                        <a:pt x="3856" y="716"/>
                        <a:pt x="3948" y="1804"/>
                      </a:cubicBezTo>
                      <a:lnTo>
                        <a:pt x="14499" y="124322"/>
                      </a:lnTo>
                      <a:cubicBezTo>
                        <a:pt x="14594" y="125410"/>
                        <a:pt x="13787" y="126370"/>
                        <a:pt x="12699" y="126462"/>
                      </a:cubicBezTo>
                      <a:cubicBezTo>
                        <a:pt x="12639" y="126468"/>
                        <a:pt x="12583" y="126472"/>
                        <a:pt x="12527" y="1264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1ACC9EC-18B5-43FD-BFBD-EC2D523BFAAE}"/>
                    </a:ext>
                  </a:extLst>
                </p:cNvPr>
                <p:cNvSpPr/>
                <p:nvPr/>
              </p:nvSpPr>
              <p:spPr>
                <a:xfrm>
                  <a:off x="9941302" y="1823343"/>
                  <a:ext cx="12528" cy="111164"/>
                </a:xfrm>
                <a:custGeom>
                  <a:avLst/>
                  <a:gdLst>
                    <a:gd name="connsiteX0" fmla="*/ 10218 w 12528"/>
                    <a:gd name="connsiteY0" fmla="*/ 111165 h 111164"/>
                    <a:gd name="connsiteX1" fmla="*/ 7919 w 12528"/>
                    <a:gd name="connsiteY1" fmla="*/ 109028 h 111164"/>
                    <a:gd name="connsiteX2" fmla="*/ 6 w 12528"/>
                    <a:gd name="connsiteY2" fmla="*/ 2475 h 111164"/>
                    <a:gd name="connsiteX3" fmla="*/ 2136 w 12528"/>
                    <a:gd name="connsiteY3" fmla="*/ 2 h 111164"/>
                    <a:gd name="connsiteX4" fmla="*/ 4609 w 12528"/>
                    <a:gd name="connsiteY4" fmla="*/ 2132 h 111164"/>
                    <a:gd name="connsiteX5" fmla="*/ 12522 w 12528"/>
                    <a:gd name="connsiteY5" fmla="*/ 108685 h 111164"/>
                    <a:gd name="connsiteX6" fmla="*/ 10392 w 12528"/>
                    <a:gd name="connsiteY6" fmla="*/ 111158 h 111164"/>
                    <a:gd name="connsiteX7" fmla="*/ 10218 w 12528"/>
                    <a:gd name="connsiteY7" fmla="*/ 111165 h 11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28" h="111164">
                      <a:moveTo>
                        <a:pt x="10218" y="111165"/>
                      </a:moveTo>
                      <a:cubicBezTo>
                        <a:pt x="9021" y="111165"/>
                        <a:pt x="8008" y="110241"/>
                        <a:pt x="7919" y="109028"/>
                      </a:cubicBezTo>
                      <a:lnTo>
                        <a:pt x="6" y="2475"/>
                      </a:lnTo>
                      <a:cubicBezTo>
                        <a:pt x="-86" y="1206"/>
                        <a:pt x="867" y="98"/>
                        <a:pt x="2136" y="2"/>
                      </a:cubicBezTo>
                      <a:cubicBezTo>
                        <a:pt x="3382" y="-54"/>
                        <a:pt x="4513" y="860"/>
                        <a:pt x="4609" y="2132"/>
                      </a:cubicBezTo>
                      <a:lnTo>
                        <a:pt x="12522" y="108685"/>
                      </a:lnTo>
                      <a:cubicBezTo>
                        <a:pt x="12615" y="109955"/>
                        <a:pt x="11662" y="111062"/>
                        <a:pt x="10392" y="111158"/>
                      </a:cubicBezTo>
                      <a:cubicBezTo>
                        <a:pt x="10333" y="111161"/>
                        <a:pt x="10277" y="111165"/>
                        <a:pt x="10218" y="1111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70CE556D-DF9E-4478-A184-3EFFF12F964F}"/>
                    </a:ext>
                  </a:extLst>
                </p:cNvPr>
                <p:cNvSpPr/>
                <p:nvPr/>
              </p:nvSpPr>
              <p:spPr>
                <a:xfrm>
                  <a:off x="9977899" y="1823145"/>
                  <a:ext cx="10549" cy="95862"/>
                </a:xfrm>
                <a:custGeom>
                  <a:avLst/>
                  <a:gdLst>
                    <a:gd name="connsiteX0" fmla="*/ 7911 w 10549"/>
                    <a:gd name="connsiteY0" fmla="*/ 95862 h 95862"/>
                    <a:gd name="connsiteX1" fmla="*/ 5280 w 10549"/>
                    <a:gd name="connsiteY1" fmla="*/ 93379 h 95862"/>
                    <a:gd name="connsiteX2" fmla="*/ 4 w 10549"/>
                    <a:gd name="connsiteY2" fmla="*/ 2792 h 95862"/>
                    <a:gd name="connsiteX3" fmla="*/ 2484 w 10549"/>
                    <a:gd name="connsiteY3" fmla="*/ 6 h 95862"/>
                    <a:gd name="connsiteX4" fmla="*/ 5270 w 10549"/>
                    <a:gd name="connsiteY4" fmla="*/ 2485 h 95862"/>
                    <a:gd name="connsiteX5" fmla="*/ 10545 w 10549"/>
                    <a:gd name="connsiteY5" fmla="*/ 93073 h 95862"/>
                    <a:gd name="connsiteX6" fmla="*/ 8066 w 10549"/>
                    <a:gd name="connsiteY6" fmla="*/ 95859 h 95862"/>
                    <a:gd name="connsiteX7" fmla="*/ 7911 w 10549"/>
                    <a:gd name="connsiteY7" fmla="*/ 95862 h 95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49" h="95862">
                      <a:moveTo>
                        <a:pt x="7911" y="95862"/>
                      </a:moveTo>
                      <a:cubicBezTo>
                        <a:pt x="6526" y="95862"/>
                        <a:pt x="5362" y="94781"/>
                        <a:pt x="5280" y="93379"/>
                      </a:cubicBezTo>
                      <a:lnTo>
                        <a:pt x="4" y="2792"/>
                      </a:lnTo>
                      <a:cubicBezTo>
                        <a:pt x="-78" y="1338"/>
                        <a:pt x="1030" y="91"/>
                        <a:pt x="2484" y="6"/>
                      </a:cubicBezTo>
                      <a:cubicBezTo>
                        <a:pt x="3852" y="-90"/>
                        <a:pt x="5184" y="1031"/>
                        <a:pt x="5270" y="2485"/>
                      </a:cubicBezTo>
                      <a:lnTo>
                        <a:pt x="10545" y="93073"/>
                      </a:lnTo>
                      <a:cubicBezTo>
                        <a:pt x="10628" y="94527"/>
                        <a:pt x="9520" y="95773"/>
                        <a:pt x="8066" y="95859"/>
                      </a:cubicBezTo>
                      <a:cubicBezTo>
                        <a:pt x="8017" y="95862"/>
                        <a:pt x="7964" y="95862"/>
                        <a:pt x="7911" y="95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7A40057C-58DF-46C5-86AE-1DF3DBED2BEB}"/>
                    </a:ext>
                  </a:extLst>
                </p:cNvPr>
                <p:cNvSpPr/>
                <p:nvPr/>
              </p:nvSpPr>
              <p:spPr>
                <a:xfrm>
                  <a:off x="10014500" y="1822955"/>
                  <a:ext cx="8573" cy="80558"/>
                </a:xfrm>
                <a:custGeom>
                  <a:avLst/>
                  <a:gdLst>
                    <a:gd name="connsiteX0" fmla="*/ 5604 w 8573"/>
                    <a:gd name="connsiteY0" fmla="*/ 80559 h 80558"/>
                    <a:gd name="connsiteX1" fmla="*/ 2640 w 8573"/>
                    <a:gd name="connsiteY1" fmla="*/ 77697 h 80558"/>
                    <a:gd name="connsiteX2" fmla="*/ 2 w 8573"/>
                    <a:gd name="connsiteY2" fmla="*/ 3077 h 80558"/>
                    <a:gd name="connsiteX3" fmla="*/ 2864 w 8573"/>
                    <a:gd name="connsiteY3" fmla="*/ 8 h 80558"/>
                    <a:gd name="connsiteX4" fmla="*/ 5934 w 8573"/>
                    <a:gd name="connsiteY4" fmla="*/ 2870 h 80558"/>
                    <a:gd name="connsiteX5" fmla="*/ 8571 w 8573"/>
                    <a:gd name="connsiteY5" fmla="*/ 77489 h 80558"/>
                    <a:gd name="connsiteX6" fmla="*/ 5710 w 8573"/>
                    <a:gd name="connsiteY6" fmla="*/ 80559 h 80558"/>
                    <a:gd name="connsiteX7" fmla="*/ 5604 w 8573"/>
                    <a:gd name="connsiteY7" fmla="*/ 80559 h 80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3" h="80558">
                      <a:moveTo>
                        <a:pt x="5604" y="80559"/>
                      </a:moveTo>
                      <a:cubicBezTo>
                        <a:pt x="4015" y="80559"/>
                        <a:pt x="2696" y="79299"/>
                        <a:pt x="2640" y="77697"/>
                      </a:cubicBezTo>
                      <a:lnTo>
                        <a:pt x="2" y="3077"/>
                      </a:lnTo>
                      <a:cubicBezTo>
                        <a:pt x="-57" y="1439"/>
                        <a:pt x="1225" y="64"/>
                        <a:pt x="2864" y="8"/>
                      </a:cubicBezTo>
                      <a:cubicBezTo>
                        <a:pt x="4457" y="-114"/>
                        <a:pt x="5878" y="1231"/>
                        <a:pt x="5934" y="2870"/>
                      </a:cubicBezTo>
                      <a:lnTo>
                        <a:pt x="8571" y="77489"/>
                      </a:lnTo>
                      <a:cubicBezTo>
                        <a:pt x="8631" y="79128"/>
                        <a:pt x="7348" y="80503"/>
                        <a:pt x="5710" y="80559"/>
                      </a:cubicBezTo>
                      <a:cubicBezTo>
                        <a:pt x="5673" y="80559"/>
                        <a:pt x="5640" y="80559"/>
                        <a:pt x="5604" y="805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97359C22-4743-46FC-B8CE-2D504E9DABBA}"/>
                    </a:ext>
                  </a:extLst>
                </p:cNvPr>
                <p:cNvSpPr/>
                <p:nvPr/>
              </p:nvSpPr>
              <p:spPr>
                <a:xfrm>
                  <a:off x="10051098" y="1822769"/>
                  <a:ext cx="6594" cy="65248"/>
                </a:xfrm>
                <a:custGeom>
                  <a:avLst/>
                  <a:gdLst>
                    <a:gd name="connsiteX0" fmla="*/ 3297 w 6594"/>
                    <a:gd name="connsiteY0" fmla="*/ 65249 h 65248"/>
                    <a:gd name="connsiteX1" fmla="*/ 0 w 6594"/>
                    <a:gd name="connsiteY1" fmla="*/ 61951 h 65248"/>
                    <a:gd name="connsiteX2" fmla="*/ 0 w 6594"/>
                    <a:gd name="connsiteY2" fmla="*/ 3297 h 65248"/>
                    <a:gd name="connsiteX3" fmla="*/ 3297 w 6594"/>
                    <a:gd name="connsiteY3" fmla="*/ 0 h 65248"/>
                    <a:gd name="connsiteX4" fmla="*/ 6594 w 6594"/>
                    <a:gd name="connsiteY4" fmla="*/ 3297 h 65248"/>
                    <a:gd name="connsiteX5" fmla="*/ 6594 w 6594"/>
                    <a:gd name="connsiteY5" fmla="*/ 61951 h 65248"/>
                    <a:gd name="connsiteX6" fmla="*/ 3297 w 6594"/>
                    <a:gd name="connsiteY6" fmla="*/ 65249 h 65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65248">
                      <a:moveTo>
                        <a:pt x="3297" y="65249"/>
                      </a:moveTo>
                      <a:cubicBezTo>
                        <a:pt x="1477" y="65249"/>
                        <a:pt x="0" y="63771"/>
                        <a:pt x="0" y="61951"/>
                      </a:cubicBezTo>
                      <a:lnTo>
                        <a:pt x="0" y="3297"/>
                      </a:lnTo>
                      <a:cubicBezTo>
                        <a:pt x="0" y="1477"/>
                        <a:pt x="1477" y="0"/>
                        <a:pt x="3297" y="0"/>
                      </a:cubicBezTo>
                      <a:cubicBezTo>
                        <a:pt x="5117" y="0"/>
                        <a:pt x="6594" y="1477"/>
                        <a:pt x="6594" y="3297"/>
                      </a:cubicBezTo>
                      <a:lnTo>
                        <a:pt x="6594" y="61951"/>
                      </a:lnTo>
                      <a:cubicBezTo>
                        <a:pt x="6594" y="63771"/>
                        <a:pt x="5121" y="65249"/>
                        <a:pt x="3297" y="652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8" name="Graphic 25" descr="Cake stand filled with cupcakes">
                <a:extLst>
                  <a:ext uri="{FF2B5EF4-FFF2-40B4-BE49-F238E27FC236}">
                    <a16:creationId xmlns:a16="http://schemas.microsoft.com/office/drawing/2014/main" id="{3C8F2DB7-BADC-4BCA-AA07-293D1AF74FEB}"/>
                  </a:ext>
                </a:extLst>
              </p:cNvPr>
              <p:cNvGrpSpPr/>
              <p:nvPr/>
            </p:nvGrpSpPr>
            <p:grpSpPr>
              <a:xfrm>
                <a:off x="9857710" y="1472066"/>
                <a:ext cx="376173" cy="222516"/>
                <a:chOff x="9857710" y="1472066"/>
                <a:chExt cx="376173" cy="222516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5FC6C6D-9A49-4D84-A8FC-61A1A7A1E2A0}"/>
                    </a:ext>
                  </a:extLst>
                </p:cNvPr>
                <p:cNvSpPr/>
                <p:nvPr/>
              </p:nvSpPr>
              <p:spPr>
                <a:xfrm>
                  <a:off x="9931946" y="1486950"/>
                  <a:ext cx="37873" cy="37872"/>
                </a:xfrm>
                <a:custGeom>
                  <a:avLst/>
                  <a:gdLst>
                    <a:gd name="connsiteX0" fmla="*/ 34575 w 37873"/>
                    <a:gd name="connsiteY0" fmla="*/ 37873 h 37872"/>
                    <a:gd name="connsiteX1" fmla="*/ 32244 w 37873"/>
                    <a:gd name="connsiteY1" fmla="*/ 36907 h 37872"/>
                    <a:gd name="connsiteX2" fmla="*/ 967 w 37873"/>
                    <a:gd name="connsiteY2" fmla="*/ 5629 h 37872"/>
                    <a:gd name="connsiteX3" fmla="*/ 967 w 37873"/>
                    <a:gd name="connsiteY3" fmla="*/ 967 h 37872"/>
                    <a:gd name="connsiteX4" fmla="*/ 5629 w 37873"/>
                    <a:gd name="connsiteY4" fmla="*/ 967 h 37872"/>
                    <a:gd name="connsiteX5" fmla="*/ 36906 w 37873"/>
                    <a:gd name="connsiteY5" fmla="*/ 32244 h 37872"/>
                    <a:gd name="connsiteX6" fmla="*/ 36906 w 37873"/>
                    <a:gd name="connsiteY6" fmla="*/ 36907 h 37872"/>
                    <a:gd name="connsiteX7" fmla="*/ 34575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4575" y="37873"/>
                      </a:moveTo>
                      <a:cubicBezTo>
                        <a:pt x="33731" y="37873"/>
                        <a:pt x="32887" y="37549"/>
                        <a:pt x="32244" y="36907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6" y="32244"/>
                      </a:lnTo>
                      <a:cubicBezTo>
                        <a:pt x="38196" y="33533"/>
                        <a:pt x="38196" y="35617"/>
                        <a:pt x="36906" y="36907"/>
                      </a:cubicBezTo>
                      <a:cubicBezTo>
                        <a:pt x="36264" y="37549"/>
                        <a:pt x="35419" y="37873"/>
                        <a:pt x="34575" y="378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AA91FBEE-48FE-4865-A7DF-8E277FCBB002}"/>
                    </a:ext>
                  </a:extLst>
                </p:cNvPr>
                <p:cNvSpPr/>
                <p:nvPr/>
              </p:nvSpPr>
              <p:spPr>
                <a:xfrm>
                  <a:off x="10196010" y="1617744"/>
                  <a:ext cx="37873" cy="37872"/>
                </a:xfrm>
                <a:custGeom>
                  <a:avLst/>
                  <a:gdLst>
                    <a:gd name="connsiteX0" fmla="*/ 3298 w 37873"/>
                    <a:gd name="connsiteY0" fmla="*/ 37873 h 37872"/>
                    <a:gd name="connsiteX1" fmla="*/ 967 w 37873"/>
                    <a:gd name="connsiteY1" fmla="*/ 36906 h 37872"/>
                    <a:gd name="connsiteX2" fmla="*/ 967 w 37873"/>
                    <a:gd name="connsiteY2" fmla="*/ 32244 h 37872"/>
                    <a:gd name="connsiteX3" fmla="*/ 32244 w 37873"/>
                    <a:gd name="connsiteY3" fmla="*/ 967 h 37872"/>
                    <a:gd name="connsiteX4" fmla="*/ 36906 w 37873"/>
                    <a:gd name="connsiteY4" fmla="*/ 967 h 37872"/>
                    <a:gd name="connsiteX5" fmla="*/ 36906 w 37873"/>
                    <a:gd name="connsiteY5" fmla="*/ 5629 h 37872"/>
                    <a:gd name="connsiteX6" fmla="*/ 5629 w 37873"/>
                    <a:gd name="connsiteY6" fmla="*/ 36906 h 37872"/>
                    <a:gd name="connsiteX7" fmla="*/ 3298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298" y="37873"/>
                      </a:moveTo>
                      <a:cubicBezTo>
                        <a:pt x="2454" y="37873"/>
                        <a:pt x="1610" y="37549"/>
                        <a:pt x="967" y="36906"/>
                      </a:cubicBezTo>
                      <a:cubicBezTo>
                        <a:pt x="-322" y="35617"/>
                        <a:pt x="-322" y="33533"/>
                        <a:pt x="967" y="32244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6" y="967"/>
                      </a:cubicBezTo>
                      <a:cubicBezTo>
                        <a:pt x="38196" y="2256"/>
                        <a:pt x="38196" y="4340"/>
                        <a:pt x="36906" y="5629"/>
                      </a:cubicBezTo>
                      <a:lnTo>
                        <a:pt x="5629" y="36906"/>
                      </a:lnTo>
                      <a:cubicBezTo>
                        <a:pt x="4986" y="37549"/>
                        <a:pt x="4142" y="37873"/>
                        <a:pt x="3298" y="378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AE222310-99B4-4F21-BBF6-4FAAFAE26F87}"/>
                    </a:ext>
                  </a:extLst>
                </p:cNvPr>
                <p:cNvSpPr/>
                <p:nvPr/>
              </p:nvSpPr>
              <p:spPr>
                <a:xfrm>
                  <a:off x="10187435" y="1572913"/>
                  <a:ext cx="6594" cy="50826"/>
                </a:xfrm>
                <a:custGeom>
                  <a:avLst/>
                  <a:gdLst>
                    <a:gd name="connsiteX0" fmla="*/ 3297 w 6594"/>
                    <a:gd name="connsiteY0" fmla="*/ 50826 h 50826"/>
                    <a:gd name="connsiteX1" fmla="*/ 0 w 6594"/>
                    <a:gd name="connsiteY1" fmla="*/ 47529 h 50826"/>
                    <a:gd name="connsiteX2" fmla="*/ 0 w 6594"/>
                    <a:gd name="connsiteY2" fmla="*/ 3297 h 50826"/>
                    <a:gd name="connsiteX3" fmla="*/ 3297 w 6594"/>
                    <a:gd name="connsiteY3" fmla="*/ 0 h 50826"/>
                    <a:gd name="connsiteX4" fmla="*/ 6594 w 6594"/>
                    <a:gd name="connsiteY4" fmla="*/ 3297 h 50826"/>
                    <a:gd name="connsiteX5" fmla="*/ 6594 w 6594"/>
                    <a:gd name="connsiteY5" fmla="*/ 47529 h 50826"/>
                    <a:gd name="connsiteX6" fmla="*/ 3297 w 6594"/>
                    <a:gd name="connsiteY6" fmla="*/ 50826 h 5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50826">
                      <a:moveTo>
                        <a:pt x="3297" y="50826"/>
                      </a:moveTo>
                      <a:cubicBezTo>
                        <a:pt x="1477" y="50826"/>
                        <a:pt x="0" y="49349"/>
                        <a:pt x="0" y="47529"/>
                      </a:cubicBezTo>
                      <a:lnTo>
                        <a:pt x="0" y="3297"/>
                      </a:lnTo>
                      <a:cubicBezTo>
                        <a:pt x="0" y="1477"/>
                        <a:pt x="1477" y="0"/>
                        <a:pt x="3297" y="0"/>
                      </a:cubicBezTo>
                      <a:cubicBezTo>
                        <a:pt x="5117" y="0"/>
                        <a:pt x="6594" y="1477"/>
                        <a:pt x="6594" y="3297"/>
                      </a:cubicBezTo>
                      <a:lnTo>
                        <a:pt x="6594" y="47529"/>
                      </a:lnTo>
                      <a:cubicBezTo>
                        <a:pt x="6594" y="49349"/>
                        <a:pt x="5117" y="50826"/>
                        <a:pt x="3297" y="508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0DDE5D7B-146C-4DBC-B61A-A5D81B144750}"/>
                    </a:ext>
                  </a:extLst>
                </p:cNvPr>
                <p:cNvSpPr/>
                <p:nvPr/>
              </p:nvSpPr>
              <p:spPr>
                <a:xfrm>
                  <a:off x="9885785" y="1546300"/>
                  <a:ext cx="37873" cy="37872"/>
                </a:xfrm>
                <a:custGeom>
                  <a:avLst/>
                  <a:gdLst>
                    <a:gd name="connsiteX0" fmla="*/ 3298 w 37873"/>
                    <a:gd name="connsiteY0" fmla="*/ 37873 h 37872"/>
                    <a:gd name="connsiteX1" fmla="*/ 967 w 37873"/>
                    <a:gd name="connsiteY1" fmla="*/ 36906 h 37872"/>
                    <a:gd name="connsiteX2" fmla="*/ 967 w 37873"/>
                    <a:gd name="connsiteY2" fmla="*/ 32244 h 37872"/>
                    <a:gd name="connsiteX3" fmla="*/ 32244 w 37873"/>
                    <a:gd name="connsiteY3" fmla="*/ 967 h 37872"/>
                    <a:gd name="connsiteX4" fmla="*/ 36906 w 37873"/>
                    <a:gd name="connsiteY4" fmla="*/ 967 h 37872"/>
                    <a:gd name="connsiteX5" fmla="*/ 36906 w 37873"/>
                    <a:gd name="connsiteY5" fmla="*/ 5629 h 37872"/>
                    <a:gd name="connsiteX6" fmla="*/ 5629 w 37873"/>
                    <a:gd name="connsiteY6" fmla="*/ 36906 h 37872"/>
                    <a:gd name="connsiteX7" fmla="*/ 3298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298" y="37873"/>
                      </a:moveTo>
                      <a:cubicBezTo>
                        <a:pt x="2454" y="37873"/>
                        <a:pt x="1610" y="37549"/>
                        <a:pt x="967" y="36906"/>
                      </a:cubicBezTo>
                      <a:cubicBezTo>
                        <a:pt x="-322" y="35617"/>
                        <a:pt x="-322" y="33533"/>
                        <a:pt x="967" y="32244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6" y="967"/>
                      </a:cubicBezTo>
                      <a:cubicBezTo>
                        <a:pt x="38196" y="2256"/>
                        <a:pt x="38196" y="4340"/>
                        <a:pt x="36906" y="5629"/>
                      </a:cubicBezTo>
                      <a:lnTo>
                        <a:pt x="5629" y="36906"/>
                      </a:lnTo>
                      <a:cubicBezTo>
                        <a:pt x="4986" y="37549"/>
                        <a:pt x="4142" y="37873"/>
                        <a:pt x="3298" y="378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76F4AD2-B25F-44A3-A6AE-B306F6C4A378}"/>
                    </a:ext>
                  </a:extLst>
                </p:cNvPr>
                <p:cNvSpPr/>
                <p:nvPr/>
              </p:nvSpPr>
              <p:spPr>
                <a:xfrm>
                  <a:off x="10108301" y="1472066"/>
                  <a:ext cx="37873" cy="37872"/>
                </a:xfrm>
                <a:custGeom>
                  <a:avLst/>
                  <a:gdLst>
                    <a:gd name="connsiteX0" fmla="*/ 34575 w 37873"/>
                    <a:gd name="connsiteY0" fmla="*/ 37873 h 37872"/>
                    <a:gd name="connsiteX1" fmla="*/ 32244 w 37873"/>
                    <a:gd name="connsiteY1" fmla="*/ 36907 h 37872"/>
                    <a:gd name="connsiteX2" fmla="*/ 967 w 37873"/>
                    <a:gd name="connsiteY2" fmla="*/ 5629 h 37872"/>
                    <a:gd name="connsiteX3" fmla="*/ 967 w 37873"/>
                    <a:gd name="connsiteY3" fmla="*/ 967 h 37872"/>
                    <a:gd name="connsiteX4" fmla="*/ 5629 w 37873"/>
                    <a:gd name="connsiteY4" fmla="*/ 967 h 37872"/>
                    <a:gd name="connsiteX5" fmla="*/ 36907 w 37873"/>
                    <a:gd name="connsiteY5" fmla="*/ 32244 h 37872"/>
                    <a:gd name="connsiteX6" fmla="*/ 36907 w 37873"/>
                    <a:gd name="connsiteY6" fmla="*/ 36907 h 37872"/>
                    <a:gd name="connsiteX7" fmla="*/ 34575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4575" y="37873"/>
                      </a:moveTo>
                      <a:cubicBezTo>
                        <a:pt x="33731" y="37873"/>
                        <a:pt x="32887" y="37549"/>
                        <a:pt x="32244" y="36907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7" y="32244"/>
                      </a:lnTo>
                      <a:cubicBezTo>
                        <a:pt x="38196" y="33533"/>
                        <a:pt x="38196" y="35617"/>
                        <a:pt x="36907" y="36907"/>
                      </a:cubicBezTo>
                      <a:cubicBezTo>
                        <a:pt x="36260" y="37549"/>
                        <a:pt x="35419" y="37873"/>
                        <a:pt x="34575" y="37873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051024F9-157F-4C29-B463-3F38E3467125}"/>
                    </a:ext>
                  </a:extLst>
                </p:cNvPr>
                <p:cNvSpPr/>
                <p:nvPr/>
              </p:nvSpPr>
              <p:spPr>
                <a:xfrm>
                  <a:off x="9857710" y="1650117"/>
                  <a:ext cx="50826" cy="6594"/>
                </a:xfrm>
                <a:custGeom>
                  <a:avLst/>
                  <a:gdLst>
                    <a:gd name="connsiteX0" fmla="*/ 47529 w 50826"/>
                    <a:gd name="connsiteY0" fmla="*/ 6594 h 6594"/>
                    <a:gd name="connsiteX1" fmla="*/ 3297 w 50826"/>
                    <a:gd name="connsiteY1" fmla="*/ 6594 h 6594"/>
                    <a:gd name="connsiteX2" fmla="*/ 0 w 50826"/>
                    <a:gd name="connsiteY2" fmla="*/ 3297 h 6594"/>
                    <a:gd name="connsiteX3" fmla="*/ 3297 w 50826"/>
                    <a:gd name="connsiteY3" fmla="*/ 0 h 6594"/>
                    <a:gd name="connsiteX4" fmla="*/ 47529 w 50826"/>
                    <a:gd name="connsiteY4" fmla="*/ 0 h 6594"/>
                    <a:gd name="connsiteX5" fmla="*/ 50826 w 50826"/>
                    <a:gd name="connsiteY5" fmla="*/ 3297 h 6594"/>
                    <a:gd name="connsiteX6" fmla="*/ 47529 w 50826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6" h="6594">
                      <a:moveTo>
                        <a:pt x="47529" y="6594"/>
                      </a:moveTo>
                      <a:lnTo>
                        <a:pt x="3297" y="6594"/>
                      </a:lnTo>
                      <a:cubicBezTo>
                        <a:pt x="1477" y="6594"/>
                        <a:pt x="0" y="5117"/>
                        <a:pt x="0" y="3297"/>
                      </a:cubicBezTo>
                      <a:cubicBezTo>
                        <a:pt x="0" y="1477"/>
                        <a:pt x="1477" y="0"/>
                        <a:pt x="3297" y="0"/>
                      </a:cubicBezTo>
                      <a:lnTo>
                        <a:pt x="47529" y="0"/>
                      </a:lnTo>
                      <a:cubicBezTo>
                        <a:pt x="49349" y="0"/>
                        <a:pt x="50826" y="1477"/>
                        <a:pt x="50826" y="3297"/>
                      </a:cubicBezTo>
                      <a:cubicBezTo>
                        <a:pt x="50826" y="5117"/>
                        <a:pt x="49353" y="6594"/>
                        <a:pt x="4752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F9AD93FD-5699-4C21-8519-FFFBA979EA1F}"/>
                    </a:ext>
                  </a:extLst>
                </p:cNvPr>
                <p:cNvSpPr/>
                <p:nvPr/>
              </p:nvSpPr>
              <p:spPr>
                <a:xfrm>
                  <a:off x="10006701" y="1530322"/>
                  <a:ext cx="50826" cy="6594"/>
                </a:xfrm>
                <a:custGeom>
                  <a:avLst/>
                  <a:gdLst>
                    <a:gd name="connsiteX0" fmla="*/ 47529 w 50826"/>
                    <a:gd name="connsiteY0" fmla="*/ 6594 h 6594"/>
                    <a:gd name="connsiteX1" fmla="*/ 3297 w 50826"/>
                    <a:gd name="connsiteY1" fmla="*/ 6594 h 6594"/>
                    <a:gd name="connsiteX2" fmla="*/ 0 w 50826"/>
                    <a:gd name="connsiteY2" fmla="*/ 3297 h 6594"/>
                    <a:gd name="connsiteX3" fmla="*/ 3297 w 50826"/>
                    <a:gd name="connsiteY3" fmla="*/ 0 h 6594"/>
                    <a:gd name="connsiteX4" fmla="*/ 47529 w 50826"/>
                    <a:gd name="connsiteY4" fmla="*/ 0 h 6594"/>
                    <a:gd name="connsiteX5" fmla="*/ 50827 w 50826"/>
                    <a:gd name="connsiteY5" fmla="*/ 3297 h 6594"/>
                    <a:gd name="connsiteX6" fmla="*/ 47529 w 50826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6" h="6594">
                      <a:moveTo>
                        <a:pt x="47529" y="6594"/>
                      </a:moveTo>
                      <a:lnTo>
                        <a:pt x="3297" y="6594"/>
                      </a:lnTo>
                      <a:cubicBezTo>
                        <a:pt x="1477" y="6594"/>
                        <a:pt x="0" y="5117"/>
                        <a:pt x="0" y="3297"/>
                      </a:cubicBezTo>
                      <a:cubicBezTo>
                        <a:pt x="0" y="1477"/>
                        <a:pt x="1477" y="0"/>
                        <a:pt x="3297" y="0"/>
                      </a:cubicBezTo>
                      <a:lnTo>
                        <a:pt x="47529" y="0"/>
                      </a:lnTo>
                      <a:cubicBezTo>
                        <a:pt x="49349" y="0"/>
                        <a:pt x="50827" y="1477"/>
                        <a:pt x="50827" y="3297"/>
                      </a:cubicBezTo>
                      <a:cubicBezTo>
                        <a:pt x="50827" y="5117"/>
                        <a:pt x="49349" y="6594"/>
                        <a:pt x="4752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634B7179-DE4D-44A3-BA0D-74E0D285E2E8}"/>
                    </a:ext>
                  </a:extLst>
                </p:cNvPr>
                <p:cNvSpPr/>
                <p:nvPr/>
              </p:nvSpPr>
              <p:spPr>
                <a:xfrm>
                  <a:off x="10068734" y="1592461"/>
                  <a:ext cx="37873" cy="37872"/>
                </a:xfrm>
                <a:custGeom>
                  <a:avLst/>
                  <a:gdLst>
                    <a:gd name="connsiteX0" fmla="*/ 3298 w 37873"/>
                    <a:gd name="connsiteY0" fmla="*/ 37873 h 37872"/>
                    <a:gd name="connsiteX1" fmla="*/ 967 w 37873"/>
                    <a:gd name="connsiteY1" fmla="*/ 36906 h 37872"/>
                    <a:gd name="connsiteX2" fmla="*/ 967 w 37873"/>
                    <a:gd name="connsiteY2" fmla="*/ 32244 h 37872"/>
                    <a:gd name="connsiteX3" fmla="*/ 32244 w 37873"/>
                    <a:gd name="connsiteY3" fmla="*/ 967 h 37872"/>
                    <a:gd name="connsiteX4" fmla="*/ 36907 w 37873"/>
                    <a:gd name="connsiteY4" fmla="*/ 967 h 37872"/>
                    <a:gd name="connsiteX5" fmla="*/ 36907 w 37873"/>
                    <a:gd name="connsiteY5" fmla="*/ 5629 h 37872"/>
                    <a:gd name="connsiteX6" fmla="*/ 5629 w 37873"/>
                    <a:gd name="connsiteY6" fmla="*/ 36906 h 37872"/>
                    <a:gd name="connsiteX7" fmla="*/ 3298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298" y="37873"/>
                      </a:moveTo>
                      <a:cubicBezTo>
                        <a:pt x="2454" y="37873"/>
                        <a:pt x="1610" y="37549"/>
                        <a:pt x="967" y="36906"/>
                      </a:cubicBezTo>
                      <a:cubicBezTo>
                        <a:pt x="-322" y="35617"/>
                        <a:pt x="-322" y="33533"/>
                        <a:pt x="967" y="32244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6"/>
                      </a:lnTo>
                      <a:cubicBezTo>
                        <a:pt x="4986" y="37549"/>
                        <a:pt x="4142" y="37873"/>
                        <a:pt x="3298" y="378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5C4F2DD6-640E-433A-9F5F-164FED5B3FE2}"/>
                    </a:ext>
                  </a:extLst>
                </p:cNvPr>
                <p:cNvSpPr/>
                <p:nvPr/>
              </p:nvSpPr>
              <p:spPr>
                <a:xfrm>
                  <a:off x="10050646" y="1656710"/>
                  <a:ext cx="37873" cy="37872"/>
                </a:xfrm>
                <a:custGeom>
                  <a:avLst/>
                  <a:gdLst>
                    <a:gd name="connsiteX0" fmla="*/ 34575 w 37873"/>
                    <a:gd name="connsiteY0" fmla="*/ 37873 h 37872"/>
                    <a:gd name="connsiteX1" fmla="*/ 32244 w 37873"/>
                    <a:gd name="connsiteY1" fmla="*/ 36907 h 37872"/>
                    <a:gd name="connsiteX2" fmla="*/ 967 w 37873"/>
                    <a:gd name="connsiteY2" fmla="*/ 5629 h 37872"/>
                    <a:gd name="connsiteX3" fmla="*/ 967 w 37873"/>
                    <a:gd name="connsiteY3" fmla="*/ 967 h 37872"/>
                    <a:gd name="connsiteX4" fmla="*/ 5629 w 37873"/>
                    <a:gd name="connsiteY4" fmla="*/ 967 h 37872"/>
                    <a:gd name="connsiteX5" fmla="*/ 36906 w 37873"/>
                    <a:gd name="connsiteY5" fmla="*/ 32244 h 37872"/>
                    <a:gd name="connsiteX6" fmla="*/ 36906 w 37873"/>
                    <a:gd name="connsiteY6" fmla="*/ 36907 h 37872"/>
                    <a:gd name="connsiteX7" fmla="*/ 34575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4575" y="37873"/>
                      </a:moveTo>
                      <a:cubicBezTo>
                        <a:pt x="33731" y="37873"/>
                        <a:pt x="32887" y="37549"/>
                        <a:pt x="32244" y="36907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6" y="32244"/>
                      </a:lnTo>
                      <a:cubicBezTo>
                        <a:pt x="38196" y="33533"/>
                        <a:pt x="38196" y="35617"/>
                        <a:pt x="36906" y="36907"/>
                      </a:cubicBezTo>
                      <a:cubicBezTo>
                        <a:pt x="36264" y="37549"/>
                        <a:pt x="35419" y="37873"/>
                        <a:pt x="34575" y="378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8" name="Graphic 25" descr="Cake stand filled with cupcakes">
              <a:extLst>
                <a:ext uri="{FF2B5EF4-FFF2-40B4-BE49-F238E27FC236}">
                  <a16:creationId xmlns:a16="http://schemas.microsoft.com/office/drawing/2014/main" id="{3BA8F8E2-220A-463C-953D-87A4E4D6CA14}"/>
                </a:ext>
              </a:extLst>
            </p:cNvPr>
            <p:cNvGrpSpPr/>
            <p:nvPr/>
          </p:nvGrpSpPr>
          <p:grpSpPr>
            <a:xfrm>
              <a:off x="9895449" y="957933"/>
              <a:ext cx="918350" cy="552005"/>
              <a:chOff x="9895449" y="957933"/>
              <a:chExt cx="918350" cy="552005"/>
            </a:xfrm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D63DAB8-F193-4A98-902A-55C1F37FC2A0}"/>
                  </a:ext>
                </a:extLst>
              </p:cNvPr>
              <p:cNvSpPr/>
              <p:nvPr/>
            </p:nvSpPr>
            <p:spPr>
              <a:xfrm>
                <a:off x="10379585" y="1472066"/>
                <a:ext cx="37870" cy="37872"/>
              </a:xfrm>
              <a:custGeom>
                <a:avLst/>
                <a:gdLst>
                  <a:gd name="connsiteX0" fmla="*/ 3298 w 37870"/>
                  <a:gd name="connsiteY0" fmla="*/ 37873 h 37872"/>
                  <a:gd name="connsiteX1" fmla="*/ 967 w 37870"/>
                  <a:gd name="connsiteY1" fmla="*/ 36907 h 37872"/>
                  <a:gd name="connsiteX2" fmla="*/ 967 w 37870"/>
                  <a:gd name="connsiteY2" fmla="*/ 32244 h 37872"/>
                  <a:gd name="connsiteX3" fmla="*/ 32241 w 37870"/>
                  <a:gd name="connsiteY3" fmla="*/ 967 h 37872"/>
                  <a:gd name="connsiteX4" fmla="*/ 36903 w 37870"/>
                  <a:gd name="connsiteY4" fmla="*/ 967 h 37872"/>
                  <a:gd name="connsiteX5" fmla="*/ 36903 w 37870"/>
                  <a:gd name="connsiteY5" fmla="*/ 5629 h 37872"/>
                  <a:gd name="connsiteX6" fmla="*/ 5629 w 37870"/>
                  <a:gd name="connsiteY6" fmla="*/ 36907 h 37872"/>
                  <a:gd name="connsiteX7" fmla="*/ 3298 w 37870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0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1" y="967"/>
                    </a:lnTo>
                    <a:cubicBezTo>
                      <a:pt x="33530" y="-322"/>
                      <a:pt x="35614" y="-322"/>
                      <a:pt x="36903" y="967"/>
                    </a:cubicBezTo>
                    <a:cubicBezTo>
                      <a:pt x="38192" y="2256"/>
                      <a:pt x="38192" y="4340"/>
                      <a:pt x="36903" y="5629"/>
                    </a:cubicBezTo>
                    <a:lnTo>
                      <a:pt x="5629" y="36907"/>
                    </a:lnTo>
                    <a:cubicBezTo>
                      <a:pt x="4983" y="37549"/>
                      <a:pt x="4142" y="37873"/>
                      <a:pt x="3298" y="37873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81A8FCD-CA5A-47E9-A5A7-F3D0897629D0}"/>
                  </a:ext>
                </a:extLst>
              </p:cNvPr>
              <p:cNvSpPr/>
              <p:nvPr/>
            </p:nvSpPr>
            <p:spPr>
              <a:xfrm>
                <a:off x="10642624" y="1147578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7 w 37873"/>
                  <a:gd name="connsiteY5" fmla="*/ 32244 h 37872"/>
                  <a:gd name="connsiteX6" fmla="*/ 36907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7" y="32244"/>
                    </a:lnTo>
                    <a:cubicBezTo>
                      <a:pt x="38196" y="33533"/>
                      <a:pt x="38196" y="35617"/>
                      <a:pt x="36907" y="36907"/>
                    </a:cubicBezTo>
                    <a:cubicBezTo>
                      <a:pt x="36264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2412541-B33D-4447-8EA8-D55CB611F1C9}"/>
                  </a:ext>
                </a:extLst>
              </p:cNvPr>
              <p:cNvSpPr/>
              <p:nvPr/>
            </p:nvSpPr>
            <p:spPr>
              <a:xfrm>
                <a:off x="10568299" y="1094490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4" y="50827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4" y="0"/>
                      <a:pt x="3297" y="0"/>
                    </a:cubicBezTo>
                    <a:cubicBezTo>
                      <a:pt x="5121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21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F15E81A0-8890-4813-957E-5AA9619D7E6C}"/>
                  </a:ext>
                </a:extLst>
              </p:cNvPr>
              <p:cNvSpPr/>
              <p:nvPr/>
            </p:nvSpPr>
            <p:spPr>
              <a:xfrm>
                <a:off x="10762973" y="1221908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6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17"/>
                      <a:pt x="0" y="3297"/>
                    </a:cubicBezTo>
                    <a:cubicBezTo>
                      <a:pt x="0" y="1477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6" y="1477"/>
                      <a:pt x="50826" y="3297"/>
                    </a:cubicBezTo>
                    <a:cubicBezTo>
                      <a:pt x="50826" y="5117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D07CAC9-BE07-46A0-96F9-CB2F60B7434D}"/>
                  </a:ext>
                </a:extLst>
              </p:cNvPr>
              <p:cNvSpPr/>
              <p:nvPr/>
            </p:nvSpPr>
            <p:spPr>
              <a:xfrm>
                <a:off x="10525827" y="1275572"/>
                <a:ext cx="37870" cy="37872"/>
              </a:xfrm>
              <a:custGeom>
                <a:avLst/>
                <a:gdLst>
                  <a:gd name="connsiteX0" fmla="*/ 3298 w 37870"/>
                  <a:gd name="connsiteY0" fmla="*/ 37873 h 37872"/>
                  <a:gd name="connsiteX1" fmla="*/ 967 w 37870"/>
                  <a:gd name="connsiteY1" fmla="*/ 36907 h 37872"/>
                  <a:gd name="connsiteX2" fmla="*/ 967 w 37870"/>
                  <a:gd name="connsiteY2" fmla="*/ 32244 h 37872"/>
                  <a:gd name="connsiteX3" fmla="*/ 32241 w 37870"/>
                  <a:gd name="connsiteY3" fmla="*/ 967 h 37872"/>
                  <a:gd name="connsiteX4" fmla="*/ 36903 w 37870"/>
                  <a:gd name="connsiteY4" fmla="*/ 967 h 37872"/>
                  <a:gd name="connsiteX5" fmla="*/ 36903 w 37870"/>
                  <a:gd name="connsiteY5" fmla="*/ 5629 h 37872"/>
                  <a:gd name="connsiteX6" fmla="*/ 5629 w 37870"/>
                  <a:gd name="connsiteY6" fmla="*/ 36907 h 37872"/>
                  <a:gd name="connsiteX7" fmla="*/ 3298 w 37870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0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1" y="967"/>
                    </a:lnTo>
                    <a:cubicBezTo>
                      <a:pt x="33530" y="-322"/>
                      <a:pt x="35614" y="-322"/>
                      <a:pt x="36903" y="967"/>
                    </a:cubicBezTo>
                    <a:cubicBezTo>
                      <a:pt x="38192" y="2256"/>
                      <a:pt x="38192" y="4340"/>
                      <a:pt x="36903" y="5629"/>
                    </a:cubicBezTo>
                    <a:lnTo>
                      <a:pt x="5629" y="36907"/>
                    </a:lnTo>
                    <a:cubicBezTo>
                      <a:pt x="4986" y="37549"/>
                      <a:pt x="4142" y="37873"/>
                      <a:pt x="3298" y="3787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4450DE0-465A-4BF0-8A50-952A65D4D811}"/>
                  </a:ext>
                </a:extLst>
              </p:cNvPr>
              <p:cNvSpPr/>
              <p:nvPr/>
            </p:nvSpPr>
            <p:spPr>
              <a:xfrm>
                <a:off x="10333424" y="1320395"/>
                <a:ext cx="37874" cy="37872"/>
              </a:xfrm>
              <a:custGeom>
                <a:avLst/>
                <a:gdLst>
                  <a:gd name="connsiteX0" fmla="*/ 3298 w 37874"/>
                  <a:gd name="connsiteY0" fmla="*/ 37873 h 37872"/>
                  <a:gd name="connsiteX1" fmla="*/ 967 w 37874"/>
                  <a:gd name="connsiteY1" fmla="*/ 36907 h 37872"/>
                  <a:gd name="connsiteX2" fmla="*/ 967 w 37874"/>
                  <a:gd name="connsiteY2" fmla="*/ 32244 h 37872"/>
                  <a:gd name="connsiteX3" fmla="*/ 32244 w 37874"/>
                  <a:gd name="connsiteY3" fmla="*/ 967 h 37872"/>
                  <a:gd name="connsiteX4" fmla="*/ 36910 w 37874"/>
                  <a:gd name="connsiteY4" fmla="*/ 967 h 37872"/>
                  <a:gd name="connsiteX5" fmla="*/ 36910 w 37874"/>
                  <a:gd name="connsiteY5" fmla="*/ 5629 h 37872"/>
                  <a:gd name="connsiteX6" fmla="*/ 5632 w 37874"/>
                  <a:gd name="connsiteY6" fmla="*/ 36907 h 37872"/>
                  <a:gd name="connsiteX7" fmla="*/ 3298 w 37874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4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4" y="967"/>
                    </a:lnTo>
                    <a:cubicBezTo>
                      <a:pt x="33533" y="-322"/>
                      <a:pt x="35621" y="-322"/>
                      <a:pt x="36910" y="967"/>
                    </a:cubicBezTo>
                    <a:cubicBezTo>
                      <a:pt x="38196" y="2256"/>
                      <a:pt x="38196" y="4340"/>
                      <a:pt x="36910" y="5629"/>
                    </a:cubicBezTo>
                    <a:lnTo>
                      <a:pt x="5632" y="36907"/>
                    </a:lnTo>
                    <a:cubicBezTo>
                      <a:pt x="4983" y="37549"/>
                      <a:pt x="4142" y="37873"/>
                      <a:pt x="3298" y="3787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8B0279D-193E-4425-B27E-394C791F139A}"/>
                  </a:ext>
                </a:extLst>
              </p:cNvPr>
              <p:cNvSpPr/>
              <p:nvPr/>
            </p:nvSpPr>
            <p:spPr>
              <a:xfrm>
                <a:off x="10568299" y="1200671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17"/>
                      <a:pt x="0" y="3297"/>
                    </a:cubicBezTo>
                    <a:cubicBezTo>
                      <a:pt x="0" y="1477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7" y="1477"/>
                      <a:pt x="50827" y="3297"/>
                    </a:cubicBezTo>
                    <a:cubicBezTo>
                      <a:pt x="50827" y="5117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70505DC-99BB-42B9-B1B6-5E0377AA78AA}"/>
                  </a:ext>
                </a:extLst>
              </p:cNvPr>
              <p:cNvSpPr/>
              <p:nvPr/>
            </p:nvSpPr>
            <p:spPr>
              <a:xfrm>
                <a:off x="10173463" y="1274234"/>
                <a:ext cx="37873" cy="37872"/>
              </a:xfrm>
              <a:custGeom>
                <a:avLst/>
                <a:gdLst>
                  <a:gd name="connsiteX0" fmla="*/ 3298 w 37873"/>
                  <a:gd name="connsiteY0" fmla="*/ 37873 h 37872"/>
                  <a:gd name="connsiteX1" fmla="*/ 967 w 37873"/>
                  <a:gd name="connsiteY1" fmla="*/ 36907 h 37872"/>
                  <a:gd name="connsiteX2" fmla="*/ 967 w 37873"/>
                  <a:gd name="connsiteY2" fmla="*/ 32244 h 37872"/>
                  <a:gd name="connsiteX3" fmla="*/ 32244 w 37873"/>
                  <a:gd name="connsiteY3" fmla="*/ 967 h 37872"/>
                  <a:gd name="connsiteX4" fmla="*/ 36907 w 37873"/>
                  <a:gd name="connsiteY4" fmla="*/ 967 h 37872"/>
                  <a:gd name="connsiteX5" fmla="*/ 36907 w 37873"/>
                  <a:gd name="connsiteY5" fmla="*/ 5629 h 37872"/>
                  <a:gd name="connsiteX6" fmla="*/ 5629 w 37873"/>
                  <a:gd name="connsiteY6" fmla="*/ 36907 h 37872"/>
                  <a:gd name="connsiteX7" fmla="*/ 3298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4" y="967"/>
                    </a:lnTo>
                    <a:cubicBezTo>
                      <a:pt x="33533" y="-322"/>
                      <a:pt x="35617" y="-322"/>
                      <a:pt x="36907" y="967"/>
                    </a:cubicBezTo>
                    <a:cubicBezTo>
                      <a:pt x="38196" y="2256"/>
                      <a:pt x="38196" y="4340"/>
                      <a:pt x="36907" y="5629"/>
                    </a:cubicBezTo>
                    <a:lnTo>
                      <a:pt x="5629" y="36907"/>
                    </a:lnTo>
                    <a:cubicBezTo>
                      <a:pt x="4983" y="37549"/>
                      <a:pt x="4139" y="37873"/>
                      <a:pt x="3298" y="37873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EF850A2-ECD6-4900-AD22-DB4645112F92}"/>
                  </a:ext>
                </a:extLst>
              </p:cNvPr>
              <p:cNvSpPr/>
              <p:nvPr/>
            </p:nvSpPr>
            <p:spPr>
              <a:xfrm>
                <a:off x="10012246" y="1147578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6 w 37873"/>
                  <a:gd name="connsiteY5" fmla="*/ 32244 h 37872"/>
                  <a:gd name="connsiteX6" fmla="*/ 36906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6" y="32244"/>
                    </a:lnTo>
                    <a:cubicBezTo>
                      <a:pt x="38196" y="33533"/>
                      <a:pt x="38196" y="35617"/>
                      <a:pt x="36906" y="36907"/>
                    </a:cubicBezTo>
                    <a:cubicBezTo>
                      <a:pt x="36264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07B04FC-028F-4E02-8806-BF905A40A286}"/>
                  </a:ext>
                </a:extLst>
              </p:cNvPr>
              <p:cNvSpPr/>
              <p:nvPr/>
            </p:nvSpPr>
            <p:spPr>
              <a:xfrm>
                <a:off x="9937921" y="1094490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7" y="50827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7" y="0"/>
                      <a:pt x="3297" y="0"/>
                    </a:cubicBezTo>
                    <a:cubicBezTo>
                      <a:pt x="5117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17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28A6118-445D-43D0-8182-CCA5D9F10AE2}"/>
                  </a:ext>
                </a:extLst>
              </p:cNvPr>
              <p:cNvSpPr/>
              <p:nvPr/>
            </p:nvSpPr>
            <p:spPr>
              <a:xfrm>
                <a:off x="10132599" y="1221908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17"/>
                      <a:pt x="0" y="3297"/>
                    </a:cubicBezTo>
                    <a:cubicBezTo>
                      <a:pt x="0" y="1477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7"/>
                      <a:pt x="50827" y="3297"/>
                    </a:cubicBezTo>
                    <a:cubicBezTo>
                      <a:pt x="50827" y="5117"/>
                      <a:pt x="49349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5BFFFD4-03AF-47ED-ADEE-7C3A2DC7A5AB}"/>
                  </a:ext>
                </a:extLst>
              </p:cNvPr>
              <p:cNvSpPr/>
              <p:nvPr/>
            </p:nvSpPr>
            <p:spPr>
              <a:xfrm>
                <a:off x="10292440" y="980594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6 w 37873"/>
                  <a:gd name="connsiteY5" fmla="*/ 32244 h 37872"/>
                  <a:gd name="connsiteX6" fmla="*/ 36906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6" y="32244"/>
                    </a:lnTo>
                    <a:cubicBezTo>
                      <a:pt x="38196" y="33533"/>
                      <a:pt x="38196" y="35617"/>
                      <a:pt x="36906" y="36907"/>
                    </a:cubicBezTo>
                    <a:cubicBezTo>
                      <a:pt x="36263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683EA00-8D09-4E8C-9F9E-A3FE07A3A190}"/>
                  </a:ext>
                </a:extLst>
              </p:cNvPr>
              <p:cNvSpPr/>
              <p:nvPr/>
            </p:nvSpPr>
            <p:spPr>
              <a:xfrm>
                <a:off x="10483399" y="957933"/>
                <a:ext cx="6594" cy="50829"/>
              </a:xfrm>
              <a:custGeom>
                <a:avLst/>
                <a:gdLst>
                  <a:gd name="connsiteX0" fmla="*/ 3297 w 6594"/>
                  <a:gd name="connsiteY0" fmla="*/ 50830 h 50829"/>
                  <a:gd name="connsiteX1" fmla="*/ 0 w 6594"/>
                  <a:gd name="connsiteY1" fmla="*/ 47533 h 50829"/>
                  <a:gd name="connsiteX2" fmla="*/ 0 w 6594"/>
                  <a:gd name="connsiteY2" fmla="*/ 3297 h 50829"/>
                  <a:gd name="connsiteX3" fmla="*/ 3297 w 6594"/>
                  <a:gd name="connsiteY3" fmla="*/ 0 h 50829"/>
                  <a:gd name="connsiteX4" fmla="*/ 6594 w 6594"/>
                  <a:gd name="connsiteY4" fmla="*/ 3297 h 50829"/>
                  <a:gd name="connsiteX5" fmla="*/ 6594 w 6594"/>
                  <a:gd name="connsiteY5" fmla="*/ 47529 h 50829"/>
                  <a:gd name="connsiteX6" fmla="*/ 3297 w 6594"/>
                  <a:gd name="connsiteY6" fmla="*/ 50830 h 5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9">
                    <a:moveTo>
                      <a:pt x="3297" y="50830"/>
                    </a:moveTo>
                    <a:cubicBezTo>
                      <a:pt x="1474" y="50830"/>
                      <a:pt x="0" y="49353"/>
                      <a:pt x="0" y="47533"/>
                    </a:cubicBezTo>
                    <a:lnTo>
                      <a:pt x="0" y="3297"/>
                    </a:lnTo>
                    <a:cubicBezTo>
                      <a:pt x="0" y="1477"/>
                      <a:pt x="1474" y="0"/>
                      <a:pt x="3297" y="0"/>
                    </a:cubicBezTo>
                    <a:cubicBezTo>
                      <a:pt x="5120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53"/>
                      <a:pt x="5120" y="50830"/>
                      <a:pt x="3297" y="50830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5122CCC-CCB2-4004-B180-A895C5817C40}"/>
                  </a:ext>
                </a:extLst>
              </p:cNvPr>
              <p:cNvSpPr/>
              <p:nvPr/>
            </p:nvSpPr>
            <p:spPr>
              <a:xfrm>
                <a:off x="10344919" y="1175552"/>
                <a:ext cx="6594" cy="50826"/>
              </a:xfrm>
              <a:custGeom>
                <a:avLst/>
                <a:gdLst>
                  <a:gd name="connsiteX0" fmla="*/ 3297 w 6594"/>
                  <a:gd name="connsiteY0" fmla="*/ 50826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6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6"/>
                    </a:moveTo>
                    <a:cubicBezTo>
                      <a:pt x="1477" y="50826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7" y="0"/>
                      <a:pt x="3297" y="0"/>
                    </a:cubicBezTo>
                    <a:cubicBezTo>
                      <a:pt x="5117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17" y="50826"/>
                      <a:pt x="3297" y="50826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2FE1C53-C585-4B9A-8C16-D8EFCAE3176D}"/>
                  </a:ext>
                </a:extLst>
              </p:cNvPr>
              <p:cNvSpPr/>
              <p:nvPr/>
            </p:nvSpPr>
            <p:spPr>
              <a:xfrm>
                <a:off x="10412789" y="1054924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17"/>
                      <a:pt x="0" y="3297"/>
                    </a:cubicBezTo>
                    <a:cubicBezTo>
                      <a:pt x="0" y="1477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7" y="1477"/>
                      <a:pt x="50827" y="3297"/>
                    </a:cubicBezTo>
                    <a:cubicBezTo>
                      <a:pt x="50827" y="5117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F3EAC9E-ADFB-45CC-8D25-C6C9B24DBC99}"/>
                  </a:ext>
                </a:extLst>
              </p:cNvPr>
              <p:cNvSpPr/>
              <p:nvPr/>
            </p:nvSpPr>
            <p:spPr>
              <a:xfrm>
                <a:off x="9895449" y="1275572"/>
                <a:ext cx="37873" cy="37872"/>
              </a:xfrm>
              <a:custGeom>
                <a:avLst/>
                <a:gdLst>
                  <a:gd name="connsiteX0" fmla="*/ 3298 w 37873"/>
                  <a:gd name="connsiteY0" fmla="*/ 37873 h 37872"/>
                  <a:gd name="connsiteX1" fmla="*/ 967 w 37873"/>
                  <a:gd name="connsiteY1" fmla="*/ 36907 h 37872"/>
                  <a:gd name="connsiteX2" fmla="*/ 967 w 37873"/>
                  <a:gd name="connsiteY2" fmla="*/ 32244 h 37872"/>
                  <a:gd name="connsiteX3" fmla="*/ 32244 w 37873"/>
                  <a:gd name="connsiteY3" fmla="*/ 967 h 37872"/>
                  <a:gd name="connsiteX4" fmla="*/ 36906 w 37873"/>
                  <a:gd name="connsiteY4" fmla="*/ 967 h 37872"/>
                  <a:gd name="connsiteX5" fmla="*/ 36906 w 37873"/>
                  <a:gd name="connsiteY5" fmla="*/ 5629 h 37872"/>
                  <a:gd name="connsiteX6" fmla="*/ 5629 w 37873"/>
                  <a:gd name="connsiteY6" fmla="*/ 36907 h 37872"/>
                  <a:gd name="connsiteX7" fmla="*/ 3298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4" y="967"/>
                    </a:lnTo>
                    <a:cubicBezTo>
                      <a:pt x="33533" y="-322"/>
                      <a:pt x="35617" y="-322"/>
                      <a:pt x="36906" y="967"/>
                    </a:cubicBezTo>
                    <a:cubicBezTo>
                      <a:pt x="38196" y="2256"/>
                      <a:pt x="38196" y="4340"/>
                      <a:pt x="36906" y="5629"/>
                    </a:cubicBezTo>
                    <a:lnTo>
                      <a:pt x="5629" y="36907"/>
                    </a:lnTo>
                    <a:cubicBezTo>
                      <a:pt x="4986" y="37549"/>
                      <a:pt x="4142" y="37873"/>
                      <a:pt x="3298" y="3787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DA4434E-3B2D-42FF-BF18-61861915FCE0}"/>
                  </a:ext>
                </a:extLst>
              </p:cNvPr>
              <p:cNvSpPr/>
              <p:nvPr/>
            </p:nvSpPr>
            <p:spPr>
              <a:xfrm>
                <a:off x="9937921" y="1200671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17"/>
                      <a:pt x="0" y="3297"/>
                    </a:cubicBezTo>
                    <a:cubicBezTo>
                      <a:pt x="0" y="1477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7"/>
                      <a:pt x="50827" y="3297"/>
                    </a:cubicBezTo>
                    <a:cubicBezTo>
                      <a:pt x="50827" y="5117"/>
                      <a:pt x="49349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95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845CE2A9-EDE9-4819-A9EE-CBC71B9336A9}"/>
              </a:ext>
            </a:extLst>
          </p:cNvPr>
          <p:cNvGraphicFramePr>
            <a:graphicFrameLocks noGrp="1"/>
          </p:cNvGraphicFramePr>
          <p:nvPr/>
        </p:nvGraphicFramePr>
        <p:xfrm>
          <a:off x="6560260" y="4906226"/>
          <a:ext cx="508961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13">
                  <a:extLst>
                    <a:ext uri="{9D8B030D-6E8A-4147-A177-3AD203B41FA5}">
                      <a16:colId xmlns:a16="http://schemas.microsoft.com/office/drawing/2014/main" val="2882533078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2202689662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3465144403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2402469209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1201095721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2488230311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3042356018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4173370702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3275829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1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7496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13072-F998-415D-9C90-768C1718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F4B45-AF1C-4FAA-9971-F465CF89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NAIS’s Next?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FB370-6118-4782-83C5-635CC120F9E1}"/>
              </a:ext>
            </a:extLst>
          </p:cNvPr>
          <p:cNvSpPr/>
          <p:nvPr/>
        </p:nvSpPr>
        <p:spPr>
          <a:xfrm>
            <a:off x="643604" y="1453277"/>
            <a:ext cx="2011680" cy="6400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B499ED-05A2-431F-918B-DCA9D5CFFBCE}"/>
              </a:ext>
            </a:extLst>
          </p:cNvPr>
          <p:cNvSpPr/>
          <p:nvPr/>
        </p:nvSpPr>
        <p:spPr>
          <a:xfrm>
            <a:off x="643604" y="2986128"/>
            <a:ext cx="2011680" cy="640080"/>
          </a:xfrm>
          <a:prstGeom prst="roundRect">
            <a:avLst>
              <a:gd name="adj" fmla="val 50000"/>
            </a:avLst>
          </a:prstGeom>
          <a:solidFill>
            <a:srgbClr val="0030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b="1" dirty="0">
              <a:latin typeface="Corbel" panose="020B0503020204020204" pitchFamily="34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3BAAD-05DF-4E63-9ED4-0A8D6EE847AB}"/>
              </a:ext>
            </a:extLst>
          </p:cNvPr>
          <p:cNvSpPr/>
          <p:nvPr/>
        </p:nvSpPr>
        <p:spPr>
          <a:xfrm>
            <a:off x="5860321" y="3003753"/>
            <a:ext cx="274319" cy="62245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6CDA4-75F3-4DC8-B518-69DC421D1327}"/>
              </a:ext>
            </a:extLst>
          </p:cNvPr>
          <p:cNvSpPr/>
          <p:nvPr/>
        </p:nvSpPr>
        <p:spPr>
          <a:xfrm>
            <a:off x="2873556" y="3003753"/>
            <a:ext cx="228600" cy="622455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02533-3628-4EA3-8258-1C10A374DE1F}"/>
              </a:ext>
            </a:extLst>
          </p:cNvPr>
          <p:cNvSpPr/>
          <p:nvPr/>
        </p:nvSpPr>
        <p:spPr>
          <a:xfrm>
            <a:off x="6363241" y="1478272"/>
            <a:ext cx="274319" cy="5824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6AF55-2B34-4E84-89D9-FF90913232D0}"/>
              </a:ext>
            </a:extLst>
          </p:cNvPr>
          <p:cNvSpPr/>
          <p:nvPr/>
        </p:nvSpPr>
        <p:spPr>
          <a:xfrm>
            <a:off x="4142022" y="1475948"/>
            <a:ext cx="27432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B3BFF3-7994-440F-9F91-685E3A302450}"/>
              </a:ext>
            </a:extLst>
          </p:cNvPr>
          <p:cNvSpPr/>
          <p:nvPr/>
        </p:nvSpPr>
        <p:spPr>
          <a:xfrm>
            <a:off x="2841178" y="1475948"/>
            <a:ext cx="3543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B27871-3DAD-4E7D-A761-CFEF65C10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30" y="1475948"/>
            <a:ext cx="8162427" cy="584775"/>
          </a:xfrm>
          <a:noFill/>
        </p:spPr>
        <p:txBody>
          <a:bodyPr wrap="none" rtlCol="0">
            <a:spAutoFit/>
          </a:bodyPr>
          <a:lstStyle/>
          <a:p>
            <a:pPr marL="0" indent="0" defTabSz="457200">
              <a:buNone/>
            </a:pPr>
            <a:r>
              <a:rPr lang="en-US" sz="3200" dirty="0">
                <a:latin typeface="Corbel" panose="020B0503020204020204" pitchFamily="34" charset="0"/>
              </a:rPr>
              <a:t>Software:    </a:t>
            </a:r>
            <a:r>
              <a:rPr 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N</a:t>
            </a:r>
            <a:r>
              <a:rPr lang="en-US" sz="3200" dirty="0">
                <a:latin typeface="Corbel" panose="020B0503020204020204" pitchFamily="34" charset="0"/>
              </a:rPr>
              <a:t>eural </a:t>
            </a:r>
            <a:r>
              <a:rPr 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A</a:t>
            </a:r>
            <a:r>
              <a:rPr lang="en-US" sz="3200" dirty="0">
                <a:latin typeface="Corbel" panose="020B0503020204020204" pitchFamily="34" charset="0"/>
              </a:rPr>
              <a:t>rchitecture </a:t>
            </a:r>
            <a:r>
              <a:rPr 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S</a:t>
            </a:r>
            <a:r>
              <a:rPr lang="en-US" sz="3200" dirty="0">
                <a:latin typeface="Corbel" panose="020B0503020204020204" pitchFamily="34" charset="0"/>
              </a:rPr>
              <a:t>earch (NAS)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277237-1EEB-4820-850E-AB25231755B8}"/>
              </a:ext>
            </a:extLst>
          </p:cNvPr>
          <p:cNvSpPr/>
          <p:nvPr/>
        </p:nvSpPr>
        <p:spPr>
          <a:xfrm>
            <a:off x="613124" y="3003753"/>
            <a:ext cx="7342156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Hardware:</a:t>
            </a:r>
            <a:r>
              <a:rPr lang="en-US" sz="3200" b="1" dirty="0">
                <a:latin typeface="Corbel" panose="020B0503020204020204" pitchFamily="34" charset="0"/>
              </a:rPr>
              <a:t>    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3200" b="1" dirty="0">
                <a:latin typeface="Corbel" panose="020B0503020204020204" pitchFamily="34" charset="0"/>
              </a:rPr>
              <a:t>mplementation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S</a:t>
            </a:r>
            <a:r>
              <a:rPr lang="en-US" sz="3200" b="1" dirty="0">
                <a:latin typeface="Corbel" panose="020B0503020204020204" pitchFamily="34" charset="0"/>
              </a:rPr>
              <a:t>earch</a:t>
            </a:r>
          </a:p>
        </p:txBody>
      </p:sp>
      <p:pic>
        <p:nvPicPr>
          <p:cNvPr id="16" name="Graphic 15" descr="Badge Follow with solid fill">
            <a:extLst>
              <a:ext uri="{FF2B5EF4-FFF2-40B4-BE49-F238E27FC236}">
                <a16:creationId xmlns:a16="http://schemas.microsoft.com/office/drawing/2014/main" id="{F8C56507-C692-4872-B2E3-F24E66846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7231" y="2261936"/>
            <a:ext cx="624425" cy="6244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54276D-AF51-4EAA-AA1C-4F8413BF1E6D}"/>
              </a:ext>
            </a:extLst>
          </p:cNvPr>
          <p:cNvSpPr txBox="1"/>
          <p:nvPr/>
        </p:nvSpPr>
        <p:spPr>
          <a:xfrm rot="5400000">
            <a:off x="1384787" y="35704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FDD418-46CD-4D2F-AAAF-1F5F17DE42A1}"/>
              </a:ext>
            </a:extLst>
          </p:cNvPr>
          <p:cNvSpPr txBox="1"/>
          <p:nvPr/>
        </p:nvSpPr>
        <p:spPr>
          <a:xfrm>
            <a:off x="643604" y="4433767"/>
            <a:ext cx="2011680" cy="64079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pic>
        <p:nvPicPr>
          <p:cNvPr id="19" name="Graphic 18" descr="Thumbs up sign with solid fill">
            <a:extLst>
              <a:ext uri="{FF2B5EF4-FFF2-40B4-BE49-F238E27FC236}">
                <a16:creationId xmlns:a16="http://schemas.microsoft.com/office/drawing/2014/main" id="{FC0551C7-2073-464B-8C18-B403218DF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6453" y="4263870"/>
            <a:ext cx="831405" cy="8314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B6BD46-C1C3-42FC-8818-A66AD111F102}"/>
              </a:ext>
            </a:extLst>
          </p:cNvPr>
          <p:cNvSpPr txBox="1"/>
          <p:nvPr/>
        </p:nvSpPr>
        <p:spPr>
          <a:xfrm>
            <a:off x="7093660" y="4976849"/>
            <a:ext cx="415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Heterogeneous Platform Mapping-aware NAIS</a:t>
            </a:r>
          </a:p>
        </p:txBody>
      </p:sp>
      <p:pic>
        <p:nvPicPr>
          <p:cNvPr id="22" name="Graphic 21" descr="Shoe footprints with solid fill">
            <a:extLst>
              <a:ext uri="{FF2B5EF4-FFF2-40B4-BE49-F238E27FC236}">
                <a16:creationId xmlns:a16="http://schemas.microsoft.com/office/drawing/2014/main" id="{D12A8019-3263-4A6D-B3CA-A5DA06938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184496" y="4426344"/>
            <a:ext cx="637848" cy="637848"/>
          </a:xfrm>
          <a:prstGeom prst="rect">
            <a:avLst/>
          </a:prstGeom>
        </p:spPr>
      </p:pic>
      <p:pic>
        <p:nvPicPr>
          <p:cNvPr id="23" name="Graphic 22" descr="Shoe footprints with solid fill">
            <a:extLst>
              <a:ext uri="{FF2B5EF4-FFF2-40B4-BE49-F238E27FC236}">
                <a16:creationId xmlns:a16="http://schemas.microsoft.com/office/drawing/2014/main" id="{AFD13D08-BE2E-4658-AB36-37F2DD52B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5006340" y="4259753"/>
            <a:ext cx="991140" cy="991140"/>
          </a:xfrm>
          <a:prstGeom prst="rect">
            <a:avLst/>
          </a:prstGeom>
        </p:spPr>
      </p:pic>
      <p:graphicFrame>
        <p:nvGraphicFramePr>
          <p:cNvPr id="21" name="Table 24">
            <a:extLst>
              <a:ext uri="{FF2B5EF4-FFF2-40B4-BE49-F238E27FC236}">
                <a16:creationId xmlns:a16="http://schemas.microsoft.com/office/drawing/2014/main" id="{A4010974-0DC8-44B7-9BCF-91D973490080}"/>
              </a:ext>
            </a:extLst>
          </p:cNvPr>
          <p:cNvGraphicFramePr>
            <a:graphicFrameLocks noGrp="1"/>
          </p:cNvGraphicFramePr>
          <p:nvPr/>
        </p:nvGraphicFramePr>
        <p:xfrm>
          <a:off x="6560261" y="3767474"/>
          <a:ext cx="508961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13">
                  <a:extLst>
                    <a:ext uri="{9D8B030D-6E8A-4147-A177-3AD203B41FA5}">
                      <a16:colId xmlns:a16="http://schemas.microsoft.com/office/drawing/2014/main" val="2882533078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2202689662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3465144403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2402469209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1201095721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2488230311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3042356018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4173370702"/>
                    </a:ext>
                  </a:extLst>
                </a:gridCol>
                <a:gridCol w="565513">
                  <a:extLst>
                    <a:ext uri="{9D8B030D-6E8A-4147-A177-3AD203B41FA5}">
                      <a16:colId xmlns:a16="http://schemas.microsoft.com/office/drawing/2014/main" val="3275829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1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598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51AD7FA-CFCC-45B1-A953-D9EEA5537598}"/>
              </a:ext>
            </a:extLst>
          </p:cNvPr>
          <p:cNvSpPr txBox="1"/>
          <p:nvPr/>
        </p:nvSpPr>
        <p:spPr>
          <a:xfrm>
            <a:off x="6132616" y="3883246"/>
            <a:ext cx="589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Multi-modal Multi-task Models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C05551B-479A-4120-9D0A-8BF149E02138}"/>
              </a:ext>
            </a:extLst>
          </p:cNvPr>
          <p:cNvSpPr/>
          <p:nvPr/>
        </p:nvSpPr>
        <p:spPr>
          <a:xfrm>
            <a:off x="9077938" y="4535425"/>
            <a:ext cx="399647" cy="355032"/>
          </a:xfrm>
          <a:prstGeom prst="downArrow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E489921-78D1-4EF8-988F-6F00CB35800E}"/>
              </a:ext>
            </a:extLst>
          </p:cNvPr>
          <p:cNvGrpSpPr/>
          <p:nvPr/>
        </p:nvGrpSpPr>
        <p:grpSpPr>
          <a:xfrm>
            <a:off x="9501904" y="953517"/>
            <a:ext cx="1758066" cy="2685298"/>
            <a:chOff x="9464943" y="957933"/>
            <a:chExt cx="1758066" cy="2685298"/>
          </a:xfrm>
        </p:grpSpPr>
        <p:grpSp>
          <p:nvGrpSpPr>
            <p:cNvPr id="8" name="Graphic 25" descr="Cake stand filled with cupcakes">
              <a:extLst>
                <a:ext uri="{FF2B5EF4-FFF2-40B4-BE49-F238E27FC236}">
                  <a16:creationId xmlns:a16="http://schemas.microsoft.com/office/drawing/2014/main" id="{7FBF1237-C282-4949-96CB-D7980B42CC95}"/>
                </a:ext>
              </a:extLst>
            </p:cNvPr>
            <p:cNvGrpSpPr/>
            <p:nvPr/>
          </p:nvGrpSpPr>
          <p:grpSpPr>
            <a:xfrm>
              <a:off x="9464943" y="3130838"/>
              <a:ext cx="1758066" cy="512393"/>
              <a:chOff x="9464943" y="3130838"/>
              <a:chExt cx="1758066" cy="512393"/>
            </a:xfrm>
            <a:solidFill>
              <a:schemeClr val="tx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59EDB30-B8A8-4FEB-B3E4-373E23F81853}"/>
                  </a:ext>
                </a:extLst>
              </p:cNvPr>
              <p:cNvSpPr/>
              <p:nvPr/>
            </p:nvSpPr>
            <p:spPr>
              <a:xfrm>
                <a:off x="9854743" y="3274580"/>
                <a:ext cx="978460" cy="368651"/>
              </a:xfrm>
              <a:custGeom>
                <a:avLst/>
                <a:gdLst>
                  <a:gd name="connsiteX0" fmla="*/ 555382 w 978460"/>
                  <a:gd name="connsiteY0" fmla="*/ 29493 h 368651"/>
                  <a:gd name="connsiteX1" fmla="*/ 488736 w 978460"/>
                  <a:gd name="connsiteY1" fmla="*/ 0 h 368651"/>
                  <a:gd name="connsiteX2" fmla="*/ 423075 w 978460"/>
                  <a:gd name="connsiteY2" fmla="*/ 29493 h 368651"/>
                  <a:gd name="connsiteX3" fmla="*/ 0 w 978460"/>
                  <a:gd name="connsiteY3" fmla="*/ 329655 h 368651"/>
                  <a:gd name="connsiteX4" fmla="*/ 0 w 978460"/>
                  <a:gd name="connsiteY4" fmla="*/ 368651 h 368651"/>
                  <a:gd name="connsiteX5" fmla="*/ 978461 w 978460"/>
                  <a:gd name="connsiteY5" fmla="*/ 368651 h 368651"/>
                  <a:gd name="connsiteX6" fmla="*/ 978461 w 978460"/>
                  <a:gd name="connsiteY6" fmla="*/ 329658 h 368651"/>
                  <a:gd name="connsiteX7" fmla="*/ 555382 w 978460"/>
                  <a:gd name="connsiteY7" fmla="*/ 29493 h 36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8460" h="368651">
                    <a:moveTo>
                      <a:pt x="555382" y="29493"/>
                    </a:moveTo>
                    <a:cubicBezTo>
                      <a:pt x="555382" y="29493"/>
                      <a:pt x="533578" y="0"/>
                      <a:pt x="488736" y="0"/>
                    </a:cubicBezTo>
                    <a:cubicBezTo>
                      <a:pt x="443894" y="0"/>
                      <a:pt x="423075" y="29493"/>
                      <a:pt x="423075" y="29493"/>
                    </a:cubicBezTo>
                    <a:cubicBezTo>
                      <a:pt x="361958" y="204275"/>
                      <a:pt x="195637" y="329655"/>
                      <a:pt x="0" y="329655"/>
                    </a:cubicBezTo>
                    <a:lnTo>
                      <a:pt x="0" y="368651"/>
                    </a:lnTo>
                    <a:lnTo>
                      <a:pt x="978461" y="368651"/>
                    </a:lnTo>
                    <a:lnTo>
                      <a:pt x="978461" y="329658"/>
                    </a:lnTo>
                    <a:cubicBezTo>
                      <a:pt x="782824" y="329658"/>
                      <a:pt x="616499" y="204275"/>
                      <a:pt x="555382" y="29493"/>
                    </a:cubicBezTo>
                    <a:close/>
                  </a:path>
                </a:pathLst>
              </a:custGeom>
              <a:grpFill/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A5AB5C7-DE0D-4A7A-A253-6F20CC0F1970}"/>
                  </a:ext>
                </a:extLst>
              </p:cNvPr>
              <p:cNvSpPr/>
              <p:nvPr/>
            </p:nvSpPr>
            <p:spPr>
              <a:xfrm>
                <a:off x="10277821" y="3134884"/>
                <a:ext cx="132307" cy="169189"/>
              </a:xfrm>
              <a:custGeom>
                <a:avLst/>
                <a:gdLst>
                  <a:gd name="connsiteX0" fmla="*/ 90947 w 132307"/>
                  <a:gd name="connsiteY0" fmla="*/ 0 h 169189"/>
                  <a:gd name="connsiteX1" fmla="*/ 41357 w 132307"/>
                  <a:gd name="connsiteY1" fmla="*/ 0 h 169189"/>
                  <a:gd name="connsiteX2" fmla="*/ 24881 w 132307"/>
                  <a:gd name="connsiteY2" fmla="*/ 16245 h 169189"/>
                  <a:gd name="connsiteX3" fmla="*/ 0 w 132307"/>
                  <a:gd name="connsiteY3" fmla="*/ 169190 h 169189"/>
                  <a:gd name="connsiteX4" fmla="*/ 132307 w 132307"/>
                  <a:gd name="connsiteY4" fmla="*/ 169190 h 169189"/>
                  <a:gd name="connsiteX5" fmla="*/ 107426 w 132307"/>
                  <a:gd name="connsiteY5" fmla="*/ 16245 h 169189"/>
                  <a:gd name="connsiteX6" fmla="*/ 90947 w 132307"/>
                  <a:gd name="connsiteY6" fmla="*/ 0 h 16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307" h="169189">
                    <a:moveTo>
                      <a:pt x="90947" y="0"/>
                    </a:moveTo>
                    <a:lnTo>
                      <a:pt x="41357" y="0"/>
                    </a:lnTo>
                    <a:cubicBezTo>
                      <a:pt x="32352" y="0"/>
                      <a:pt x="25052" y="7241"/>
                      <a:pt x="24881" y="16245"/>
                    </a:cubicBezTo>
                    <a:cubicBezTo>
                      <a:pt x="23651" y="80627"/>
                      <a:pt x="14969" y="126385"/>
                      <a:pt x="0" y="169190"/>
                    </a:cubicBezTo>
                    <a:lnTo>
                      <a:pt x="132307" y="169190"/>
                    </a:lnTo>
                    <a:cubicBezTo>
                      <a:pt x="117338" y="126385"/>
                      <a:pt x="108660" y="80627"/>
                      <a:pt x="107426" y="16245"/>
                    </a:cubicBezTo>
                    <a:cubicBezTo>
                      <a:pt x="107252" y="7241"/>
                      <a:pt x="99952" y="0"/>
                      <a:pt x="90947" y="0"/>
                    </a:cubicBezTo>
                    <a:close/>
                  </a:path>
                </a:pathLst>
              </a:custGeom>
              <a:grpFill/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9095213-A484-4E31-BCEA-DB666F81C129}"/>
                  </a:ext>
                </a:extLst>
              </p:cNvPr>
              <p:cNvSpPr/>
              <p:nvPr/>
            </p:nvSpPr>
            <p:spPr>
              <a:xfrm>
                <a:off x="9464943" y="3130838"/>
                <a:ext cx="1758066" cy="110133"/>
              </a:xfrm>
              <a:custGeom>
                <a:avLst/>
                <a:gdLst>
                  <a:gd name="connsiteX0" fmla="*/ 0 w 1758066"/>
                  <a:gd name="connsiteY0" fmla="*/ 0 h 110133"/>
                  <a:gd name="connsiteX1" fmla="*/ 110133 w 1758066"/>
                  <a:gd name="connsiteY1" fmla="*/ 110133 h 110133"/>
                  <a:gd name="connsiteX2" fmla="*/ 218539 w 1758066"/>
                  <a:gd name="connsiteY2" fmla="*/ 19345 h 110133"/>
                  <a:gd name="connsiteX3" fmla="*/ 220244 w 1758066"/>
                  <a:gd name="connsiteY3" fmla="*/ 17581 h 110133"/>
                  <a:gd name="connsiteX4" fmla="*/ 221995 w 1758066"/>
                  <a:gd name="connsiteY4" fmla="*/ 19345 h 110133"/>
                  <a:gd name="connsiteX5" fmla="*/ 330400 w 1758066"/>
                  <a:gd name="connsiteY5" fmla="*/ 110133 h 110133"/>
                  <a:gd name="connsiteX6" fmla="*/ 438806 w 1758066"/>
                  <a:gd name="connsiteY6" fmla="*/ 19345 h 110133"/>
                  <a:gd name="connsiteX7" fmla="*/ 440540 w 1758066"/>
                  <a:gd name="connsiteY7" fmla="*/ 17376 h 110133"/>
                  <a:gd name="connsiteX8" fmla="*/ 442265 w 1758066"/>
                  <a:gd name="connsiteY8" fmla="*/ 19345 h 110133"/>
                  <a:gd name="connsiteX9" fmla="*/ 550671 w 1758066"/>
                  <a:gd name="connsiteY9" fmla="*/ 110133 h 110133"/>
                  <a:gd name="connsiteX10" fmla="*/ 659076 w 1758066"/>
                  <a:gd name="connsiteY10" fmla="*/ 19345 h 110133"/>
                  <a:gd name="connsiteX11" fmla="*/ 660837 w 1758066"/>
                  <a:gd name="connsiteY11" fmla="*/ 17251 h 110133"/>
                  <a:gd name="connsiteX12" fmla="*/ 662532 w 1758066"/>
                  <a:gd name="connsiteY12" fmla="*/ 19345 h 110133"/>
                  <a:gd name="connsiteX13" fmla="*/ 770938 w 1758066"/>
                  <a:gd name="connsiteY13" fmla="*/ 110133 h 110133"/>
                  <a:gd name="connsiteX14" fmla="*/ 879343 w 1758066"/>
                  <a:gd name="connsiteY14" fmla="*/ 19345 h 110133"/>
                  <a:gd name="connsiteX15" fmla="*/ 881051 w 1758066"/>
                  <a:gd name="connsiteY15" fmla="*/ 17212 h 110133"/>
                  <a:gd name="connsiteX16" fmla="*/ 882802 w 1758066"/>
                  <a:gd name="connsiteY16" fmla="*/ 19345 h 110133"/>
                  <a:gd name="connsiteX17" fmla="*/ 991208 w 1758066"/>
                  <a:gd name="connsiteY17" fmla="*/ 110133 h 110133"/>
                  <a:gd name="connsiteX18" fmla="*/ 1099614 w 1758066"/>
                  <a:gd name="connsiteY18" fmla="*/ 19345 h 110133"/>
                  <a:gd name="connsiteX19" fmla="*/ 1101387 w 1758066"/>
                  <a:gd name="connsiteY19" fmla="*/ 17376 h 110133"/>
                  <a:gd name="connsiteX20" fmla="*/ 1103069 w 1758066"/>
                  <a:gd name="connsiteY20" fmla="*/ 19345 h 110133"/>
                  <a:gd name="connsiteX21" fmla="*/ 1211475 w 1758066"/>
                  <a:gd name="connsiteY21" fmla="*/ 110133 h 110133"/>
                  <a:gd name="connsiteX22" fmla="*/ 1319880 w 1758066"/>
                  <a:gd name="connsiteY22" fmla="*/ 19345 h 110133"/>
                  <a:gd name="connsiteX23" fmla="*/ 1321641 w 1758066"/>
                  <a:gd name="connsiteY23" fmla="*/ 17129 h 110133"/>
                  <a:gd name="connsiteX24" fmla="*/ 1323336 w 1758066"/>
                  <a:gd name="connsiteY24" fmla="*/ 19345 h 110133"/>
                  <a:gd name="connsiteX25" fmla="*/ 1431742 w 1758066"/>
                  <a:gd name="connsiteY25" fmla="*/ 110133 h 110133"/>
                  <a:gd name="connsiteX26" fmla="*/ 1538578 w 1758066"/>
                  <a:gd name="connsiteY26" fmla="*/ 26760 h 110133"/>
                  <a:gd name="connsiteX27" fmla="*/ 1541097 w 1758066"/>
                  <a:gd name="connsiteY27" fmla="*/ 26760 h 110133"/>
                  <a:gd name="connsiteX28" fmla="*/ 1647933 w 1758066"/>
                  <a:gd name="connsiteY28" fmla="*/ 110133 h 110133"/>
                  <a:gd name="connsiteX29" fmla="*/ 1758067 w 1758066"/>
                  <a:gd name="connsiteY29" fmla="*/ 0 h 110133"/>
                  <a:gd name="connsiteX30" fmla="*/ 0 w 1758066"/>
                  <a:gd name="connsiteY30" fmla="*/ 0 h 1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58066" h="110133">
                    <a:moveTo>
                      <a:pt x="0" y="0"/>
                    </a:moveTo>
                    <a:cubicBezTo>
                      <a:pt x="0" y="60824"/>
                      <a:pt x="49310" y="110133"/>
                      <a:pt x="110133" y="110133"/>
                    </a:cubicBezTo>
                    <a:cubicBezTo>
                      <a:pt x="164356" y="110133"/>
                      <a:pt x="209393" y="70940"/>
                      <a:pt x="218539" y="19345"/>
                    </a:cubicBezTo>
                    <a:cubicBezTo>
                      <a:pt x="218539" y="19345"/>
                      <a:pt x="219007" y="17581"/>
                      <a:pt x="220244" y="17581"/>
                    </a:cubicBezTo>
                    <a:cubicBezTo>
                      <a:pt x="221480" y="17581"/>
                      <a:pt x="221995" y="19345"/>
                      <a:pt x="221995" y="19345"/>
                    </a:cubicBezTo>
                    <a:cubicBezTo>
                      <a:pt x="231141" y="70940"/>
                      <a:pt x="276178" y="110133"/>
                      <a:pt x="330400" y="110133"/>
                    </a:cubicBezTo>
                    <a:cubicBezTo>
                      <a:pt x="384623" y="110133"/>
                      <a:pt x="429660" y="70940"/>
                      <a:pt x="438806" y="19345"/>
                    </a:cubicBezTo>
                    <a:cubicBezTo>
                      <a:pt x="438806" y="19345"/>
                      <a:pt x="438892" y="17376"/>
                      <a:pt x="440540" y="17376"/>
                    </a:cubicBezTo>
                    <a:cubicBezTo>
                      <a:pt x="442189" y="17376"/>
                      <a:pt x="442265" y="19345"/>
                      <a:pt x="442265" y="19345"/>
                    </a:cubicBezTo>
                    <a:cubicBezTo>
                      <a:pt x="451411" y="70940"/>
                      <a:pt x="496448" y="110133"/>
                      <a:pt x="550671" y="110133"/>
                    </a:cubicBezTo>
                    <a:cubicBezTo>
                      <a:pt x="604893" y="110133"/>
                      <a:pt x="649930" y="70940"/>
                      <a:pt x="659076" y="19345"/>
                    </a:cubicBezTo>
                    <a:cubicBezTo>
                      <a:pt x="659076" y="19345"/>
                      <a:pt x="659353" y="17251"/>
                      <a:pt x="660837" y="17251"/>
                    </a:cubicBezTo>
                    <a:cubicBezTo>
                      <a:pt x="662321" y="17251"/>
                      <a:pt x="662532" y="19345"/>
                      <a:pt x="662532" y="19345"/>
                    </a:cubicBezTo>
                    <a:cubicBezTo>
                      <a:pt x="671678" y="70940"/>
                      <a:pt x="716715" y="110133"/>
                      <a:pt x="770938" y="110133"/>
                    </a:cubicBezTo>
                    <a:cubicBezTo>
                      <a:pt x="825160" y="110133"/>
                      <a:pt x="870197" y="70940"/>
                      <a:pt x="879343" y="19345"/>
                    </a:cubicBezTo>
                    <a:cubicBezTo>
                      <a:pt x="879343" y="19345"/>
                      <a:pt x="879567" y="17212"/>
                      <a:pt x="881051" y="17212"/>
                    </a:cubicBezTo>
                    <a:cubicBezTo>
                      <a:pt x="882535" y="17212"/>
                      <a:pt x="882802" y="19345"/>
                      <a:pt x="882802" y="19345"/>
                    </a:cubicBezTo>
                    <a:cubicBezTo>
                      <a:pt x="891949" y="70940"/>
                      <a:pt x="936985" y="110133"/>
                      <a:pt x="991208" y="110133"/>
                    </a:cubicBezTo>
                    <a:cubicBezTo>
                      <a:pt x="1045430" y="110133"/>
                      <a:pt x="1090467" y="70940"/>
                      <a:pt x="1099614" y="19345"/>
                    </a:cubicBezTo>
                    <a:cubicBezTo>
                      <a:pt x="1099614" y="19345"/>
                      <a:pt x="1099821" y="17376"/>
                      <a:pt x="1101387" y="17376"/>
                    </a:cubicBezTo>
                    <a:cubicBezTo>
                      <a:pt x="1102954" y="17376"/>
                      <a:pt x="1103069" y="19345"/>
                      <a:pt x="1103069" y="19345"/>
                    </a:cubicBezTo>
                    <a:cubicBezTo>
                      <a:pt x="1112215" y="70940"/>
                      <a:pt x="1157252" y="110133"/>
                      <a:pt x="1211475" y="110133"/>
                    </a:cubicBezTo>
                    <a:cubicBezTo>
                      <a:pt x="1265697" y="110133"/>
                      <a:pt x="1310734" y="70940"/>
                      <a:pt x="1319880" y="19345"/>
                    </a:cubicBezTo>
                    <a:cubicBezTo>
                      <a:pt x="1319880" y="19345"/>
                      <a:pt x="1320322" y="17129"/>
                      <a:pt x="1321641" y="17129"/>
                    </a:cubicBezTo>
                    <a:cubicBezTo>
                      <a:pt x="1322960" y="17129"/>
                      <a:pt x="1323336" y="19345"/>
                      <a:pt x="1323336" y="19345"/>
                    </a:cubicBezTo>
                    <a:cubicBezTo>
                      <a:pt x="1332482" y="70940"/>
                      <a:pt x="1377519" y="110133"/>
                      <a:pt x="1431742" y="110133"/>
                    </a:cubicBezTo>
                    <a:cubicBezTo>
                      <a:pt x="1483333" y="110133"/>
                      <a:pt x="1526622" y="74652"/>
                      <a:pt x="1538578" y="26760"/>
                    </a:cubicBezTo>
                    <a:cubicBezTo>
                      <a:pt x="1538908" y="25445"/>
                      <a:pt x="1540767" y="25445"/>
                      <a:pt x="1541097" y="26760"/>
                    </a:cubicBezTo>
                    <a:cubicBezTo>
                      <a:pt x="1553053" y="74649"/>
                      <a:pt x="1596342" y="110133"/>
                      <a:pt x="1647933" y="110133"/>
                    </a:cubicBezTo>
                    <a:cubicBezTo>
                      <a:pt x="1708760" y="110133"/>
                      <a:pt x="1758067" y="60827"/>
                      <a:pt x="175806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25" descr="Cake stand filled with cupcakes">
              <a:extLst>
                <a:ext uri="{FF2B5EF4-FFF2-40B4-BE49-F238E27FC236}">
                  <a16:creationId xmlns:a16="http://schemas.microsoft.com/office/drawing/2014/main" id="{BBC29585-6FE0-4BB4-AFD0-78FA082E47A4}"/>
                </a:ext>
              </a:extLst>
            </p:cNvPr>
            <p:cNvGrpSpPr/>
            <p:nvPr/>
          </p:nvGrpSpPr>
          <p:grpSpPr>
            <a:xfrm>
              <a:off x="9682849" y="2047385"/>
              <a:ext cx="1322244" cy="435231"/>
              <a:chOff x="9682849" y="2047385"/>
              <a:chExt cx="1322244" cy="435231"/>
            </a:xfrm>
            <a:solidFill>
              <a:schemeClr val="tx1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38B523-7AD7-470C-A993-07E6984FE20A}"/>
                  </a:ext>
                </a:extLst>
              </p:cNvPr>
              <p:cNvSpPr/>
              <p:nvPr/>
            </p:nvSpPr>
            <p:spPr>
              <a:xfrm>
                <a:off x="10278029" y="2047385"/>
                <a:ext cx="131888" cy="435231"/>
              </a:xfrm>
              <a:custGeom>
                <a:avLst/>
                <a:gdLst>
                  <a:gd name="connsiteX0" fmla="*/ 92322 w 131888"/>
                  <a:gd name="connsiteY0" fmla="*/ 435232 h 435231"/>
                  <a:gd name="connsiteX1" fmla="*/ 39567 w 131888"/>
                  <a:gd name="connsiteY1" fmla="*/ 435232 h 435231"/>
                  <a:gd name="connsiteX2" fmla="*/ 0 w 131888"/>
                  <a:gd name="connsiteY2" fmla="*/ 0 h 435231"/>
                  <a:gd name="connsiteX3" fmla="*/ 131888 w 131888"/>
                  <a:gd name="connsiteY3" fmla="*/ 0 h 43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888" h="435231">
                    <a:moveTo>
                      <a:pt x="92322" y="435232"/>
                    </a:moveTo>
                    <a:lnTo>
                      <a:pt x="39567" y="435232"/>
                    </a:lnTo>
                    <a:lnTo>
                      <a:pt x="0" y="0"/>
                    </a:lnTo>
                    <a:lnTo>
                      <a:pt x="131888" y="0"/>
                    </a:lnTo>
                    <a:close/>
                  </a:path>
                </a:pathLst>
              </a:custGeom>
              <a:grpFill/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6AB9499-F436-4BF1-BF45-CBEEFF0E18F8}"/>
                  </a:ext>
                </a:extLst>
              </p:cNvPr>
              <p:cNvSpPr/>
              <p:nvPr/>
            </p:nvSpPr>
            <p:spPr>
              <a:xfrm>
                <a:off x="9682849" y="2047385"/>
                <a:ext cx="1322244" cy="110133"/>
              </a:xfrm>
              <a:custGeom>
                <a:avLst/>
                <a:gdLst>
                  <a:gd name="connsiteX0" fmla="*/ 0 w 1322244"/>
                  <a:gd name="connsiteY0" fmla="*/ 0 h 110133"/>
                  <a:gd name="connsiteX1" fmla="*/ 110457 w 1322244"/>
                  <a:gd name="connsiteY1" fmla="*/ 110133 h 110133"/>
                  <a:gd name="connsiteX2" fmla="*/ 220478 w 1322244"/>
                  <a:gd name="connsiteY2" fmla="*/ 9437 h 110133"/>
                  <a:gd name="connsiteX3" fmla="*/ 220702 w 1322244"/>
                  <a:gd name="connsiteY3" fmla="*/ 9437 h 110133"/>
                  <a:gd name="connsiteX4" fmla="*/ 330724 w 1322244"/>
                  <a:gd name="connsiteY4" fmla="*/ 110133 h 110133"/>
                  <a:gd name="connsiteX5" fmla="*/ 440745 w 1322244"/>
                  <a:gd name="connsiteY5" fmla="*/ 9433 h 110133"/>
                  <a:gd name="connsiteX6" fmla="*/ 440966 w 1322244"/>
                  <a:gd name="connsiteY6" fmla="*/ 9433 h 110133"/>
                  <a:gd name="connsiteX7" fmla="*/ 550987 w 1322244"/>
                  <a:gd name="connsiteY7" fmla="*/ 110133 h 110133"/>
                  <a:gd name="connsiteX8" fmla="*/ 661009 w 1322244"/>
                  <a:gd name="connsiteY8" fmla="*/ 9427 h 110133"/>
                  <a:gd name="connsiteX9" fmla="*/ 661229 w 1322244"/>
                  <a:gd name="connsiteY9" fmla="*/ 9427 h 110133"/>
                  <a:gd name="connsiteX10" fmla="*/ 771251 w 1322244"/>
                  <a:gd name="connsiteY10" fmla="*/ 110133 h 110133"/>
                  <a:gd name="connsiteX11" fmla="*/ 881272 w 1322244"/>
                  <a:gd name="connsiteY11" fmla="*/ 9433 h 110133"/>
                  <a:gd name="connsiteX12" fmla="*/ 881496 w 1322244"/>
                  <a:gd name="connsiteY12" fmla="*/ 9433 h 110133"/>
                  <a:gd name="connsiteX13" fmla="*/ 991518 w 1322244"/>
                  <a:gd name="connsiteY13" fmla="*/ 110133 h 110133"/>
                  <a:gd name="connsiteX14" fmla="*/ 1101542 w 1322244"/>
                  <a:gd name="connsiteY14" fmla="*/ 9423 h 110133"/>
                  <a:gd name="connsiteX15" fmla="*/ 1101763 w 1322244"/>
                  <a:gd name="connsiteY15" fmla="*/ 9423 h 110133"/>
                  <a:gd name="connsiteX16" fmla="*/ 1211788 w 1322244"/>
                  <a:gd name="connsiteY16" fmla="*/ 110133 h 110133"/>
                  <a:gd name="connsiteX17" fmla="*/ 1322244 w 1322244"/>
                  <a:gd name="connsiteY17" fmla="*/ 0 h 110133"/>
                  <a:gd name="connsiteX18" fmla="*/ 0 w 1322244"/>
                  <a:gd name="connsiteY18" fmla="*/ 0 h 1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22244" h="110133">
                    <a:moveTo>
                      <a:pt x="0" y="0"/>
                    </a:moveTo>
                    <a:cubicBezTo>
                      <a:pt x="0" y="60824"/>
                      <a:pt x="49452" y="110133"/>
                      <a:pt x="110457" y="110133"/>
                    </a:cubicBezTo>
                    <a:cubicBezTo>
                      <a:pt x="168270" y="110133"/>
                      <a:pt x="215674" y="65839"/>
                      <a:pt x="220478" y="9437"/>
                    </a:cubicBezTo>
                    <a:cubicBezTo>
                      <a:pt x="220491" y="9275"/>
                      <a:pt x="220689" y="9275"/>
                      <a:pt x="220702" y="9437"/>
                    </a:cubicBezTo>
                    <a:cubicBezTo>
                      <a:pt x="225506" y="65842"/>
                      <a:pt x="272910" y="110133"/>
                      <a:pt x="330724" y="110133"/>
                    </a:cubicBezTo>
                    <a:cubicBezTo>
                      <a:pt x="388537" y="110133"/>
                      <a:pt x="435944" y="65839"/>
                      <a:pt x="440745" y="9433"/>
                    </a:cubicBezTo>
                    <a:cubicBezTo>
                      <a:pt x="440758" y="9272"/>
                      <a:pt x="440953" y="9272"/>
                      <a:pt x="440966" y="9433"/>
                    </a:cubicBezTo>
                    <a:cubicBezTo>
                      <a:pt x="445770" y="65839"/>
                      <a:pt x="493174" y="110133"/>
                      <a:pt x="550987" y="110133"/>
                    </a:cubicBezTo>
                    <a:cubicBezTo>
                      <a:pt x="608804" y="110133"/>
                      <a:pt x="656211" y="65835"/>
                      <a:pt x="661009" y="9427"/>
                    </a:cubicBezTo>
                    <a:cubicBezTo>
                      <a:pt x="661022" y="9265"/>
                      <a:pt x="661216" y="9265"/>
                      <a:pt x="661229" y="9427"/>
                    </a:cubicBezTo>
                    <a:cubicBezTo>
                      <a:pt x="666030" y="65835"/>
                      <a:pt x="713437" y="110133"/>
                      <a:pt x="771251" y="110133"/>
                    </a:cubicBezTo>
                    <a:cubicBezTo>
                      <a:pt x="829064" y="110133"/>
                      <a:pt x="876471" y="65839"/>
                      <a:pt x="881272" y="9433"/>
                    </a:cubicBezTo>
                    <a:cubicBezTo>
                      <a:pt x="881285" y="9272"/>
                      <a:pt x="881480" y="9272"/>
                      <a:pt x="881496" y="9433"/>
                    </a:cubicBezTo>
                    <a:cubicBezTo>
                      <a:pt x="886297" y="65839"/>
                      <a:pt x="933704" y="110133"/>
                      <a:pt x="991518" y="110133"/>
                    </a:cubicBezTo>
                    <a:cubicBezTo>
                      <a:pt x="1049334" y="110133"/>
                      <a:pt x="1096742" y="65832"/>
                      <a:pt x="1101542" y="9423"/>
                    </a:cubicBezTo>
                    <a:cubicBezTo>
                      <a:pt x="1101556" y="9265"/>
                      <a:pt x="1101750" y="9265"/>
                      <a:pt x="1101763" y="9423"/>
                    </a:cubicBezTo>
                    <a:cubicBezTo>
                      <a:pt x="1106561" y="65832"/>
                      <a:pt x="1153968" y="110133"/>
                      <a:pt x="1211788" y="110133"/>
                    </a:cubicBezTo>
                    <a:cubicBezTo>
                      <a:pt x="1272793" y="110133"/>
                      <a:pt x="1322244" y="60824"/>
                      <a:pt x="13222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aphic 25" descr="Cake stand filled with cupcakes">
              <a:extLst>
                <a:ext uri="{FF2B5EF4-FFF2-40B4-BE49-F238E27FC236}">
                  <a16:creationId xmlns:a16="http://schemas.microsoft.com/office/drawing/2014/main" id="{6C75C9D3-6E41-4963-B8BC-1959112CB83A}"/>
                </a:ext>
              </a:extLst>
            </p:cNvPr>
            <p:cNvGrpSpPr/>
            <p:nvPr/>
          </p:nvGrpSpPr>
          <p:grpSpPr>
            <a:xfrm>
              <a:off x="10721303" y="2380438"/>
              <a:ext cx="481393" cy="726449"/>
              <a:chOff x="10721303" y="2380438"/>
              <a:chExt cx="481393" cy="726449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C1E0D68-183E-4FA7-85DC-305B33443876}"/>
                  </a:ext>
                </a:extLst>
              </p:cNvPr>
              <p:cNvSpPr/>
              <p:nvPr/>
            </p:nvSpPr>
            <p:spPr>
              <a:xfrm>
                <a:off x="10721303" y="2501298"/>
                <a:ext cx="481393" cy="351462"/>
              </a:xfrm>
              <a:custGeom>
                <a:avLst/>
                <a:gdLst>
                  <a:gd name="connsiteX0" fmla="*/ 419781 w 481393"/>
                  <a:gd name="connsiteY0" fmla="*/ 139476 h 351462"/>
                  <a:gd name="connsiteX1" fmla="*/ 409372 w 481393"/>
                  <a:gd name="connsiteY1" fmla="*/ 114948 h 351462"/>
                  <a:gd name="connsiteX2" fmla="*/ 414545 w 481393"/>
                  <a:gd name="connsiteY2" fmla="*/ 76911 h 351462"/>
                  <a:gd name="connsiteX3" fmla="*/ 328194 w 481393"/>
                  <a:gd name="connsiteY3" fmla="*/ 8201 h 351462"/>
                  <a:gd name="connsiteX4" fmla="*/ 230175 w 481393"/>
                  <a:gd name="connsiteY4" fmla="*/ 1075 h 351462"/>
                  <a:gd name="connsiteX5" fmla="*/ 134572 w 481393"/>
                  <a:gd name="connsiteY5" fmla="*/ 30233 h 351462"/>
                  <a:gd name="connsiteX6" fmla="*/ 119883 w 481393"/>
                  <a:gd name="connsiteY6" fmla="*/ 31904 h 351462"/>
                  <a:gd name="connsiteX7" fmla="*/ 49445 w 481393"/>
                  <a:gd name="connsiteY7" fmla="*/ 118898 h 351462"/>
                  <a:gd name="connsiteX8" fmla="*/ 55983 w 481393"/>
                  <a:gd name="connsiteY8" fmla="*/ 142140 h 351462"/>
                  <a:gd name="connsiteX9" fmla="*/ 10 w 481393"/>
                  <a:gd name="connsiteY9" fmla="*/ 231850 h 351462"/>
                  <a:gd name="connsiteX10" fmla="*/ 41281 w 481393"/>
                  <a:gd name="connsiteY10" fmla="*/ 314300 h 351462"/>
                  <a:gd name="connsiteX11" fmla="*/ 194235 w 481393"/>
                  <a:gd name="connsiteY11" fmla="*/ 348272 h 351462"/>
                  <a:gd name="connsiteX12" fmla="*/ 243034 w 481393"/>
                  <a:gd name="connsiteY12" fmla="*/ 351239 h 351462"/>
                  <a:gd name="connsiteX13" fmla="*/ 316562 w 481393"/>
                  <a:gd name="connsiteY13" fmla="*/ 349591 h 351462"/>
                  <a:gd name="connsiteX14" fmla="*/ 438103 w 481393"/>
                  <a:gd name="connsiteY14" fmla="*/ 316068 h 351462"/>
                  <a:gd name="connsiteX15" fmla="*/ 481386 w 481393"/>
                  <a:gd name="connsiteY15" fmla="*/ 234561 h 351462"/>
                  <a:gd name="connsiteX16" fmla="*/ 419781 w 481393"/>
                  <a:gd name="connsiteY16" fmla="*/ 139476 h 35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393" h="351462">
                    <a:moveTo>
                      <a:pt x="419781" y="139476"/>
                    </a:moveTo>
                    <a:cubicBezTo>
                      <a:pt x="410328" y="135380"/>
                      <a:pt x="405501" y="124493"/>
                      <a:pt x="409372" y="114948"/>
                    </a:cubicBezTo>
                    <a:cubicBezTo>
                      <a:pt x="414103" y="103279"/>
                      <a:pt x="416068" y="90301"/>
                      <a:pt x="414545" y="76911"/>
                    </a:cubicBezTo>
                    <a:cubicBezTo>
                      <a:pt x="409672" y="34090"/>
                      <a:pt x="371012" y="3327"/>
                      <a:pt x="328194" y="8201"/>
                    </a:cubicBezTo>
                    <a:cubicBezTo>
                      <a:pt x="328194" y="8201"/>
                      <a:pt x="278973" y="-3541"/>
                      <a:pt x="230175" y="1075"/>
                    </a:cubicBezTo>
                    <a:cubicBezTo>
                      <a:pt x="181376" y="5691"/>
                      <a:pt x="134572" y="30233"/>
                      <a:pt x="134572" y="30233"/>
                    </a:cubicBezTo>
                    <a:lnTo>
                      <a:pt x="119883" y="31904"/>
                    </a:lnTo>
                    <a:cubicBezTo>
                      <a:pt x="76993" y="36784"/>
                      <a:pt x="44337" y="76034"/>
                      <a:pt x="49445" y="118898"/>
                    </a:cubicBezTo>
                    <a:cubicBezTo>
                      <a:pt x="50431" y="127157"/>
                      <a:pt x="52692" y="134955"/>
                      <a:pt x="55983" y="142140"/>
                    </a:cubicBezTo>
                    <a:cubicBezTo>
                      <a:pt x="23169" y="158814"/>
                      <a:pt x="554" y="192653"/>
                      <a:pt x="10" y="231850"/>
                    </a:cubicBezTo>
                    <a:cubicBezTo>
                      <a:pt x="-455" y="265386"/>
                      <a:pt x="16031" y="295322"/>
                      <a:pt x="41281" y="314300"/>
                    </a:cubicBezTo>
                    <a:cubicBezTo>
                      <a:pt x="63006" y="328488"/>
                      <a:pt x="138436" y="344259"/>
                      <a:pt x="194235" y="348272"/>
                    </a:cubicBezTo>
                    <a:cubicBezTo>
                      <a:pt x="205630" y="349093"/>
                      <a:pt x="231088" y="350949"/>
                      <a:pt x="243034" y="351239"/>
                    </a:cubicBezTo>
                    <a:cubicBezTo>
                      <a:pt x="267463" y="351829"/>
                      <a:pt x="295127" y="351242"/>
                      <a:pt x="316562" y="349591"/>
                    </a:cubicBezTo>
                    <a:cubicBezTo>
                      <a:pt x="367243" y="345687"/>
                      <a:pt x="415148" y="331456"/>
                      <a:pt x="438103" y="316068"/>
                    </a:cubicBezTo>
                    <a:cubicBezTo>
                      <a:pt x="463855" y="297795"/>
                      <a:pt x="480977" y="268271"/>
                      <a:pt x="481386" y="234561"/>
                    </a:cubicBezTo>
                    <a:cubicBezTo>
                      <a:pt x="481900" y="191997"/>
                      <a:pt x="456396" y="155339"/>
                      <a:pt x="419781" y="1394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0DB22A3-8122-4B52-84F2-033DF53081A0}"/>
                  </a:ext>
                </a:extLst>
              </p:cNvPr>
              <p:cNvSpPr/>
              <p:nvPr/>
            </p:nvSpPr>
            <p:spPr>
              <a:xfrm>
                <a:off x="10741949" y="2809700"/>
                <a:ext cx="435334" cy="84062"/>
              </a:xfrm>
              <a:custGeom>
                <a:avLst/>
                <a:gdLst>
                  <a:gd name="connsiteX0" fmla="*/ 417457 w 435334"/>
                  <a:gd name="connsiteY0" fmla="*/ 7666 h 84062"/>
                  <a:gd name="connsiteX1" fmla="*/ 400236 w 435334"/>
                  <a:gd name="connsiteY1" fmla="*/ 620 h 84062"/>
                  <a:gd name="connsiteX2" fmla="*/ 400213 w 435334"/>
                  <a:gd name="connsiteY2" fmla="*/ 623 h 84062"/>
                  <a:gd name="connsiteX3" fmla="*/ 289627 w 435334"/>
                  <a:gd name="connsiteY3" fmla="*/ 27103 h 84062"/>
                  <a:gd name="connsiteX4" fmla="*/ 220472 w 435334"/>
                  <a:gd name="connsiteY4" fmla="*/ 28794 h 84062"/>
                  <a:gd name="connsiteX5" fmla="*/ 185435 w 435334"/>
                  <a:gd name="connsiteY5" fmla="*/ 27103 h 84062"/>
                  <a:gd name="connsiteX6" fmla="*/ 51895 w 435334"/>
                  <a:gd name="connsiteY6" fmla="*/ 3 h 84062"/>
                  <a:gd name="connsiteX7" fmla="*/ 51882 w 435334"/>
                  <a:gd name="connsiteY7" fmla="*/ 0 h 84062"/>
                  <a:gd name="connsiteX8" fmla="*/ 42030 w 435334"/>
                  <a:gd name="connsiteY8" fmla="*/ 0 h 84062"/>
                  <a:gd name="connsiteX9" fmla="*/ 20638 w 435334"/>
                  <a:gd name="connsiteY9" fmla="*/ 5899 h 84062"/>
                  <a:gd name="connsiteX10" fmla="*/ 0 w 435334"/>
                  <a:gd name="connsiteY10" fmla="*/ 41855 h 84062"/>
                  <a:gd name="connsiteX11" fmla="*/ 43312 w 435334"/>
                  <a:gd name="connsiteY11" fmla="*/ 84062 h 84062"/>
                  <a:gd name="connsiteX12" fmla="*/ 392003 w 435334"/>
                  <a:gd name="connsiteY12" fmla="*/ 84062 h 84062"/>
                  <a:gd name="connsiteX13" fmla="*/ 435292 w 435334"/>
                  <a:gd name="connsiteY13" fmla="*/ 43965 h 84062"/>
                  <a:gd name="connsiteX14" fmla="*/ 417457 w 435334"/>
                  <a:gd name="connsiteY14" fmla="*/ 7666 h 8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334" h="84062">
                    <a:moveTo>
                      <a:pt x="417457" y="7666"/>
                    </a:moveTo>
                    <a:cubicBezTo>
                      <a:pt x="412419" y="4118"/>
                      <a:pt x="406566" y="1672"/>
                      <a:pt x="400236" y="620"/>
                    </a:cubicBezTo>
                    <a:cubicBezTo>
                      <a:pt x="400226" y="620"/>
                      <a:pt x="400219" y="620"/>
                      <a:pt x="400213" y="623"/>
                    </a:cubicBezTo>
                    <a:cubicBezTo>
                      <a:pt x="380472" y="13555"/>
                      <a:pt x="340299" y="23199"/>
                      <a:pt x="289627" y="27103"/>
                    </a:cubicBezTo>
                    <a:cubicBezTo>
                      <a:pt x="268192" y="28755"/>
                      <a:pt x="244901" y="29388"/>
                      <a:pt x="220472" y="28794"/>
                    </a:cubicBezTo>
                    <a:cubicBezTo>
                      <a:pt x="208526" y="28504"/>
                      <a:pt x="196831" y="27924"/>
                      <a:pt x="185435" y="27103"/>
                    </a:cubicBezTo>
                    <a:cubicBezTo>
                      <a:pt x="129644" y="23090"/>
                      <a:pt x="81560" y="13040"/>
                      <a:pt x="51895" y="3"/>
                    </a:cubicBezTo>
                    <a:cubicBezTo>
                      <a:pt x="51892" y="0"/>
                      <a:pt x="51885" y="0"/>
                      <a:pt x="51882" y="0"/>
                    </a:cubicBezTo>
                    <a:lnTo>
                      <a:pt x="42030" y="0"/>
                    </a:lnTo>
                    <a:cubicBezTo>
                      <a:pt x="34209" y="0"/>
                      <a:pt x="26909" y="2176"/>
                      <a:pt x="20638" y="5899"/>
                    </a:cubicBezTo>
                    <a:cubicBezTo>
                      <a:pt x="8346" y="13192"/>
                      <a:pt x="63" y="26539"/>
                      <a:pt x="0" y="41855"/>
                    </a:cubicBezTo>
                    <a:cubicBezTo>
                      <a:pt x="-95" y="65077"/>
                      <a:pt x="20090" y="84062"/>
                      <a:pt x="43312" y="84062"/>
                    </a:cubicBezTo>
                    <a:lnTo>
                      <a:pt x="392003" y="84062"/>
                    </a:lnTo>
                    <a:cubicBezTo>
                      <a:pt x="414694" y="84062"/>
                      <a:pt x="434273" y="66630"/>
                      <a:pt x="435292" y="43965"/>
                    </a:cubicBezTo>
                    <a:cubicBezTo>
                      <a:pt x="435964" y="28956"/>
                      <a:pt x="428747" y="15615"/>
                      <a:pt x="417457" y="7666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6F3EE90-A24B-4103-B78F-5DCB7666949F}"/>
                  </a:ext>
                </a:extLst>
              </p:cNvPr>
              <p:cNvSpPr/>
              <p:nvPr/>
            </p:nvSpPr>
            <p:spPr>
              <a:xfrm>
                <a:off x="10729113" y="2865004"/>
                <a:ext cx="466170" cy="241883"/>
              </a:xfrm>
              <a:custGeom>
                <a:avLst/>
                <a:gdLst>
                  <a:gd name="connsiteX0" fmla="*/ 466170 w 466170"/>
                  <a:gd name="connsiteY0" fmla="*/ 43 h 241883"/>
                  <a:gd name="connsiteX1" fmla="*/ 466134 w 466170"/>
                  <a:gd name="connsiteY1" fmla="*/ 0 h 241883"/>
                  <a:gd name="connsiteX2" fmla="*/ 446726 w 466170"/>
                  <a:gd name="connsiteY2" fmla="*/ 14046 h 241883"/>
                  <a:gd name="connsiteX3" fmla="*/ 427273 w 466170"/>
                  <a:gd name="connsiteY3" fmla="*/ 0 h 241883"/>
                  <a:gd name="connsiteX4" fmla="*/ 407833 w 466170"/>
                  <a:gd name="connsiteY4" fmla="*/ 14046 h 241883"/>
                  <a:gd name="connsiteX5" fmla="*/ 388409 w 466170"/>
                  <a:gd name="connsiteY5" fmla="*/ 0 h 241883"/>
                  <a:gd name="connsiteX6" fmla="*/ 368975 w 466170"/>
                  <a:gd name="connsiteY6" fmla="*/ 14046 h 241883"/>
                  <a:gd name="connsiteX7" fmla="*/ 349548 w 466170"/>
                  <a:gd name="connsiteY7" fmla="*/ 0 h 241883"/>
                  <a:gd name="connsiteX8" fmla="*/ 330121 w 466170"/>
                  <a:gd name="connsiteY8" fmla="*/ 14046 h 241883"/>
                  <a:gd name="connsiteX9" fmla="*/ 310693 w 466170"/>
                  <a:gd name="connsiteY9" fmla="*/ 0 h 241883"/>
                  <a:gd name="connsiteX10" fmla="*/ 291276 w 466170"/>
                  <a:gd name="connsiteY10" fmla="*/ 14046 h 241883"/>
                  <a:gd name="connsiteX11" fmla="*/ 271865 w 466170"/>
                  <a:gd name="connsiteY11" fmla="*/ 0 h 241883"/>
                  <a:gd name="connsiteX12" fmla="*/ 252445 w 466170"/>
                  <a:gd name="connsiteY12" fmla="*/ 14046 h 241883"/>
                  <a:gd name="connsiteX13" fmla="*/ 233021 w 466170"/>
                  <a:gd name="connsiteY13" fmla="*/ 0 h 241883"/>
                  <a:gd name="connsiteX14" fmla="*/ 213597 w 466170"/>
                  <a:gd name="connsiteY14" fmla="*/ 14046 h 241883"/>
                  <a:gd name="connsiteX15" fmla="*/ 194170 w 466170"/>
                  <a:gd name="connsiteY15" fmla="*/ 0 h 241883"/>
                  <a:gd name="connsiteX16" fmla="*/ 174746 w 466170"/>
                  <a:gd name="connsiteY16" fmla="*/ 14046 h 241883"/>
                  <a:gd name="connsiteX17" fmla="*/ 155329 w 466170"/>
                  <a:gd name="connsiteY17" fmla="*/ 0 h 241883"/>
                  <a:gd name="connsiteX18" fmla="*/ 135905 w 466170"/>
                  <a:gd name="connsiteY18" fmla="*/ 14046 h 241883"/>
                  <a:gd name="connsiteX19" fmla="*/ 116488 w 466170"/>
                  <a:gd name="connsiteY19" fmla="*/ 0 h 241883"/>
                  <a:gd name="connsiteX20" fmla="*/ 97070 w 466170"/>
                  <a:gd name="connsiteY20" fmla="*/ 14046 h 241883"/>
                  <a:gd name="connsiteX21" fmla="*/ 77656 w 466170"/>
                  <a:gd name="connsiteY21" fmla="*/ 0 h 241883"/>
                  <a:gd name="connsiteX22" fmla="*/ 58236 w 466170"/>
                  <a:gd name="connsiteY22" fmla="*/ 14046 h 241883"/>
                  <a:gd name="connsiteX23" fmla="*/ 38825 w 466170"/>
                  <a:gd name="connsiteY23" fmla="*/ 0 h 241883"/>
                  <a:gd name="connsiteX24" fmla="*/ 19405 w 466170"/>
                  <a:gd name="connsiteY24" fmla="*/ 14046 h 241883"/>
                  <a:gd name="connsiteX25" fmla="*/ 37 w 466170"/>
                  <a:gd name="connsiteY25" fmla="*/ 0 h 241883"/>
                  <a:gd name="connsiteX26" fmla="*/ 0 w 466170"/>
                  <a:gd name="connsiteY26" fmla="*/ 43 h 241883"/>
                  <a:gd name="connsiteX27" fmla="*/ 43013 w 466170"/>
                  <a:gd name="connsiteY27" fmla="*/ 216280 h 241883"/>
                  <a:gd name="connsiteX28" fmla="*/ 74211 w 466170"/>
                  <a:gd name="connsiteY28" fmla="*/ 241883 h 241883"/>
                  <a:gd name="connsiteX29" fmla="*/ 393437 w 466170"/>
                  <a:gd name="connsiteY29" fmla="*/ 241883 h 241883"/>
                  <a:gd name="connsiteX30" fmla="*/ 424678 w 466170"/>
                  <a:gd name="connsiteY30" fmla="*/ 216073 h 241883"/>
                  <a:gd name="connsiteX31" fmla="*/ 466170 w 466170"/>
                  <a:gd name="connsiteY31" fmla="*/ 43 h 24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70" h="241883">
                    <a:moveTo>
                      <a:pt x="466170" y="43"/>
                    </a:moveTo>
                    <a:cubicBezTo>
                      <a:pt x="466173" y="23"/>
                      <a:pt x="466154" y="0"/>
                      <a:pt x="466134" y="0"/>
                    </a:cubicBezTo>
                    <a:cubicBezTo>
                      <a:pt x="456453" y="43"/>
                      <a:pt x="456437" y="14046"/>
                      <a:pt x="446726" y="14046"/>
                    </a:cubicBezTo>
                    <a:cubicBezTo>
                      <a:pt x="437000" y="14046"/>
                      <a:pt x="437000" y="0"/>
                      <a:pt x="427273" y="0"/>
                    </a:cubicBezTo>
                    <a:cubicBezTo>
                      <a:pt x="417553" y="0"/>
                      <a:pt x="417553" y="14046"/>
                      <a:pt x="407833" y="14046"/>
                    </a:cubicBezTo>
                    <a:cubicBezTo>
                      <a:pt x="398122" y="14046"/>
                      <a:pt x="398122" y="0"/>
                      <a:pt x="388409" y="0"/>
                    </a:cubicBezTo>
                    <a:cubicBezTo>
                      <a:pt x="378692" y="0"/>
                      <a:pt x="378692" y="14046"/>
                      <a:pt x="368975" y="14046"/>
                    </a:cubicBezTo>
                    <a:cubicBezTo>
                      <a:pt x="359261" y="14046"/>
                      <a:pt x="359261" y="0"/>
                      <a:pt x="349548" y="0"/>
                    </a:cubicBezTo>
                    <a:cubicBezTo>
                      <a:pt x="339834" y="0"/>
                      <a:pt x="339834" y="14046"/>
                      <a:pt x="330121" y="14046"/>
                    </a:cubicBezTo>
                    <a:cubicBezTo>
                      <a:pt x="320407" y="14046"/>
                      <a:pt x="320407" y="0"/>
                      <a:pt x="310693" y="0"/>
                    </a:cubicBezTo>
                    <a:cubicBezTo>
                      <a:pt x="300983" y="0"/>
                      <a:pt x="300983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5" y="14046"/>
                      <a:pt x="242735" y="0"/>
                      <a:pt x="233021" y="0"/>
                    </a:cubicBezTo>
                    <a:cubicBezTo>
                      <a:pt x="223307" y="0"/>
                      <a:pt x="223311" y="14046"/>
                      <a:pt x="213597" y="14046"/>
                    </a:cubicBezTo>
                    <a:cubicBezTo>
                      <a:pt x="203884" y="14046"/>
                      <a:pt x="203884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8" y="0"/>
                      <a:pt x="145618" y="14046"/>
                      <a:pt x="135905" y="14046"/>
                    </a:cubicBezTo>
                    <a:cubicBezTo>
                      <a:pt x="126198" y="14046"/>
                      <a:pt x="126198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5" y="14046"/>
                    </a:cubicBezTo>
                    <a:cubicBezTo>
                      <a:pt x="9714" y="14046"/>
                      <a:pt x="9698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3" y="216280"/>
                    </a:lnTo>
                    <a:cubicBezTo>
                      <a:pt x="45973" y="231164"/>
                      <a:pt x="59037" y="241883"/>
                      <a:pt x="74211" y="241883"/>
                    </a:cubicBezTo>
                    <a:lnTo>
                      <a:pt x="393437" y="241883"/>
                    </a:lnTo>
                    <a:cubicBezTo>
                      <a:pt x="408693" y="241883"/>
                      <a:pt x="421800" y="231055"/>
                      <a:pt x="424678" y="216073"/>
                    </a:cubicBezTo>
                    <a:lnTo>
                      <a:pt x="46617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" name="Graphic 25" descr="Cake stand filled with cupcakes">
                <a:extLst>
                  <a:ext uri="{FF2B5EF4-FFF2-40B4-BE49-F238E27FC236}">
                    <a16:creationId xmlns:a16="http://schemas.microsoft.com/office/drawing/2014/main" id="{46CEEDCF-C1B4-47F6-B3B1-79667A10C790}"/>
                  </a:ext>
                </a:extLst>
              </p:cNvPr>
              <p:cNvGrpSpPr/>
              <p:nvPr/>
            </p:nvGrpSpPr>
            <p:grpSpPr>
              <a:xfrm>
                <a:off x="10774308" y="2902055"/>
                <a:ext cx="189590" cy="142732"/>
                <a:chOff x="10774308" y="2902055"/>
                <a:chExt cx="189590" cy="142732"/>
              </a:xfrm>
              <a:solidFill>
                <a:srgbClr val="E5E5E5"/>
              </a:solidFill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96A7F24-EBCC-4405-AF01-B7E8320772D9}"/>
                    </a:ext>
                  </a:extLst>
                </p:cNvPr>
                <p:cNvSpPr/>
                <p:nvPr/>
              </p:nvSpPr>
              <p:spPr>
                <a:xfrm>
                  <a:off x="10774308" y="2903012"/>
                  <a:ext cx="16487" cy="141775"/>
                </a:xfrm>
                <a:custGeom>
                  <a:avLst/>
                  <a:gdLst>
                    <a:gd name="connsiteX0" fmla="*/ 14835 w 16487"/>
                    <a:gd name="connsiteY0" fmla="*/ 141776 h 141775"/>
                    <a:gd name="connsiteX1" fmla="*/ 13196 w 16487"/>
                    <a:gd name="connsiteY1" fmla="*/ 140285 h 141775"/>
                    <a:gd name="connsiteX2" fmla="*/ 7 w 16487"/>
                    <a:gd name="connsiteY2" fmla="*/ 1802 h 141775"/>
                    <a:gd name="connsiteX3" fmla="*/ 1491 w 16487"/>
                    <a:gd name="connsiteY3" fmla="*/ 2 h 141775"/>
                    <a:gd name="connsiteX4" fmla="*/ 3291 w 16487"/>
                    <a:gd name="connsiteY4" fmla="*/ 1486 h 141775"/>
                    <a:gd name="connsiteX5" fmla="*/ 16480 w 16487"/>
                    <a:gd name="connsiteY5" fmla="*/ 139969 h 141775"/>
                    <a:gd name="connsiteX6" fmla="*/ 14996 w 16487"/>
                    <a:gd name="connsiteY6" fmla="*/ 141769 h 141775"/>
                    <a:gd name="connsiteX7" fmla="*/ 14835 w 16487"/>
                    <a:gd name="connsiteY7" fmla="*/ 141776 h 14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7" h="141775">
                      <a:moveTo>
                        <a:pt x="14835" y="141776"/>
                      </a:moveTo>
                      <a:cubicBezTo>
                        <a:pt x="13994" y="141776"/>
                        <a:pt x="13279" y="141139"/>
                        <a:pt x="13196" y="140285"/>
                      </a:cubicBezTo>
                      <a:lnTo>
                        <a:pt x="7" y="1802"/>
                      </a:lnTo>
                      <a:cubicBezTo>
                        <a:pt x="-78" y="896"/>
                        <a:pt x="588" y="88"/>
                        <a:pt x="1491" y="2"/>
                      </a:cubicBezTo>
                      <a:cubicBezTo>
                        <a:pt x="2395" y="-41"/>
                        <a:pt x="3202" y="579"/>
                        <a:pt x="3291" y="1486"/>
                      </a:cubicBezTo>
                      <a:lnTo>
                        <a:pt x="16480" y="139969"/>
                      </a:lnTo>
                      <a:cubicBezTo>
                        <a:pt x="16566" y="140876"/>
                        <a:pt x="15900" y="141683"/>
                        <a:pt x="14996" y="141769"/>
                      </a:cubicBezTo>
                      <a:cubicBezTo>
                        <a:pt x="14944" y="141772"/>
                        <a:pt x="14891" y="141776"/>
                        <a:pt x="14835" y="14177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A51A5D8-A032-4D75-AB08-6DA7ACF1057C}"/>
                    </a:ext>
                  </a:extLst>
                </p:cNvPr>
                <p:cNvSpPr/>
                <p:nvPr/>
              </p:nvSpPr>
              <p:spPr>
                <a:xfrm>
                  <a:off x="10810911" y="2902819"/>
                  <a:ext cx="14501" cy="130428"/>
                </a:xfrm>
                <a:custGeom>
                  <a:avLst/>
                  <a:gdLst>
                    <a:gd name="connsiteX0" fmla="*/ 12523 w 14501"/>
                    <a:gd name="connsiteY0" fmla="*/ 130428 h 130428"/>
                    <a:gd name="connsiteX1" fmla="*/ 10555 w 14501"/>
                    <a:gd name="connsiteY1" fmla="*/ 128615 h 130428"/>
                    <a:gd name="connsiteX2" fmla="*/ 7 w 14501"/>
                    <a:gd name="connsiteY2" fmla="*/ 2144 h 130428"/>
                    <a:gd name="connsiteX3" fmla="*/ 1814 w 14501"/>
                    <a:gd name="connsiteY3" fmla="*/ 11 h 130428"/>
                    <a:gd name="connsiteX4" fmla="*/ 3947 w 14501"/>
                    <a:gd name="connsiteY4" fmla="*/ 1817 h 130428"/>
                    <a:gd name="connsiteX5" fmla="*/ 14495 w 14501"/>
                    <a:gd name="connsiteY5" fmla="*/ 128289 h 130428"/>
                    <a:gd name="connsiteX6" fmla="*/ 12688 w 14501"/>
                    <a:gd name="connsiteY6" fmla="*/ 130422 h 130428"/>
                    <a:gd name="connsiteX7" fmla="*/ 12523 w 14501"/>
                    <a:gd name="connsiteY7" fmla="*/ 130428 h 130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1" h="130428">
                      <a:moveTo>
                        <a:pt x="12523" y="130428"/>
                      </a:moveTo>
                      <a:cubicBezTo>
                        <a:pt x="11504" y="130428"/>
                        <a:pt x="10640" y="129650"/>
                        <a:pt x="10555" y="128615"/>
                      </a:cubicBezTo>
                      <a:lnTo>
                        <a:pt x="7" y="2144"/>
                      </a:lnTo>
                      <a:cubicBezTo>
                        <a:pt x="-82" y="1056"/>
                        <a:pt x="726" y="100"/>
                        <a:pt x="1814" y="11"/>
                      </a:cubicBezTo>
                      <a:cubicBezTo>
                        <a:pt x="2895" y="-105"/>
                        <a:pt x="3861" y="729"/>
                        <a:pt x="3947" y="1817"/>
                      </a:cubicBezTo>
                      <a:lnTo>
                        <a:pt x="14495" y="128289"/>
                      </a:lnTo>
                      <a:cubicBezTo>
                        <a:pt x="14584" y="129377"/>
                        <a:pt x="13776" y="130333"/>
                        <a:pt x="12688" y="130422"/>
                      </a:cubicBezTo>
                      <a:cubicBezTo>
                        <a:pt x="12635" y="130428"/>
                        <a:pt x="12576" y="130428"/>
                        <a:pt x="12523" y="13042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FEAD0138-AC37-4CB8-8ABA-BC3E33656032}"/>
                    </a:ext>
                  </a:extLst>
                </p:cNvPr>
                <p:cNvSpPr/>
                <p:nvPr/>
              </p:nvSpPr>
              <p:spPr>
                <a:xfrm>
                  <a:off x="10847508" y="2902632"/>
                  <a:ext cx="12526" cy="119078"/>
                </a:xfrm>
                <a:custGeom>
                  <a:avLst/>
                  <a:gdLst>
                    <a:gd name="connsiteX0" fmla="*/ 10217 w 12526"/>
                    <a:gd name="connsiteY0" fmla="*/ 119079 h 119078"/>
                    <a:gd name="connsiteX1" fmla="*/ 7919 w 12526"/>
                    <a:gd name="connsiteY1" fmla="*/ 116929 h 119078"/>
                    <a:gd name="connsiteX2" fmla="*/ 5 w 12526"/>
                    <a:gd name="connsiteY2" fmla="*/ 2463 h 119078"/>
                    <a:gd name="connsiteX3" fmla="*/ 2149 w 12526"/>
                    <a:gd name="connsiteY3" fmla="*/ 3 h 119078"/>
                    <a:gd name="connsiteX4" fmla="*/ 4608 w 12526"/>
                    <a:gd name="connsiteY4" fmla="*/ 2147 h 119078"/>
                    <a:gd name="connsiteX5" fmla="*/ 12522 w 12526"/>
                    <a:gd name="connsiteY5" fmla="*/ 116613 h 119078"/>
                    <a:gd name="connsiteX6" fmla="*/ 10378 w 12526"/>
                    <a:gd name="connsiteY6" fmla="*/ 119072 h 119078"/>
                    <a:gd name="connsiteX7" fmla="*/ 10217 w 12526"/>
                    <a:gd name="connsiteY7" fmla="*/ 119079 h 11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26" h="119078">
                      <a:moveTo>
                        <a:pt x="10217" y="119079"/>
                      </a:moveTo>
                      <a:cubicBezTo>
                        <a:pt x="9017" y="119079"/>
                        <a:pt x="8001" y="118149"/>
                        <a:pt x="7919" y="116929"/>
                      </a:cubicBezTo>
                      <a:lnTo>
                        <a:pt x="5" y="2463"/>
                      </a:lnTo>
                      <a:cubicBezTo>
                        <a:pt x="-80" y="1194"/>
                        <a:pt x="879" y="89"/>
                        <a:pt x="2149" y="3"/>
                      </a:cubicBezTo>
                      <a:cubicBezTo>
                        <a:pt x="3336" y="-63"/>
                        <a:pt x="4522" y="874"/>
                        <a:pt x="4608" y="2147"/>
                      </a:cubicBezTo>
                      <a:lnTo>
                        <a:pt x="12522" y="116613"/>
                      </a:lnTo>
                      <a:cubicBezTo>
                        <a:pt x="12607" y="117882"/>
                        <a:pt x="11648" y="118986"/>
                        <a:pt x="10378" y="119072"/>
                      </a:cubicBezTo>
                      <a:cubicBezTo>
                        <a:pt x="10326" y="119075"/>
                        <a:pt x="10273" y="119079"/>
                        <a:pt x="10217" y="119079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57335EF7-BE14-4F2B-B7C7-A855338E2E57}"/>
                    </a:ext>
                  </a:extLst>
                </p:cNvPr>
                <p:cNvSpPr/>
                <p:nvPr/>
              </p:nvSpPr>
              <p:spPr>
                <a:xfrm>
                  <a:off x="10884106" y="2902433"/>
                  <a:ext cx="10554" cy="107734"/>
                </a:xfrm>
                <a:custGeom>
                  <a:avLst/>
                  <a:gdLst>
                    <a:gd name="connsiteX0" fmla="*/ 7914 w 10554"/>
                    <a:gd name="connsiteY0" fmla="*/ 107734 h 107734"/>
                    <a:gd name="connsiteX1" fmla="*/ 5282 w 10554"/>
                    <a:gd name="connsiteY1" fmla="*/ 105232 h 107734"/>
                    <a:gd name="connsiteX2" fmla="*/ 3 w 10554"/>
                    <a:gd name="connsiteY2" fmla="*/ 2777 h 107734"/>
                    <a:gd name="connsiteX3" fmla="*/ 2503 w 10554"/>
                    <a:gd name="connsiteY3" fmla="*/ 8 h 107734"/>
                    <a:gd name="connsiteX4" fmla="*/ 5272 w 10554"/>
                    <a:gd name="connsiteY4" fmla="*/ 2507 h 107734"/>
                    <a:gd name="connsiteX5" fmla="*/ 10551 w 10554"/>
                    <a:gd name="connsiteY5" fmla="*/ 104961 h 107734"/>
                    <a:gd name="connsiteX6" fmla="*/ 8052 w 10554"/>
                    <a:gd name="connsiteY6" fmla="*/ 107731 h 107734"/>
                    <a:gd name="connsiteX7" fmla="*/ 7914 w 10554"/>
                    <a:gd name="connsiteY7" fmla="*/ 107734 h 107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4" h="107734">
                      <a:moveTo>
                        <a:pt x="7914" y="107734"/>
                      </a:moveTo>
                      <a:cubicBezTo>
                        <a:pt x="6519" y="107734"/>
                        <a:pt x="5355" y="106643"/>
                        <a:pt x="5282" y="105232"/>
                      </a:cubicBezTo>
                      <a:lnTo>
                        <a:pt x="3" y="2777"/>
                      </a:lnTo>
                      <a:cubicBezTo>
                        <a:pt x="-69" y="1323"/>
                        <a:pt x="1045" y="83"/>
                        <a:pt x="2503" y="8"/>
                      </a:cubicBezTo>
                      <a:cubicBezTo>
                        <a:pt x="3963" y="-105"/>
                        <a:pt x="5200" y="1050"/>
                        <a:pt x="5272" y="2507"/>
                      </a:cubicBezTo>
                      <a:lnTo>
                        <a:pt x="10551" y="104961"/>
                      </a:lnTo>
                      <a:cubicBezTo>
                        <a:pt x="10624" y="106415"/>
                        <a:pt x="9509" y="107655"/>
                        <a:pt x="8052" y="107731"/>
                      </a:cubicBezTo>
                      <a:cubicBezTo>
                        <a:pt x="8006" y="107734"/>
                        <a:pt x="7960" y="107734"/>
                        <a:pt x="7914" y="107734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B69070C4-61DD-4629-ADB0-A5E68468BFB8}"/>
                    </a:ext>
                  </a:extLst>
                </p:cNvPr>
                <p:cNvSpPr/>
                <p:nvPr/>
              </p:nvSpPr>
              <p:spPr>
                <a:xfrm>
                  <a:off x="10920707" y="2902246"/>
                  <a:ext cx="8572" cy="96384"/>
                </a:xfrm>
                <a:custGeom>
                  <a:avLst/>
                  <a:gdLst>
                    <a:gd name="connsiteX0" fmla="*/ 5603 w 8572"/>
                    <a:gd name="connsiteY0" fmla="*/ 96384 h 96384"/>
                    <a:gd name="connsiteX1" fmla="*/ 2639 w 8572"/>
                    <a:gd name="connsiteY1" fmla="*/ 93502 h 96384"/>
                    <a:gd name="connsiteX2" fmla="*/ 1 w 8572"/>
                    <a:gd name="connsiteY2" fmla="*/ 3053 h 96384"/>
                    <a:gd name="connsiteX3" fmla="*/ 2880 w 8572"/>
                    <a:gd name="connsiteY3" fmla="*/ 0 h 96384"/>
                    <a:gd name="connsiteX4" fmla="*/ 5933 w 8572"/>
                    <a:gd name="connsiteY4" fmla="*/ 2878 h 96384"/>
                    <a:gd name="connsiteX5" fmla="*/ 8571 w 8572"/>
                    <a:gd name="connsiteY5" fmla="*/ 93328 h 96384"/>
                    <a:gd name="connsiteX6" fmla="*/ 5692 w 8572"/>
                    <a:gd name="connsiteY6" fmla="*/ 96381 h 96384"/>
                    <a:gd name="connsiteX7" fmla="*/ 5603 w 8572"/>
                    <a:gd name="connsiteY7" fmla="*/ 96384 h 9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" h="96384">
                      <a:moveTo>
                        <a:pt x="5603" y="96384"/>
                      </a:moveTo>
                      <a:cubicBezTo>
                        <a:pt x="4004" y="96384"/>
                        <a:pt x="2682" y="95108"/>
                        <a:pt x="2639" y="93502"/>
                      </a:cubicBezTo>
                      <a:lnTo>
                        <a:pt x="1" y="3053"/>
                      </a:lnTo>
                      <a:cubicBezTo>
                        <a:pt x="-48" y="1415"/>
                        <a:pt x="1241" y="50"/>
                        <a:pt x="2880" y="0"/>
                      </a:cubicBezTo>
                      <a:cubicBezTo>
                        <a:pt x="4538" y="36"/>
                        <a:pt x="5884" y="1243"/>
                        <a:pt x="5933" y="2878"/>
                      </a:cubicBezTo>
                      <a:lnTo>
                        <a:pt x="8571" y="93328"/>
                      </a:lnTo>
                      <a:cubicBezTo>
                        <a:pt x="8620" y="94966"/>
                        <a:pt x="7331" y="96331"/>
                        <a:pt x="5692" y="96381"/>
                      </a:cubicBezTo>
                      <a:cubicBezTo>
                        <a:pt x="5663" y="96381"/>
                        <a:pt x="5633" y="96384"/>
                        <a:pt x="5603" y="96384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4E5D5A4-F800-45F2-AB69-506BED8E1A73}"/>
                    </a:ext>
                  </a:extLst>
                </p:cNvPr>
                <p:cNvSpPr/>
                <p:nvPr/>
              </p:nvSpPr>
              <p:spPr>
                <a:xfrm>
                  <a:off x="10957304" y="2902055"/>
                  <a:ext cx="6594" cy="85031"/>
                </a:xfrm>
                <a:custGeom>
                  <a:avLst/>
                  <a:gdLst>
                    <a:gd name="connsiteX0" fmla="*/ 3297 w 6594"/>
                    <a:gd name="connsiteY0" fmla="*/ 85032 h 85031"/>
                    <a:gd name="connsiteX1" fmla="*/ 0 w 6594"/>
                    <a:gd name="connsiteY1" fmla="*/ 81734 h 85031"/>
                    <a:gd name="connsiteX2" fmla="*/ 0 w 6594"/>
                    <a:gd name="connsiteY2" fmla="*/ 3297 h 85031"/>
                    <a:gd name="connsiteX3" fmla="*/ 3297 w 6594"/>
                    <a:gd name="connsiteY3" fmla="*/ 0 h 85031"/>
                    <a:gd name="connsiteX4" fmla="*/ 6594 w 6594"/>
                    <a:gd name="connsiteY4" fmla="*/ 3297 h 85031"/>
                    <a:gd name="connsiteX5" fmla="*/ 6594 w 6594"/>
                    <a:gd name="connsiteY5" fmla="*/ 81734 h 85031"/>
                    <a:gd name="connsiteX6" fmla="*/ 3297 w 6594"/>
                    <a:gd name="connsiteY6" fmla="*/ 85032 h 8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85031">
                      <a:moveTo>
                        <a:pt x="3297" y="85032"/>
                      </a:moveTo>
                      <a:cubicBezTo>
                        <a:pt x="1474" y="85032"/>
                        <a:pt x="0" y="83558"/>
                        <a:pt x="0" y="81734"/>
                      </a:cubicBezTo>
                      <a:lnTo>
                        <a:pt x="0" y="3297"/>
                      </a:lnTo>
                      <a:cubicBezTo>
                        <a:pt x="0" y="1474"/>
                        <a:pt x="1474" y="0"/>
                        <a:pt x="3297" y="0"/>
                      </a:cubicBezTo>
                      <a:cubicBezTo>
                        <a:pt x="5120" y="0"/>
                        <a:pt x="6594" y="1474"/>
                        <a:pt x="6594" y="3297"/>
                      </a:cubicBezTo>
                      <a:lnTo>
                        <a:pt x="6594" y="81734"/>
                      </a:lnTo>
                      <a:cubicBezTo>
                        <a:pt x="6594" y="83558"/>
                        <a:pt x="5120" y="85032"/>
                        <a:pt x="3297" y="85032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A8A313C-B0E5-4020-B26B-E2A1FD7FECD8}"/>
                  </a:ext>
                </a:extLst>
              </p:cNvPr>
              <p:cNvSpPr/>
              <p:nvPr/>
            </p:nvSpPr>
            <p:spPr>
              <a:xfrm>
                <a:off x="10843480" y="2380438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3 w 209442"/>
                  <a:gd name="connsiteY1" fmla="*/ 150581 h 169096"/>
                  <a:gd name="connsiteX2" fmla="*/ 206703 w 209442"/>
                  <a:gd name="connsiteY2" fmla="*/ 83912 h 169096"/>
                  <a:gd name="connsiteX3" fmla="*/ 140663 w 209442"/>
                  <a:gd name="connsiteY3" fmla="*/ 9619 h 169096"/>
                  <a:gd name="connsiteX4" fmla="*/ 74725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4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3" y="150581"/>
                    </a:cubicBezTo>
                    <a:cubicBezTo>
                      <a:pt x="215675" y="125394"/>
                      <a:pt x="208203" y="90849"/>
                      <a:pt x="206703" y="83912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59" y="-464"/>
                      <a:pt x="74725" y="1349"/>
                    </a:cubicBezTo>
                    <a:cubicBezTo>
                      <a:pt x="74692" y="1353"/>
                      <a:pt x="74689" y="1395"/>
                      <a:pt x="74719" y="1409"/>
                    </a:cubicBezTo>
                    <a:cubicBezTo>
                      <a:pt x="85662" y="6701"/>
                      <a:pt x="98601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4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4" y="135434"/>
                      <a:pt x="185591" y="139295"/>
                      <a:pt x="196963" y="150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Graphic 25" descr="Cake stand filled with cupcakes">
                <a:extLst>
                  <a:ext uri="{FF2B5EF4-FFF2-40B4-BE49-F238E27FC236}">
                    <a16:creationId xmlns:a16="http://schemas.microsoft.com/office/drawing/2014/main" id="{8874F0D9-87FC-4A72-B4D1-8244ED7DD89E}"/>
                  </a:ext>
                </a:extLst>
              </p:cNvPr>
              <p:cNvGrpSpPr/>
              <p:nvPr/>
            </p:nvGrpSpPr>
            <p:grpSpPr>
              <a:xfrm>
                <a:off x="10774368" y="2566141"/>
                <a:ext cx="376166" cy="222516"/>
                <a:chOff x="10774368" y="2566141"/>
                <a:chExt cx="376166" cy="222516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7B3435E-C288-4271-96F7-221B6D3B0A82}"/>
                    </a:ext>
                  </a:extLst>
                </p:cNvPr>
                <p:cNvSpPr/>
                <p:nvPr/>
              </p:nvSpPr>
              <p:spPr>
                <a:xfrm>
                  <a:off x="10848600" y="2581027"/>
                  <a:ext cx="37873" cy="37869"/>
                </a:xfrm>
                <a:custGeom>
                  <a:avLst/>
                  <a:gdLst>
                    <a:gd name="connsiteX0" fmla="*/ 34575 w 37873"/>
                    <a:gd name="connsiteY0" fmla="*/ 37869 h 37869"/>
                    <a:gd name="connsiteX1" fmla="*/ 32244 w 37873"/>
                    <a:gd name="connsiteY1" fmla="*/ 36903 h 37869"/>
                    <a:gd name="connsiteX2" fmla="*/ 967 w 37873"/>
                    <a:gd name="connsiteY2" fmla="*/ 5629 h 37869"/>
                    <a:gd name="connsiteX3" fmla="*/ 967 w 37873"/>
                    <a:gd name="connsiteY3" fmla="*/ 967 h 37869"/>
                    <a:gd name="connsiteX4" fmla="*/ 5629 w 37873"/>
                    <a:gd name="connsiteY4" fmla="*/ 967 h 37869"/>
                    <a:gd name="connsiteX5" fmla="*/ 36907 w 37873"/>
                    <a:gd name="connsiteY5" fmla="*/ 32241 h 37869"/>
                    <a:gd name="connsiteX6" fmla="*/ 36907 w 37873"/>
                    <a:gd name="connsiteY6" fmla="*/ 36903 h 37869"/>
                    <a:gd name="connsiteX7" fmla="*/ 34575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4575" y="37869"/>
                      </a:moveTo>
                      <a:cubicBezTo>
                        <a:pt x="33731" y="37869"/>
                        <a:pt x="32887" y="37546"/>
                        <a:pt x="32244" y="36903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7" y="32241"/>
                      </a:lnTo>
                      <a:cubicBezTo>
                        <a:pt x="38196" y="33530"/>
                        <a:pt x="38196" y="35614"/>
                        <a:pt x="36907" y="36903"/>
                      </a:cubicBezTo>
                      <a:cubicBezTo>
                        <a:pt x="36264" y="37546"/>
                        <a:pt x="35420" y="37869"/>
                        <a:pt x="34575" y="3786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D92DCAC-9583-4E54-9B80-48BB8BF14146}"/>
                    </a:ext>
                  </a:extLst>
                </p:cNvPr>
                <p:cNvSpPr/>
                <p:nvPr/>
              </p:nvSpPr>
              <p:spPr>
                <a:xfrm>
                  <a:off x="11112661" y="2711821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7 w 37873"/>
                    <a:gd name="connsiteY4" fmla="*/ 967 h 37869"/>
                    <a:gd name="connsiteX5" fmla="*/ 36907 w 37873"/>
                    <a:gd name="connsiteY5" fmla="*/ 5629 h 37869"/>
                    <a:gd name="connsiteX6" fmla="*/ 5629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26B5E29-0511-48F6-AA70-11A841914E64}"/>
                    </a:ext>
                  </a:extLst>
                </p:cNvPr>
                <p:cNvSpPr/>
                <p:nvPr/>
              </p:nvSpPr>
              <p:spPr>
                <a:xfrm>
                  <a:off x="11104089" y="2666987"/>
                  <a:ext cx="6594" cy="50826"/>
                </a:xfrm>
                <a:custGeom>
                  <a:avLst/>
                  <a:gdLst>
                    <a:gd name="connsiteX0" fmla="*/ 3297 w 6594"/>
                    <a:gd name="connsiteY0" fmla="*/ 50826 h 50826"/>
                    <a:gd name="connsiteX1" fmla="*/ 0 w 6594"/>
                    <a:gd name="connsiteY1" fmla="*/ 47529 h 50826"/>
                    <a:gd name="connsiteX2" fmla="*/ 0 w 6594"/>
                    <a:gd name="connsiteY2" fmla="*/ 3297 h 50826"/>
                    <a:gd name="connsiteX3" fmla="*/ 3297 w 6594"/>
                    <a:gd name="connsiteY3" fmla="*/ 0 h 50826"/>
                    <a:gd name="connsiteX4" fmla="*/ 6594 w 6594"/>
                    <a:gd name="connsiteY4" fmla="*/ 3297 h 50826"/>
                    <a:gd name="connsiteX5" fmla="*/ 6594 w 6594"/>
                    <a:gd name="connsiteY5" fmla="*/ 47529 h 50826"/>
                    <a:gd name="connsiteX6" fmla="*/ 3297 w 6594"/>
                    <a:gd name="connsiteY6" fmla="*/ 50826 h 5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50826">
                      <a:moveTo>
                        <a:pt x="3297" y="50826"/>
                      </a:moveTo>
                      <a:cubicBezTo>
                        <a:pt x="1474" y="50826"/>
                        <a:pt x="0" y="49353"/>
                        <a:pt x="0" y="47529"/>
                      </a:cubicBezTo>
                      <a:lnTo>
                        <a:pt x="0" y="3297"/>
                      </a:lnTo>
                      <a:cubicBezTo>
                        <a:pt x="0" y="1474"/>
                        <a:pt x="1474" y="0"/>
                        <a:pt x="3297" y="0"/>
                      </a:cubicBezTo>
                      <a:cubicBezTo>
                        <a:pt x="5120" y="0"/>
                        <a:pt x="6594" y="1474"/>
                        <a:pt x="6594" y="3297"/>
                      </a:cubicBezTo>
                      <a:lnTo>
                        <a:pt x="6594" y="47529"/>
                      </a:lnTo>
                      <a:cubicBezTo>
                        <a:pt x="6594" y="49349"/>
                        <a:pt x="5120" y="50826"/>
                        <a:pt x="3297" y="508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033164D-DC9F-4949-963F-CCFDC7B27793}"/>
                    </a:ext>
                  </a:extLst>
                </p:cNvPr>
                <p:cNvSpPr/>
                <p:nvPr/>
              </p:nvSpPr>
              <p:spPr>
                <a:xfrm>
                  <a:off x="10802439" y="2640377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7 w 37873"/>
                    <a:gd name="connsiteY4" fmla="*/ 967 h 37869"/>
                    <a:gd name="connsiteX5" fmla="*/ 36907 w 37873"/>
                    <a:gd name="connsiteY5" fmla="*/ 5629 h 37869"/>
                    <a:gd name="connsiteX6" fmla="*/ 5629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3"/>
                      </a:lnTo>
                      <a:cubicBezTo>
                        <a:pt x="4983" y="37546"/>
                        <a:pt x="4139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3B50BB2-B608-41F7-BD79-2860687D02AA}"/>
                    </a:ext>
                  </a:extLst>
                </p:cNvPr>
                <p:cNvSpPr/>
                <p:nvPr/>
              </p:nvSpPr>
              <p:spPr>
                <a:xfrm>
                  <a:off x="11024955" y="2566141"/>
                  <a:ext cx="37870" cy="37872"/>
                </a:xfrm>
                <a:custGeom>
                  <a:avLst/>
                  <a:gdLst>
                    <a:gd name="connsiteX0" fmla="*/ 34572 w 37870"/>
                    <a:gd name="connsiteY0" fmla="*/ 37873 h 37872"/>
                    <a:gd name="connsiteX1" fmla="*/ 32241 w 37870"/>
                    <a:gd name="connsiteY1" fmla="*/ 36906 h 37872"/>
                    <a:gd name="connsiteX2" fmla="*/ 967 w 37870"/>
                    <a:gd name="connsiteY2" fmla="*/ 5629 h 37872"/>
                    <a:gd name="connsiteX3" fmla="*/ 967 w 37870"/>
                    <a:gd name="connsiteY3" fmla="*/ 967 h 37872"/>
                    <a:gd name="connsiteX4" fmla="*/ 5629 w 37870"/>
                    <a:gd name="connsiteY4" fmla="*/ 967 h 37872"/>
                    <a:gd name="connsiteX5" fmla="*/ 36903 w 37870"/>
                    <a:gd name="connsiteY5" fmla="*/ 32244 h 37872"/>
                    <a:gd name="connsiteX6" fmla="*/ 36903 w 37870"/>
                    <a:gd name="connsiteY6" fmla="*/ 36906 h 37872"/>
                    <a:gd name="connsiteX7" fmla="*/ 34572 w 37870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0" h="37872">
                      <a:moveTo>
                        <a:pt x="34572" y="37873"/>
                      </a:moveTo>
                      <a:cubicBezTo>
                        <a:pt x="33728" y="37873"/>
                        <a:pt x="32884" y="37549"/>
                        <a:pt x="32241" y="36906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3" y="32244"/>
                      </a:lnTo>
                      <a:cubicBezTo>
                        <a:pt x="38193" y="33533"/>
                        <a:pt x="38193" y="35617"/>
                        <a:pt x="36903" y="36906"/>
                      </a:cubicBezTo>
                      <a:cubicBezTo>
                        <a:pt x="36260" y="37549"/>
                        <a:pt x="35416" y="37873"/>
                        <a:pt x="34572" y="37873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0669D4CA-4516-400C-BB99-CDAF6F63186E}"/>
                    </a:ext>
                  </a:extLst>
                </p:cNvPr>
                <p:cNvSpPr/>
                <p:nvPr/>
              </p:nvSpPr>
              <p:spPr>
                <a:xfrm>
                  <a:off x="10774368" y="2744191"/>
                  <a:ext cx="50826" cy="6594"/>
                </a:xfrm>
                <a:custGeom>
                  <a:avLst/>
                  <a:gdLst>
                    <a:gd name="connsiteX0" fmla="*/ 47529 w 50826"/>
                    <a:gd name="connsiteY0" fmla="*/ 6594 h 6594"/>
                    <a:gd name="connsiteX1" fmla="*/ 3297 w 50826"/>
                    <a:gd name="connsiteY1" fmla="*/ 6594 h 6594"/>
                    <a:gd name="connsiteX2" fmla="*/ 0 w 50826"/>
                    <a:gd name="connsiteY2" fmla="*/ 3297 h 6594"/>
                    <a:gd name="connsiteX3" fmla="*/ 3297 w 50826"/>
                    <a:gd name="connsiteY3" fmla="*/ 0 h 6594"/>
                    <a:gd name="connsiteX4" fmla="*/ 47529 w 50826"/>
                    <a:gd name="connsiteY4" fmla="*/ 0 h 6594"/>
                    <a:gd name="connsiteX5" fmla="*/ 50826 w 50826"/>
                    <a:gd name="connsiteY5" fmla="*/ 3297 h 6594"/>
                    <a:gd name="connsiteX6" fmla="*/ 47529 w 50826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6" h="6594">
                      <a:moveTo>
                        <a:pt x="47529" y="6594"/>
                      </a:moveTo>
                      <a:lnTo>
                        <a:pt x="3297" y="6594"/>
                      </a:lnTo>
                      <a:cubicBezTo>
                        <a:pt x="1474" y="6594"/>
                        <a:pt x="0" y="5121"/>
                        <a:pt x="0" y="3297"/>
                      </a:cubicBezTo>
                      <a:cubicBezTo>
                        <a:pt x="0" y="1474"/>
                        <a:pt x="1474" y="0"/>
                        <a:pt x="3297" y="0"/>
                      </a:cubicBezTo>
                      <a:lnTo>
                        <a:pt x="47529" y="0"/>
                      </a:lnTo>
                      <a:cubicBezTo>
                        <a:pt x="49353" y="0"/>
                        <a:pt x="50826" y="1474"/>
                        <a:pt x="50826" y="3297"/>
                      </a:cubicBezTo>
                      <a:cubicBezTo>
                        <a:pt x="50826" y="5121"/>
                        <a:pt x="49353" y="6594"/>
                        <a:pt x="4752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C785EE3-8105-41B7-9D78-3AA199FF6A69}"/>
                    </a:ext>
                  </a:extLst>
                </p:cNvPr>
                <p:cNvSpPr/>
                <p:nvPr/>
              </p:nvSpPr>
              <p:spPr>
                <a:xfrm>
                  <a:off x="10923356" y="2624397"/>
                  <a:ext cx="50823" cy="6594"/>
                </a:xfrm>
                <a:custGeom>
                  <a:avLst/>
                  <a:gdLst>
                    <a:gd name="connsiteX0" fmla="*/ 47526 w 50823"/>
                    <a:gd name="connsiteY0" fmla="*/ 6594 h 6594"/>
                    <a:gd name="connsiteX1" fmla="*/ 3297 w 50823"/>
                    <a:gd name="connsiteY1" fmla="*/ 6594 h 6594"/>
                    <a:gd name="connsiteX2" fmla="*/ 0 w 50823"/>
                    <a:gd name="connsiteY2" fmla="*/ 3297 h 6594"/>
                    <a:gd name="connsiteX3" fmla="*/ 3297 w 50823"/>
                    <a:gd name="connsiteY3" fmla="*/ 0 h 6594"/>
                    <a:gd name="connsiteX4" fmla="*/ 47526 w 50823"/>
                    <a:gd name="connsiteY4" fmla="*/ 0 h 6594"/>
                    <a:gd name="connsiteX5" fmla="*/ 50823 w 50823"/>
                    <a:gd name="connsiteY5" fmla="*/ 3297 h 6594"/>
                    <a:gd name="connsiteX6" fmla="*/ 47526 w 50823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3" h="6594">
                      <a:moveTo>
                        <a:pt x="47526" y="6594"/>
                      </a:moveTo>
                      <a:lnTo>
                        <a:pt x="3297" y="6594"/>
                      </a:lnTo>
                      <a:cubicBezTo>
                        <a:pt x="1474" y="6594"/>
                        <a:pt x="0" y="5120"/>
                        <a:pt x="0" y="3297"/>
                      </a:cubicBezTo>
                      <a:cubicBezTo>
                        <a:pt x="0" y="1474"/>
                        <a:pt x="1474" y="0"/>
                        <a:pt x="3297" y="0"/>
                      </a:cubicBezTo>
                      <a:lnTo>
                        <a:pt x="47526" y="0"/>
                      </a:lnTo>
                      <a:cubicBezTo>
                        <a:pt x="49349" y="0"/>
                        <a:pt x="50823" y="1474"/>
                        <a:pt x="50823" y="3297"/>
                      </a:cubicBezTo>
                      <a:cubicBezTo>
                        <a:pt x="50823" y="5120"/>
                        <a:pt x="49349" y="6594"/>
                        <a:pt x="47526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01F036C-7C7E-41DE-9DB9-124CB1DD7AFF}"/>
                    </a:ext>
                  </a:extLst>
                </p:cNvPr>
                <p:cNvSpPr/>
                <p:nvPr/>
              </p:nvSpPr>
              <p:spPr>
                <a:xfrm>
                  <a:off x="10985389" y="2686538"/>
                  <a:ext cx="37870" cy="37869"/>
                </a:xfrm>
                <a:custGeom>
                  <a:avLst/>
                  <a:gdLst>
                    <a:gd name="connsiteX0" fmla="*/ 3298 w 37870"/>
                    <a:gd name="connsiteY0" fmla="*/ 37869 h 37869"/>
                    <a:gd name="connsiteX1" fmla="*/ 967 w 37870"/>
                    <a:gd name="connsiteY1" fmla="*/ 36903 h 37869"/>
                    <a:gd name="connsiteX2" fmla="*/ 967 w 37870"/>
                    <a:gd name="connsiteY2" fmla="*/ 32241 h 37869"/>
                    <a:gd name="connsiteX3" fmla="*/ 32241 w 37870"/>
                    <a:gd name="connsiteY3" fmla="*/ 967 h 37869"/>
                    <a:gd name="connsiteX4" fmla="*/ 36903 w 37870"/>
                    <a:gd name="connsiteY4" fmla="*/ 967 h 37869"/>
                    <a:gd name="connsiteX5" fmla="*/ 36903 w 37870"/>
                    <a:gd name="connsiteY5" fmla="*/ 5629 h 37869"/>
                    <a:gd name="connsiteX6" fmla="*/ 5629 w 37870"/>
                    <a:gd name="connsiteY6" fmla="*/ 36903 h 37869"/>
                    <a:gd name="connsiteX7" fmla="*/ 3298 w 37870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0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1" y="967"/>
                      </a:lnTo>
                      <a:cubicBezTo>
                        <a:pt x="33530" y="-322"/>
                        <a:pt x="35614" y="-322"/>
                        <a:pt x="36903" y="967"/>
                      </a:cubicBezTo>
                      <a:cubicBezTo>
                        <a:pt x="38193" y="2256"/>
                        <a:pt x="38193" y="4340"/>
                        <a:pt x="36903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6009049C-F831-4D81-AA14-D92715A8D67F}"/>
                    </a:ext>
                  </a:extLst>
                </p:cNvPr>
                <p:cNvSpPr/>
                <p:nvPr/>
              </p:nvSpPr>
              <p:spPr>
                <a:xfrm>
                  <a:off x="10967300" y="2750784"/>
                  <a:ext cx="37873" cy="37872"/>
                </a:xfrm>
                <a:custGeom>
                  <a:avLst/>
                  <a:gdLst>
                    <a:gd name="connsiteX0" fmla="*/ 34575 w 37873"/>
                    <a:gd name="connsiteY0" fmla="*/ 37873 h 37872"/>
                    <a:gd name="connsiteX1" fmla="*/ 32244 w 37873"/>
                    <a:gd name="connsiteY1" fmla="*/ 36906 h 37872"/>
                    <a:gd name="connsiteX2" fmla="*/ 967 w 37873"/>
                    <a:gd name="connsiteY2" fmla="*/ 5629 h 37872"/>
                    <a:gd name="connsiteX3" fmla="*/ 967 w 37873"/>
                    <a:gd name="connsiteY3" fmla="*/ 967 h 37872"/>
                    <a:gd name="connsiteX4" fmla="*/ 5629 w 37873"/>
                    <a:gd name="connsiteY4" fmla="*/ 967 h 37872"/>
                    <a:gd name="connsiteX5" fmla="*/ 36907 w 37873"/>
                    <a:gd name="connsiteY5" fmla="*/ 32244 h 37872"/>
                    <a:gd name="connsiteX6" fmla="*/ 36907 w 37873"/>
                    <a:gd name="connsiteY6" fmla="*/ 36906 h 37872"/>
                    <a:gd name="connsiteX7" fmla="*/ 34575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4575" y="37873"/>
                      </a:moveTo>
                      <a:cubicBezTo>
                        <a:pt x="33731" y="37873"/>
                        <a:pt x="32887" y="37549"/>
                        <a:pt x="32244" y="36906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7" y="32244"/>
                      </a:lnTo>
                      <a:cubicBezTo>
                        <a:pt x="38196" y="33533"/>
                        <a:pt x="38196" y="35617"/>
                        <a:pt x="36907" y="36906"/>
                      </a:cubicBezTo>
                      <a:cubicBezTo>
                        <a:pt x="36264" y="37549"/>
                        <a:pt x="35420" y="37873"/>
                        <a:pt x="34575" y="378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aphic 25" descr="Cake stand filled with cupcakes">
              <a:extLst>
                <a:ext uri="{FF2B5EF4-FFF2-40B4-BE49-F238E27FC236}">
                  <a16:creationId xmlns:a16="http://schemas.microsoft.com/office/drawing/2014/main" id="{F4C03B66-EE46-4235-8577-010211E47AB8}"/>
                </a:ext>
              </a:extLst>
            </p:cNvPr>
            <p:cNvGrpSpPr/>
            <p:nvPr/>
          </p:nvGrpSpPr>
          <p:grpSpPr>
            <a:xfrm>
              <a:off x="10103284" y="2383699"/>
              <a:ext cx="481377" cy="723188"/>
              <a:chOff x="10103284" y="2383699"/>
              <a:chExt cx="481377" cy="72318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304568C-AB39-46DC-BF5F-422E76F63A8F}"/>
                  </a:ext>
                </a:extLst>
              </p:cNvPr>
              <p:cNvSpPr/>
              <p:nvPr/>
            </p:nvSpPr>
            <p:spPr>
              <a:xfrm>
                <a:off x="10103284" y="2499739"/>
                <a:ext cx="481377" cy="359140"/>
              </a:xfrm>
              <a:custGeom>
                <a:avLst/>
                <a:gdLst>
                  <a:gd name="connsiteX0" fmla="*/ 481369 w 481377"/>
                  <a:gd name="connsiteY0" fmla="*/ 236137 h 359140"/>
                  <a:gd name="connsiteX1" fmla="*/ 438077 w 481377"/>
                  <a:gd name="connsiteY1" fmla="*/ 317644 h 359140"/>
                  <a:gd name="connsiteX2" fmla="*/ 353820 w 481377"/>
                  <a:gd name="connsiteY2" fmla="*/ 350161 h 359140"/>
                  <a:gd name="connsiteX3" fmla="*/ 230283 w 481377"/>
                  <a:gd name="connsiteY3" fmla="*/ 358955 h 359140"/>
                  <a:gd name="connsiteX4" fmla="*/ 130929 w 481377"/>
                  <a:gd name="connsiteY4" fmla="*/ 350161 h 359140"/>
                  <a:gd name="connsiteX5" fmla="*/ 41258 w 481377"/>
                  <a:gd name="connsiteY5" fmla="*/ 315863 h 359140"/>
                  <a:gd name="connsiteX6" fmla="*/ 9 w 481377"/>
                  <a:gd name="connsiteY6" fmla="*/ 233400 h 359140"/>
                  <a:gd name="connsiteX7" fmla="*/ 55963 w 481377"/>
                  <a:gd name="connsiteY7" fmla="*/ 143716 h 359140"/>
                  <a:gd name="connsiteX8" fmla="*/ 49435 w 481377"/>
                  <a:gd name="connsiteY8" fmla="*/ 120470 h 359140"/>
                  <a:gd name="connsiteX9" fmla="*/ 119863 w 481377"/>
                  <a:gd name="connsiteY9" fmla="*/ 33457 h 359140"/>
                  <a:gd name="connsiteX10" fmla="*/ 228526 w 481377"/>
                  <a:gd name="connsiteY10" fmla="*/ 1979 h 359140"/>
                  <a:gd name="connsiteX11" fmla="*/ 328181 w 481377"/>
                  <a:gd name="connsiteY11" fmla="*/ 9750 h 359140"/>
                  <a:gd name="connsiteX12" fmla="*/ 414535 w 481377"/>
                  <a:gd name="connsiteY12" fmla="*/ 78464 h 359140"/>
                  <a:gd name="connsiteX13" fmla="*/ 409358 w 481377"/>
                  <a:gd name="connsiteY13" fmla="*/ 116514 h 359140"/>
                  <a:gd name="connsiteX14" fmla="*/ 419777 w 481377"/>
                  <a:gd name="connsiteY14" fmla="*/ 141045 h 359140"/>
                  <a:gd name="connsiteX15" fmla="*/ 481369 w 481377"/>
                  <a:gd name="connsiteY15" fmla="*/ 236137 h 35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7" h="359140">
                    <a:moveTo>
                      <a:pt x="481369" y="236137"/>
                    </a:moveTo>
                    <a:cubicBezTo>
                      <a:pt x="480974" y="269834"/>
                      <a:pt x="463828" y="299344"/>
                      <a:pt x="438077" y="317644"/>
                    </a:cubicBezTo>
                    <a:cubicBezTo>
                      <a:pt x="426359" y="326424"/>
                      <a:pt x="387551" y="343896"/>
                      <a:pt x="353820" y="350161"/>
                    </a:cubicBezTo>
                    <a:cubicBezTo>
                      <a:pt x="321013" y="356261"/>
                      <a:pt x="275686" y="360043"/>
                      <a:pt x="230283" y="358955"/>
                    </a:cubicBezTo>
                    <a:cubicBezTo>
                      <a:pt x="197575" y="358163"/>
                      <a:pt x="158328" y="354579"/>
                      <a:pt x="130929" y="350161"/>
                    </a:cubicBezTo>
                    <a:cubicBezTo>
                      <a:pt x="93703" y="344160"/>
                      <a:pt x="54433" y="326860"/>
                      <a:pt x="41258" y="315863"/>
                    </a:cubicBezTo>
                    <a:cubicBezTo>
                      <a:pt x="16034" y="296871"/>
                      <a:pt x="-452" y="266933"/>
                      <a:pt x="9" y="233400"/>
                    </a:cubicBezTo>
                    <a:cubicBezTo>
                      <a:pt x="537" y="194229"/>
                      <a:pt x="23156" y="160367"/>
                      <a:pt x="55963" y="143716"/>
                    </a:cubicBezTo>
                    <a:cubicBezTo>
                      <a:pt x="52666" y="136528"/>
                      <a:pt x="50424" y="128714"/>
                      <a:pt x="49435" y="120470"/>
                    </a:cubicBezTo>
                    <a:cubicBezTo>
                      <a:pt x="44324" y="77607"/>
                      <a:pt x="76966" y="38337"/>
                      <a:pt x="119863" y="33457"/>
                    </a:cubicBezTo>
                    <a:cubicBezTo>
                      <a:pt x="119863" y="33457"/>
                      <a:pt x="171155" y="9232"/>
                      <a:pt x="228526" y="1979"/>
                    </a:cubicBezTo>
                    <a:cubicBezTo>
                      <a:pt x="285897" y="-5275"/>
                      <a:pt x="328181" y="9750"/>
                      <a:pt x="328181" y="9750"/>
                    </a:cubicBezTo>
                    <a:cubicBezTo>
                      <a:pt x="371012" y="4903"/>
                      <a:pt x="409655" y="35666"/>
                      <a:pt x="414535" y="78464"/>
                    </a:cubicBezTo>
                    <a:cubicBezTo>
                      <a:pt x="416052" y="91851"/>
                      <a:pt x="414106" y="104842"/>
                      <a:pt x="409358" y="116514"/>
                    </a:cubicBezTo>
                    <a:cubicBezTo>
                      <a:pt x="405500" y="126043"/>
                      <a:pt x="410314" y="136957"/>
                      <a:pt x="419777" y="141045"/>
                    </a:cubicBezTo>
                    <a:cubicBezTo>
                      <a:pt x="456376" y="156901"/>
                      <a:pt x="481897" y="193566"/>
                      <a:pt x="481369" y="236137"/>
                    </a:cubicBezTo>
                    <a:close/>
                  </a:path>
                </a:pathLst>
              </a:custGeom>
              <a:solidFill>
                <a:srgbClr val="D1D1D1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0DE811B-382C-43E7-8382-4156B6723475}"/>
                  </a:ext>
                </a:extLst>
              </p:cNvPr>
              <p:cNvSpPr/>
              <p:nvPr/>
            </p:nvSpPr>
            <p:spPr>
              <a:xfrm>
                <a:off x="10123902" y="2809832"/>
                <a:ext cx="435362" cy="83943"/>
              </a:xfrm>
              <a:custGeom>
                <a:avLst/>
                <a:gdLst>
                  <a:gd name="connsiteX0" fmla="*/ 435316 w 435362"/>
                  <a:gd name="connsiteY0" fmla="*/ 43906 h 83943"/>
                  <a:gd name="connsiteX1" fmla="*/ 392001 w 435362"/>
                  <a:gd name="connsiteY1" fmla="*/ 83944 h 83943"/>
                  <a:gd name="connsiteX2" fmla="*/ 43189 w 435362"/>
                  <a:gd name="connsiteY2" fmla="*/ 83944 h 83943"/>
                  <a:gd name="connsiteX3" fmla="*/ 78 w 435362"/>
                  <a:gd name="connsiteY3" fmla="*/ 44489 h 83943"/>
                  <a:gd name="connsiteX4" fmla="*/ 20639 w 435362"/>
                  <a:gd name="connsiteY4" fmla="*/ 5767 h 83943"/>
                  <a:gd name="connsiteX5" fmla="*/ 29759 w 435362"/>
                  <a:gd name="connsiteY5" fmla="*/ 1715 h 83943"/>
                  <a:gd name="connsiteX6" fmla="*/ 29786 w 435362"/>
                  <a:gd name="connsiteY6" fmla="*/ 1718 h 83943"/>
                  <a:gd name="connsiteX7" fmla="*/ 116786 w 435362"/>
                  <a:gd name="connsiteY7" fmla="*/ 26968 h 83943"/>
                  <a:gd name="connsiteX8" fmla="*/ 207855 w 435362"/>
                  <a:gd name="connsiteY8" fmla="*/ 35079 h 83943"/>
                  <a:gd name="connsiteX9" fmla="*/ 327610 w 435362"/>
                  <a:gd name="connsiteY9" fmla="*/ 26968 h 83943"/>
                  <a:gd name="connsiteX10" fmla="*/ 395885 w 435362"/>
                  <a:gd name="connsiteY10" fmla="*/ 10 h 83943"/>
                  <a:gd name="connsiteX11" fmla="*/ 395911 w 435362"/>
                  <a:gd name="connsiteY11" fmla="*/ 0 h 83943"/>
                  <a:gd name="connsiteX12" fmla="*/ 417459 w 435362"/>
                  <a:gd name="connsiteY12" fmla="*/ 7551 h 83943"/>
                  <a:gd name="connsiteX13" fmla="*/ 435316 w 435362"/>
                  <a:gd name="connsiteY13" fmla="*/ 43906 h 8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5362" h="83943">
                    <a:moveTo>
                      <a:pt x="435316" y="43906"/>
                    </a:moveTo>
                    <a:cubicBezTo>
                      <a:pt x="434261" y="66554"/>
                      <a:pt x="414676" y="83944"/>
                      <a:pt x="392001" y="83944"/>
                    </a:cubicBezTo>
                    <a:lnTo>
                      <a:pt x="43189" y="83944"/>
                    </a:lnTo>
                    <a:cubicBezTo>
                      <a:pt x="20768" y="83944"/>
                      <a:pt x="1420" y="66868"/>
                      <a:pt x="78" y="44489"/>
                    </a:cubicBezTo>
                    <a:cubicBezTo>
                      <a:pt x="-911" y="28016"/>
                      <a:pt x="7625" y="13492"/>
                      <a:pt x="20639" y="5767"/>
                    </a:cubicBezTo>
                    <a:cubicBezTo>
                      <a:pt x="23504" y="4089"/>
                      <a:pt x="26531" y="2671"/>
                      <a:pt x="29759" y="1715"/>
                    </a:cubicBezTo>
                    <a:cubicBezTo>
                      <a:pt x="29769" y="1711"/>
                      <a:pt x="29776" y="1711"/>
                      <a:pt x="29786" y="1718"/>
                    </a:cubicBezTo>
                    <a:cubicBezTo>
                      <a:pt x="49008" y="12101"/>
                      <a:pt x="79570" y="20967"/>
                      <a:pt x="116786" y="26968"/>
                    </a:cubicBezTo>
                    <a:cubicBezTo>
                      <a:pt x="144186" y="31386"/>
                      <a:pt x="175147" y="34288"/>
                      <a:pt x="207855" y="35079"/>
                    </a:cubicBezTo>
                    <a:cubicBezTo>
                      <a:pt x="253257" y="36167"/>
                      <a:pt x="294802" y="33068"/>
                      <a:pt x="327610" y="26968"/>
                    </a:cubicBezTo>
                    <a:cubicBezTo>
                      <a:pt x="361330" y="20707"/>
                      <a:pt x="385855" y="11313"/>
                      <a:pt x="395885" y="10"/>
                    </a:cubicBezTo>
                    <a:cubicBezTo>
                      <a:pt x="395891" y="3"/>
                      <a:pt x="395902" y="0"/>
                      <a:pt x="395911" y="0"/>
                    </a:cubicBezTo>
                    <a:cubicBezTo>
                      <a:pt x="403917" y="498"/>
                      <a:pt x="411296" y="3202"/>
                      <a:pt x="417459" y="7551"/>
                    </a:cubicBezTo>
                    <a:cubicBezTo>
                      <a:pt x="428778" y="15487"/>
                      <a:pt x="436015" y="28877"/>
                      <a:pt x="435316" y="43906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6D131B5-EEDF-41CC-BC01-A3880BBD8CE3}"/>
                  </a:ext>
                </a:extLst>
              </p:cNvPr>
              <p:cNvSpPr/>
              <p:nvPr/>
            </p:nvSpPr>
            <p:spPr>
              <a:xfrm>
                <a:off x="10215374" y="2383699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3 w 209442"/>
                  <a:gd name="connsiteY1" fmla="*/ 150581 h 169096"/>
                  <a:gd name="connsiteX2" fmla="*/ 206703 w 209442"/>
                  <a:gd name="connsiteY2" fmla="*/ 83911 h 169096"/>
                  <a:gd name="connsiteX3" fmla="*/ 140663 w 209442"/>
                  <a:gd name="connsiteY3" fmla="*/ 9619 h 169096"/>
                  <a:gd name="connsiteX4" fmla="*/ 74726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4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3" y="150581"/>
                    </a:cubicBezTo>
                    <a:cubicBezTo>
                      <a:pt x="215675" y="125394"/>
                      <a:pt x="208203" y="90849"/>
                      <a:pt x="206703" y="83911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59" y="-464"/>
                      <a:pt x="74726" y="1349"/>
                    </a:cubicBezTo>
                    <a:cubicBezTo>
                      <a:pt x="74693" y="1353"/>
                      <a:pt x="74689" y="1396"/>
                      <a:pt x="74719" y="1409"/>
                    </a:cubicBezTo>
                    <a:cubicBezTo>
                      <a:pt x="85662" y="6701"/>
                      <a:pt x="98601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4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4" y="135437"/>
                      <a:pt x="185591" y="139295"/>
                      <a:pt x="196963" y="150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8EF88B8-D7D5-4797-92CE-793E09FC362D}"/>
                  </a:ext>
                </a:extLst>
              </p:cNvPr>
              <p:cNvSpPr/>
              <p:nvPr/>
            </p:nvSpPr>
            <p:spPr>
              <a:xfrm>
                <a:off x="10113089" y="2865004"/>
                <a:ext cx="466170" cy="241883"/>
              </a:xfrm>
              <a:custGeom>
                <a:avLst/>
                <a:gdLst>
                  <a:gd name="connsiteX0" fmla="*/ 466170 w 466170"/>
                  <a:gd name="connsiteY0" fmla="*/ 43 h 241883"/>
                  <a:gd name="connsiteX1" fmla="*/ 466134 w 466170"/>
                  <a:gd name="connsiteY1" fmla="*/ 0 h 241883"/>
                  <a:gd name="connsiteX2" fmla="*/ 446726 w 466170"/>
                  <a:gd name="connsiteY2" fmla="*/ 14046 h 241883"/>
                  <a:gd name="connsiteX3" fmla="*/ 427273 w 466170"/>
                  <a:gd name="connsiteY3" fmla="*/ 0 h 241883"/>
                  <a:gd name="connsiteX4" fmla="*/ 407833 w 466170"/>
                  <a:gd name="connsiteY4" fmla="*/ 14046 h 241883"/>
                  <a:gd name="connsiteX5" fmla="*/ 388412 w 466170"/>
                  <a:gd name="connsiteY5" fmla="*/ 0 h 241883"/>
                  <a:gd name="connsiteX6" fmla="*/ 368978 w 466170"/>
                  <a:gd name="connsiteY6" fmla="*/ 14046 h 241883"/>
                  <a:gd name="connsiteX7" fmla="*/ 349551 w 466170"/>
                  <a:gd name="connsiteY7" fmla="*/ 0 h 241883"/>
                  <a:gd name="connsiteX8" fmla="*/ 330124 w 466170"/>
                  <a:gd name="connsiteY8" fmla="*/ 14046 h 241883"/>
                  <a:gd name="connsiteX9" fmla="*/ 310697 w 466170"/>
                  <a:gd name="connsiteY9" fmla="*/ 0 h 241883"/>
                  <a:gd name="connsiteX10" fmla="*/ 291276 w 466170"/>
                  <a:gd name="connsiteY10" fmla="*/ 14046 h 241883"/>
                  <a:gd name="connsiteX11" fmla="*/ 271865 w 466170"/>
                  <a:gd name="connsiteY11" fmla="*/ 0 h 241883"/>
                  <a:gd name="connsiteX12" fmla="*/ 252445 w 466170"/>
                  <a:gd name="connsiteY12" fmla="*/ 14046 h 241883"/>
                  <a:gd name="connsiteX13" fmla="*/ 233021 w 466170"/>
                  <a:gd name="connsiteY13" fmla="*/ 0 h 241883"/>
                  <a:gd name="connsiteX14" fmla="*/ 213597 w 466170"/>
                  <a:gd name="connsiteY14" fmla="*/ 14046 h 241883"/>
                  <a:gd name="connsiteX15" fmla="*/ 194170 w 466170"/>
                  <a:gd name="connsiteY15" fmla="*/ 0 h 241883"/>
                  <a:gd name="connsiteX16" fmla="*/ 174746 w 466170"/>
                  <a:gd name="connsiteY16" fmla="*/ 14046 h 241883"/>
                  <a:gd name="connsiteX17" fmla="*/ 155329 w 466170"/>
                  <a:gd name="connsiteY17" fmla="*/ 0 h 241883"/>
                  <a:gd name="connsiteX18" fmla="*/ 135905 w 466170"/>
                  <a:gd name="connsiteY18" fmla="*/ 14046 h 241883"/>
                  <a:gd name="connsiteX19" fmla="*/ 116488 w 466170"/>
                  <a:gd name="connsiteY19" fmla="*/ 0 h 241883"/>
                  <a:gd name="connsiteX20" fmla="*/ 97070 w 466170"/>
                  <a:gd name="connsiteY20" fmla="*/ 14046 h 241883"/>
                  <a:gd name="connsiteX21" fmla="*/ 77656 w 466170"/>
                  <a:gd name="connsiteY21" fmla="*/ 0 h 241883"/>
                  <a:gd name="connsiteX22" fmla="*/ 58236 w 466170"/>
                  <a:gd name="connsiteY22" fmla="*/ 14046 h 241883"/>
                  <a:gd name="connsiteX23" fmla="*/ 38825 w 466170"/>
                  <a:gd name="connsiteY23" fmla="*/ 0 h 241883"/>
                  <a:gd name="connsiteX24" fmla="*/ 19404 w 466170"/>
                  <a:gd name="connsiteY24" fmla="*/ 14046 h 241883"/>
                  <a:gd name="connsiteX25" fmla="*/ 37 w 466170"/>
                  <a:gd name="connsiteY25" fmla="*/ 0 h 241883"/>
                  <a:gd name="connsiteX26" fmla="*/ 0 w 466170"/>
                  <a:gd name="connsiteY26" fmla="*/ 43 h 241883"/>
                  <a:gd name="connsiteX27" fmla="*/ 43012 w 466170"/>
                  <a:gd name="connsiteY27" fmla="*/ 216280 h 241883"/>
                  <a:gd name="connsiteX28" fmla="*/ 74211 w 466170"/>
                  <a:gd name="connsiteY28" fmla="*/ 241883 h 241883"/>
                  <a:gd name="connsiteX29" fmla="*/ 393437 w 466170"/>
                  <a:gd name="connsiteY29" fmla="*/ 241883 h 241883"/>
                  <a:gd name="connsiteX30" fmla="*/ 424678 w 466170"/>
                  <a:gd name="connsiteY30" fmla="*/ 216073 h 241883"/>
                  <a:gd name="connsiteX31" fmla="*/ 466170 w 466170"/>
                  <a:gd name="connsiteY31" fmla="*/ 43 h 24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70" h="241883">
                    <a:moveTo>
                      <a:pt x="466170" y="43"/>
                    </a:moveTo>
                    <a:cubicBezTo>
                      <a:pt x="466173" y="23"/>
                      <a:pt x="466154" y="0"/>
                      <a:pt x="466134" y="0"/>
                    </a:cubicBezTo>
                    <a:cubicBezTo>
                      <a:pt x="456453" y="43"/>
                      <a:pt x="456437" y="14046"/>
                      <a:pt x="446726" y="14046"/>
                    </a:cubicBezTo>
                    <a:cubicBezTo>
                      <a:pt x="437000" y="14046"/>
                      <a:pt x="437000" y="0"/>
                      <a:pt x="427273" y="0"/>
                    </a:cubicBezTo>
                    <a:cubicBezTo>
                      <a:pt x="417553" y="0"/>
                      <a:pt x="417553" y="14046"/>
                      <a:pt x="407833" y="14046"/>
                    </a:cubicBezTo>
                    <a:cubicBezTo>
                      <a:pt x="398122" y="14046"/>
                      <a:pt x="398122" y="0"/>
                      <a:pt x="388412" y="0"/>
                    </a:cubicBezTo>
                    <a:cubicBezTo>
                      <a:pt x="378695" y="0"/>
                      <a:pt x="378695" y="14046"/>
                      <a:pt x="368978" y="14046"/>
                    </a:cubicBezTo>
                    <a:cubicBezTo>
                      <a:pt x="359264" y="14046"/>
                      <a:pt x="359264" y="0"/>
                      <a:pt x="349551" y="0"/>
                    </a:cubicBezTo>
                    <a:cubicBezTo>
                      <a:pt x="339837" y="0"/>
                      <a:pt x="339837" y="14046"/>
                      <a:pt x="330124" y="14046"/>
                    </a:cubicBezTo>
                    <a:cubicBezTo>
                      <a:pt x="320410" y="14046"/>
                      <a:pt x="320410" y="0"/>
                      <a:pt x="310697" y="0"/>
                    </a:cubicBezTo>
                    <a:cubicBezTo>
                      <a:pt x="300986" y="0"/>
                      <a:pt x="300986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4" y="14046"/>
                      <a:pt x="242734" y="0"/>
                      <a:pt x="233021" y="0"/>
                    </a:cubicBezTo>
                    <a:cubicBezTo>
                      <a:pt x="223311" y="0"/>
                      <a:pt x="223311" y="14046"/>
                      <a:pt x="213597" y="14046"/>
                    </a:cubicBezTo>
                    <a:cubicBezTo>
                      <a:pt x="203883" y="14046"/>
                      <a:pt x="203883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8" y="0"/>
                      <a:pt x="145618" y="14046"/>
                      <a:pt x="135905" y="14046"/>
                    </a:cubicBezTo>
                    <a:cubicBezTo>
                      <a:pt x="126195" y="14046"/>
                      <a:pt x="126195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4" y="14046"/>
                    </a:cubicBezTo>
                    <a:cubicBezTo>
                      <a:pt x="9714" y="14046"/>
                      <a:pt x="9697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2" y="216280"/>
                    </a:lnTo>
                    <a:cubicBezTo>
                      <a:pt x="45973" y="231164"/>
                      <a:pt x="59037" y="241883"/>
                      <a:pt x="74211" y="241883"/>
                    </a:cubicBezTo>
                    <a:lnTo>
                      <a:pt x="393437" y="241883"/>
                    </a:lnTo>
                    <a:cubicBezTo>
                      <a:pt x="408693" y="241883"/>
                      <a:pt x="421799" y="231055"/>
                      <a:pt x="424678" y="216073"/>
                    </a:cubicBezTo>
                    <a:lnTo>
                      <a:pt x="466170" y="43"/>
                    </a:ln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0" name="Graphic 25" descr="Cake stand filled with cupcakes">
                <a:extLst>
                  <a:ext uri="{FF2B5EF4-FFF2-40B4-BE49-F238E27FC236}">
                    <a16:creationId xmlns:a16="http://schemas.microsoft.com/office/drawing/2014/main" id="{DD279905-0C0B-4414-840E-CC881A652FE6}"/>
                  </a:ext>
                </a:extLst>
              </p:cNvPr>
              <p:cNvGrpSpPr/>
              <p:nvPr/>
            </p:nvGrpSpPr>
            <p:grpSpPr>
              <a:xfrm>
                <a:off x="10160970" y="2902055"/>
                <a:ext cx="189587" cy="142732"/>
                <a:chOff x="10160970" y="2902055"/>
                <a:chExt cx="189587" cy="142732"/>
              </a:xfrm>
              <a:solidFill>
                <a:srgbClr val="FFFFFF"/>
              </a:solidFill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87BC5B6-041A-4FE3-9DEA-3BA1FA0A5ACE}"/>
                    </a:ext>
                  </a:extLst>
                </p:cNvPr>
                <p:cNvSpPr/>
                <p:nvPr/>
              </p:nvSpPr>
              <p:spPr>
                <a:xfrm>
                  <a:off x="10160970" y="2903009"/>
                  <a:ext cx="16484" cy="141778"/>
                </a:xfrm>
                <a:custGeom>
                  <a:avLst/>
                  <a:gdLst>
                    <a:gd name="connsiteX0" fmla="*/ 14835 w 16484"/>
                    <a:gd name="connsiteY0" fmla="*/ 141779 h 141778"/>
                    <a:gd name="connsiteX1" fmla="*/ 13196 w 16484"/>
                    <a:gd name="connsiteY1" fmla="*/ 140288 h 141778"/>
                    <a:gd name="connsiteX2" fmla="*/ 7 w 16484"/>
                    <a:gd name="connsiteY2" fmla="*/ 1805 h 141778"/>
                    <a:gd name="connsiteX3" fmla="*/ 1491 w 16484"/>
                    <a:gd name="connsiteY3" fmla="*/ 5 h 141778"/>
                    <a:gd name="connsiteX4" fmla="*/ 3288 w 16484"/>
                    <a:gd name="connsiteY4" fmla="*/ 1489 h 141778"/>
                    <a:gd name="connsiteX5" fmla="*/ 16477 w 16484"/>
                    <a:gd name="connsiteY5" fmla="*/ 139972 h 141778"/>
                    <a:gd name="connsiteX6" fmla="*/ 14993 w 16484"/>
                    <a:gd name="connsiteY6" fmla="*/ 141772 h 141778"/>
                    <a:gd name="connsiteX7" fmla="*/ 14835 w 16484"/>
                    <a:gd name="connsiteY7" fmla="*/ 141779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4" h="141778">
                      <a:moveTo>
                        <a:pt x="14835" y="141779"/>
                      </a:moveTo>
                      <a:cubicBezTo>
                        <a:pt x="13994" y="141779"/>
                        <a:pt x="13275" y="141142"/>
                        <a:pt x="13196" y="140288"/>
                      </a:cubicBezTo>
                      <a:lnTo>
                        <a:pt x="7" y="1805"/>
                      </a:lnTo>
                      <a:cubicBezTo>
                        <a:pt x="-78" y="899"/>
                        <a:pt x="584" y="91"/>
                        <a:pt x="1491" y="5"/>
                      </a:cubicBezTo>
                      <a:cubicBezTo>
                        <a:pt x="2418" y="-64"/>
                        <a:pt x="3202" y="585"/>
                        <a:pt x="3288" y="1489"/>
                      </a:cubicBezTo>
                      <a:lnTo>
                        <a:pt x="16477" y="139972"/>
                      </a:lnTo>
                      <a:cubicBezTo>
                        <a:pt x="16563" y="140879"/>
                        <a:pt x="15900" y="141686"/>
                        <a:pt x="14993" y="141772"/>
                      </a:cubicBezTo>
                      <a:cubicBezTo>
                        <a:pt x="14941" y="141775"/>
                        <a:pt x="14888" y="141779"/>
                        <a:pt x="14835" y="1417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CBF07D5-4DA9-44FC-90BD-E18D05679474}"/>
                    </a:ext>
                  </a:extLst>
                </p:cNvPr>
                <p:cNvSpPr/>
                <p:nvPr/>
              </p:nvSpPr>
              <p:spPr>
                <a:xfrm>
                  <a:off x="10197569" y="2902821"/>
                  <a:ext cx="14506" cy="126469"/>
                </a:xfrm>
                <a:custGeom>
                  <a:avLst/>
                  <a:gdLst>
                    <a:gd name="connsiteX0" fmla="*/ 12527 w 14506"/>
                    <a:gd name="connsiteY0" fmla="*/ 126469 h 126469"/>
                    <a:gd name="connsiteX1" fmla="*/ 10559 w 14506"/>
                    <a:gd name="connsiteY1" fmla="*/ 124662 h 126469"/>
                    <a:gd name="connsiteX2" fmla="*/ 8 w 14506"/>
                    <a:gd name="connsiteY2" fmla="*/ 2148 h 126469"/>
                    <a:gd name="connsiteX3" fmla="*/ 1808 w 14506"/>
                    <a:gd name="connsiteY3" fmla="*/ 8 h 126469"/>
                    <a:gd name="connsiteX4" fmla="*/ 3948 w 14506"/>
                    <a:gd name="connsiteY4" fmla="*/ 1808 h 126469"/>
                    <a:gd name="connsiteX5" fmla="*/ 14499 w 14506"/>
                    <a:gd name="connsiteY5" fmla="*/ 124323 h 126469"/>
                    <a:gd name="connsiteX6" fmla="*/ 12699 w 14506"/>
                    <a:gd name="connsiteY6" fmla="*/ 126463 h 126469"/>
                    <a:gd name="connsiteX7" fmla="*/ 12527 w 14506"/>
                    <a:gd name="connsiteY7" fmla="*/ 126469 h 126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6" h="126469">
                      <a:moveTo>
                        <a:pt x="12527" y="126469"/>
                      </a:moveTo>
                      <a:cubicBezTo>
                        <a:pt x="11512" y="126469"/>
                        <a:pt x="10648" y="125694"/>
                        <a:pt x="10559" y="124662"/>
                      </a:cubicBezTo>
                      <a:lnTo>
                        <a:pt x="8" y="2148"/>
                      </a:lnTo>
                      <a:cubicBezTo>
                        <a:pt x="-88" y="1060"/>
                        <a:pt x="720" y="101"/>
                        <a:pt x="1808" y="8"/>
                      </a:cubicBezTo>
                      <a:cubicBezTo>
                        <a:pt x="2906" y="-91"/>
                        <a:pt x="3856" y="724"/>
                        <a:pt x="3948" y="1808"/>
                      </a:cubicBezTo>
                      <a:lnTo>
                        <a:pt x="14499" y="124323"/>
                      </a:lnTo>
                      <a:cubicBezTo>
                        <a:pt x="14594" y="125411"/>
                        <a:pt x="13787" y="126370"/>
                        <a:pt x="12699" y="126463"/>
                      </a:cubicBezTo>
                      <a:cubicBezTo>
                        <a:pt x="12643" y="126469"/>
                        <a:pt x="12583" y="126469"/>
                        <a:pt x="12527" y="1264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D6AED49-2CCC-4F4B-B794-A07B5A468DF9}"/>
                    </a:ext>
                  </a:extLst>
                </p:cNvPr>
                <p:cNvSpPr/>
                <p:nvPr/>
              </p:nvSpPr>
              <p:spPr>
                <a:xfrm>
                  <a:off x="10234170" y="2902635"/>
                  <a:ext cx="12528" cy="111162"/>
                </a:xfrm>
                <a:custGeom>
                  <a:avLst/>
                  <a:gdLst>
                    <a:gd name="connsiteX0" fmla="*/ 10218 w 12528"/>
                    <a:gd name="connsiteY0" fmla="*/ 111163 h 111162"/>
                    <a:gd name="connsiteX1" fmla="*/ 7919 w 12528"/>
                    <a:gd name="connsiteY1" fmla="*/ 109026 h 111162"/>
                    <a:gd name="connsiteX2" fmla="*/ 6 w 12528"/>
                    <a:gd name="connsiteY2" fmla="*/ 2477 h 111162"/>
                    <a:gd name="connsiteX3" fmla="*/ 2136 w 12528"/>
                    <a:gd name="connsiteY3" fmla="*/ 4 h 111162"/>
                    <a:gd name="connsiteX4" fmla="*/ 4609 w 12528"/>
                    <a:gd name="connsiteY4" fmla="*/ 2134 h 111162"/>
                    <a:gd name="connsiteX5" fmla="*/ 12522 w 12528"/>
                    <a:gd name="connsiteY5" fmla="*/ 108683 h 111162"/>
                    <a:gd name="connsiteX6" fmla="*/ 10392 w 12528"/>
                    <a:gd name="connsiteY6" fmla="*/ 111156 h 111162"/>
                    <a:gd name="connsiteX7" fmla="*/ 10218 w 12528"/>
                    <a:gd name="connsiteY7" fmla="*/ 111163 h 111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28" h="111162">
                      <a:moveTo>
                        <a:pt x="10218" y="111163"/>
                      </a:moveTo>
                      <a:cubicBezTo>
                        <a:pt x="9021" y="111163"/>
                        <a:pt x="8009" y="110239"/>
                        <a:pt x="7919" y="109026"/>
                      </a:cubicBezTo>
                      <a:lnTo>
                        <a:pt x="6" y="2477"/>
                      </a:lnTo>
                      <a:cubicBezTo>
                        <a:pt x="-86" y="1204"/>
                        <a:pt x="867" y="96"/>
                        <a:pt x="2136" y="4"/>
                      </a:cubicBezTo>
                      <a:cubicBezTo>
                        <a:pt x="3382" y="-66"/>
                        <a:pt x="4513" y="864"/>
                        <a:pt x="4609" y="2134"/>
                      </a:cubicBezTo>
                      <a:lnTo>
                        <a:pt x="12522" y="108683"/>
                      </a:lnTo>
                      <a:cubicBezTo>
                        <a:pt x="12615" y="109956"/>
                        <a:pt x="11662" y="111064"/>
                        <a:pt x="10392" y="111156"/>
                      </a:cubicBezTo>
                      <a:cubicBezTo>
                        <a:pt x="10333" y="111159"/>
                        <a:pt x="10274" y="111163"/>
                        <a:pt x="10218" y="1111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5BE0FAF-136F-4A66-98CB-A11A66BC1512}"/>
                    </a:ext>
                  </a:extLst>
                </p:cNvPr>
                <p:cNvSpPr/>
                <p:nvPr/>
              </p:nvSpPr>
              <p:spPr>
                <a:xfrm>
                  <a:off x="10270767" y="2902434"/>
                  <a:ext cx="10549" cy="95862"/>
                </a:xfrm>
                <a:custGeom>
                  <a:avLst/>
                  <a:gdLst>
                    <a:gd name="connsiteX0" fmla="*/ 7911 w 10549"/>
                    <a:gd name="connsiteY0" fmla="*/ 95863 h 95862"/>
                    <a:gd name="connsiteX1" fmla="*/ 5280 w 10549"/>
                    <a:gd name="connsiteY1" fmla="*/ 93380 h 95862"/>
                    <a:gd name="connsiteX2" fmla="*/ 4 w 10549"/>
                    <a:gd name="connsiteY2" fmla="*/ 2792 h 95862"/>
                    <a:gd name="connsiteX3" fmla="*/ 2484 w 10549"/>
                    <a:gd name="connsiteY3" fmla="*/ 3 h 95862"/>
                    <a:gd name="connsiteX4" fmla="*/ 5270 w 10549"/>
                    <a:gd name="connsiteY4" fmla="*/ 2482 h 95862"/>
                    <a:gd name="connsiteX5" fmla="*/ 10545 w 10549"/>
                    <a:gd name="connsiteY5" fmla="*/ 93070 h 95862"/>
                    <a:gd name="connsiteX6" fmla="*/ 8066 w 10549"/>
                    <a:gd name="connsiteY6" fmla="*/ 95859 h 95862"/>
                    <a:gd name="connsiteX7" fmla="*/ 7911 w 10549"/>
                    <a:gd name="connsiteY7" fmla="*/ 95863 h 95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49" h="95862">
                      <a:moveTo>
                        <a:pt x="7911" y="95863"/>
                      </a:moveTo>
                      <a:cubicBezTo>
                        <a:pt x="6526" y="95863"/>
                        <a:pt x="5362" y="94781"/>
                        <a:pt x="5280" y="93380"/>
                      </a:cubicBezTo>
                      <a:lnTo>
                        <a:pt x="4" y="2792"/>
                      </a:lnTo>
                      <a:cubicBezTo>
                        <a:pt x="-78" y="1338"/>
                        <a:pt x="1030" y="89"/>
                        <a:pt x="2484" y="3"/>
                      </a:cubicBezTo>
                      <a:cubicBezTo>
                        <a:pt x="3954" y="-63"/>
                        <a:pt x="5188" y="1032"/>
                        <a:pt x="5270" y="2482"/>
                      </a:cubicBezTo>
                      <a:lnTo>
                        <a:pt x="10545" y="93070"/>
                      </a:lnTo>
                      <a:cubicBezTo>
                        <a:pt x="10628" y="94524"/>
                        <a:pt x="9520" y="95774"/>
                        <a:pt x="8066" y="95859"/>
                      </a:cubicBezTo>
                      <a:cubicBezTo>
                        <a:pt x="8013" y="95863"/>
                        <a:pt x="7964" y="95863"/>
                        <a:pt x="7911" y="95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E13AAF6-E35F-4665-8D76-C443586F0D59}"/>
                    </a:ext>
                  </a:extLst>
                </p:cNvPr>
                <p:cNvSpPr/>
                <p:nvPr/>
              </p:nvSpPr>
              <p:spPr>
                <a:xfrm>
                  <a:off x="10307365" y="2902246"/>
                  <a:ext cx="8573" cy="80557"/>
                </a:xfrm>
                <a:custGeom>
                  <a:avLst/>
                  <a:gdLst>
                    <a:gd name="connsiteX0" fmla="*/ 5604 w 8573"/>
                    <a:gd name="connsiteY0" fmla="*/ 80557 h 80557"/>
                    <a:gd name="connsiteX1" fmla="*/ 2640 w 8573"/>
                    <a:gd name="connsiteY1" fmla="*/ 77695 h 80557"/>
                    <a:gd name="connsiteX2" fmla="*/ 2 w 8573"/>
                    <a:gd name="connsiteY2" fmla="*/ 3073 h 80557"/>
                    <a:gd name="connsiteX3" fmla="*/ 2864 w 8573"/>
                    <a:gd name="connsiteY3" fmla="*/ 0 h 80557"/>
                    <a:gd name="connsiteX4" fmla="*/ 5934 w 8573"/>
                    <a:gd name="connsiteY4" fmla="*/ 2859 h 80557"/>
                    <a:gd name="connsiteX5" fmla="*/ 8571 w 8573"/>
                    <a:gd name="connsiteY5" fmla="*/ 77481 h 80557"/>
                    <a:gd name="connsiteX6" fmla="*/ 5709 w 8573"/>
                    <a:gd name="connsiteY6" fmla="*/ 80554 h 80557"/>
                    <a:gd name="connsiteX7" fmla="*/ 5604 w 8573"/>
                    <a:gd name="connsiteY7" fmla="*/ 80557 h 8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3" h="80557">
                      <a:moveTo>
                        <a:pt x="5604" y="80557"/>
                      </a:moveTo>
                      <a:cubicBezTo>
                        <a:pt x="4015" y="80557"/>
                        <a:pt x="2696" y="79295"/>
                        <a:pt x="2640" y="77695"/>
                      </a:cubicBezTo>
                      <a:lnTo>
                        <a:pt x="2" y="3073"/>
                      </a:lnTo>
                      <a:cubicBezTo>
                        <a:pt x="-57" y="1434"/>
                        <a:pt x="1225" y="59"/>
                        <a:pt x="2864" y="0"/>
                      </a:cubicBezTo>
                      <a:cubicBezTo>
                        <a:pt x="4486" y="3"/>
                        <a:pt x="5874" y="1223"/>
                        <a:pt x="5934" y="2859"/>
                      </a:cubicBezTo>
                      <a:lnTo>
                        <a:pt x="8571" y="77481"/>
                      </a:lnTo>
                      <a:cubicBezTo>
                        <a:pt x="8631" y="79120"/>
                        <a:pt x="7348" y="80495"/>
                        <a:pt x="5709" y="80554"/>
                      </a:cubicBezTo>
                      <a:cubicBezTo>
                        <a:pt x="5673" y="80554"/>
                        <a:pt x="5640" y="80557"/>
                        <a:pt x="5604" y="805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74C69D6-6314-46B6-8179-D9081268E9BA}"/>
                    </a:ext>
                  </a:extLst>
                </p:cNvPr>
                <p:cNvSpPr/>
                <p:nvPr/>
              </p:nvSpPr>
              <p:spPr>
                <a:xfrm>
                  <a:off x="10343963" y="2902055"/>
                  <a:ext cx="6594" cy="65248"/>
                </a:xfrm>
                <a:custGeom>
                  <a:avLst/>
                  <a:gdLst>
                    <a:gd name="connsiteX0" fmla="*/ 3297 w 6594"/>
                    <a:gd name="connsiteY0" fmla="*/ 65248 h 65248"/>
                    <a:gd name="connsiteX1" fmla="*/ 0 w 6594"/>
                    <a:gd name="connsiteY1" fmla="*/ 61951 h 65248"/>
                    <a:gd name="connsiteX2" fmla="*/ 0 w 6594"/>
                    <a:gd name="connsiteY2" fmla="*/ 3297 h 65248"/>
                    <a:gd name="connsiteX3" fmla="*/ 3297 w 6594"/>
                    <a:gd name="connsiteY3" fmla="*/ 0 h 65248"/>
                    <a:gd name="connsiteX4" fmla="*/ 6594 w 6594"/>
                    <a:gd name="connsiteY4" fmla="*/ 3297 h 65248"/>
                    <a:gd name="connsiteX5" fmla="*/ 6594 w 6594"/>
                    <a:gd name="connsiteY5" fmla="*/ 61951 h 65248"/>
                    <a:gd name="connsiteX6" fmla="*/ 3297 w 6594"/>
                    <a:gd name="connsiteY6" fmla="*/ 65248 h 65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65248">
                      <a:moveTo>
                        <a:pt x="3297" y="65248"/>
                      </a:moveTo>
                      <a:cubicBezTo>
                        <a:pt x="1477" y="65248"/>
                        <a:pt x="0" y="63775"/>
                        <a:pt x="0" y="61951"/>
                      </a:cubicBezTo>
                      <a:lnTo>
                        <a:pt x="0" y="3297"/>
                      </a:lnTo>
                      <a:cubicBezTo>
                        <a:pt x="0" y="1474"/>
                        <a:pt x="1477" y="0"/>
                        <a:pt x="3297" y="0"/>
                      </a:cubicBezTo>
                      <a:cubicBezTo>
                        <a:pt x="5120" y="0"/>
                        <a:pt x="6594" y="1474"/>
                        <a:pt x="6594" y="3297"/>
                      </a:cubicBezTo>
                      <a:lnTo>
                        <a:pt x="6594" y="61951"/>
                      </a:lnTo>
                      <a:cubicBezTo>
                        <a:pt x="6594" y="63775"/>
                        <a:pt x="5120" y="65248"/>
                        <a:pt x="3297" y="652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" name="Graphic 25" descr="Cake stand filled with cupcakes">
                <a:extLst>
                  <a:ext uri="{FF2B5EF4-FFF2-40B4-BE49-F238E27FC236}">
                    <a16:creationId xmlns:a16="http://schemas.microsoft.com/office/drawing/2014/main" id="{4FAEB1F8-8BF9-4CA7-9737-5BDB21CE8F54}"/>
                  </a:ext>
                </a:extLst>
              </p:cNvPr>
              <p:cNvGrpSpPr/>
              <p:nvPr/>
            </p:nvGrpSpPr>
            <p:grpSpPr>
              <a:xfrm>
                <a:off x="10153602" y="2540366"/>
                <a:ext cx="376169" cy="247192"/>
                <a:chOff x="10153602" y="2540366"/>
                <a:chExt cx="376169" cy="247192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F95D003C-14E6-4A19-81B0-8B76683AB752}"/>
                    </a:ext>
                  </a:extLst>
                </p:cNvPr>
                <p:cNvSpPr/>
                <p:nvPr/>
              </p:nvSpPr>
              <p:spPr>
                <a:xfrm>
                  <a:off x="10227834" y="2579933"/>
                  <a:ext cx="37873" cy="37869"/>
                </a:xfrm>
                <a:custGeom>
                  <a:avLst/>
                  <a:gdLst>
                    <a:gd name="connsiteX0" fmla="*/ 34575 w 37873"/>
                    <a:gd name="connsiteY0" fmla="*/ 37869 h 37869"/>
                    <a:gd name="connsiteX1" fmla="*/ 32244 w 37873"/>
                    <a:gd name="connsiteY1" fmla="*/ 36903 h 37869"/>
                    <a:gd name="connsiteX2" fmla="*/ 967 w 37873"/>
                    <a:gd name="connsiteY2" fmla="*/ 5629 h 37869"/>
                    <a:gd name="connsiteX3" fmla="*/ 967 w 37873"/>
                    <a:gd name="connsiteY3" fmla="*/ 967 h 37869"/>
                    <a:gd name="connsiteX4" fmla="*/ 5629 w 37873"/>
                    <a:gd name="connsiteY4" fmla="*/ 967 h 37869"/>
                    <a:gd name="connsiteX5" fmla="*/ 36907 w 37873"/>
                    <a:gd name="connsiteY5" fmla="*/ 32241 h 37869"/>
                    <a:gd name="connsiteX6" fmla="*/ 36907 w 37873"/>
                    <a:gd name="connsiteY6" fmla="*/ 36903 h 37869"/>
                    <a:gd name="connsiteX7" fmla="*/ 34575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4575" y="37869"/>
                      </a:moveTo>
                      <a:cubicBezTo>
                        <a:pt x="33731" y="37869"/>
                        <a:pt x="32887" y="37546"/>
                        <a:pt x="32244" y="36903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7" y="32241"/>
                      </a:lnTo>
                      <a:cubicBezTo>
                        <a:pt x="38196" y="33530"/>
                        <a:pt x="38196" y="35614"/>
                        <a:pt x="36907" y="36903"/>
                      </a:cubicBezTo>
                      <a:cubicBezTo>
                        <a:pt x="36264" y="37546"/>
                        <a:pt x="35420" y="37869"/>
                        <a:pt x="34575" y="3786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47357181-0715-4C9B-A37F-4ABCEDE7F4EB}"/>
                    </a:ext>
                  </a:extLst>
                </p:cNvPr>
                <p:cNvSpPr/>
                <p:nvPr/>
              </p:nvSpPr>
              <p:spPr>
                <a:xfrm>
                  <a:off x="10491898" y="2710720"/>
                  <a:ext cx="37873" cy="37872"/>
                </a:xfrm>
                <a:custGeom>
                  <a:avLst/>
                  <a:gdLst>
                    <a:gd name="connsiteX0" fmla="*/ 3298 w 37873"/>
                    <a:gd name="connsiteY0" fmla="*/ 37873 h 37872"/>
                    <a:gd name="connsiteX1" fmla="*/ 967 w 37873"/>
                    <a:gd name="connsiteY1" fmla="*/ 36906 h 37872"/>
                    <a:gd name="connsiteX2" fmla="*/ 967 w 37873"/>
                    <a:gd name="connsiteY2" fmla="*/ 32244 h 37872"/>
                    <a:gd name="connsiteX3" fmla="*/ 32244 w 37873"/>
                    <a:gd name="connsiteY3" fmla="*/ 967 h 37872"/>
                    <a:gd name="connsiteX4" fmla="*/ 36907 w 37873"/>
                    <a:gd name="connsiteY4" fmla="*/ 967 h 37872"/>
                    <a:gd name="connsiteX5" fmla="*/ 36907 w 37873"/>
                    <a:gd name="connsiteY5" fmla="*/ 5629 h 37872"/>
                    <a:gd name="connsiteX6" fmla="*/ 5629 w 37873"/>
                    <a:gd name="connsiteY6" fmla="*/ 36906 h 37872"/>
                    <a:gd name="connsiteX7" fmla="*/ 3298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298" y="37873"/>
                      </a:moveTo>
                      <a:cubicBezTo>
                        <a:pt x="2454" y="37873"/>
                        <a:pt x="1610" y="37549"/>
                        <a:pt x="967" y="36906"/>
                      </a:cubicBezTo>
                      <a:cubicBezTo>
                        <a:pt x="-322" y="35617"/>
                        <a:pt x="-322" y="33533"/>
                        <a:pt x="967" y="32244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6"/>
                      </a:lnTo>
                      <a:cubicBezTo>
                        <a:pt x="4986" y="37553"/>
                        <a:pt x="4142" y="37873"/>
                        <a:pt x="3298" y="378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6543AAAD-7980-4099-B4C4-3027EEFDFDAF}"/>
                    </a:ext>
                  </a:extLst>
                </p:cNvPr>
                <p:cNvSpPr/>
                <p:nvPr/>
              </p:nvSpPr>
              <p:spPr>
                <a:xfrm>
                  <a:off x="10483323" y="2665892"/>
                  <a:ext cx="6594" cy="50826"/>
                </a:xfrm>
                <a:custGeom>
                  <a:avLst/>
                  <a:gdLst>
                    <a:gd name="connsiteX0" fmla="*/ 3297 w 6594"/>
                    <a:gd name="connsiteY0" fmla="*/ 50826 h 50826"/>
                    <a:gd name="connsiteX1" fmla="*/ 0 w 6594"/>
                    <a:gd name="connsiteY1" fmla="*/ 47529 h 50826"/>
                    <a:gd name="connsiteX2" fmla="*/ 0 w 6594"/>
                    <a:gd name="connsiteY2" fmla="*/ 3297 h 50826"/>
                    <a:gd name="connsiteX3" fmla="*/ 3297 w 6594"/>
                    <a:gd name="connsiteY3" fmla="*/ 0 h 50826"/>
                    <a:gd name="connsiteX4" fmla="*/ 6594 w 6594"/>
                    <a:gd name="connsiteY4" fmla="*/ 3297 h 50826"/>
                    <a:gd name="connsiteX5" fmla="*/ 6594 w 6594"/>
                    <a:gd name="connsiteY5" fmla="*/ 47529 h 50826"/>
                    <a:gd name="connsiteX6" fmla="*/ 3297 w 6594"/>
                    <a:gd name="connsiteY6" fmla="*/ 50826 h 5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50826">
                      <a:moveTo>
                        <a:pt x="3297" y="50826"/>
                      </a:moveTo>
                      <a:cubicBezTo>
                        <a:pt x="1474" y="50826"/>
                        <a:pt x="0" y="49353"/>
                        <a:pt x="0" y="47529"/>
                      </a:cubicBezTo>
                      <a:lnTo>
                        <a:pt x="0" y="3297"/>
                      </a:lnTo>
                      <a:cubicBezTo>
                        <a:pt x="0" y="1474"/>
                        <a:pt x="1474" y="0"/>
                        <a:pt x="3297" y="0"/>
                      </a:cubicBezTo>
                      <a:cubicBezTo>
                        <a:pt x="5120" y="0"/>
                        <a:pt x="6594" y="1474"/>
                        <a:pt x="6594" y="3297"/>
                      </a:cubicBezTo>
                      <a:lnTo>
                        <a:pt x="6594" y="47529"/>
                      </a:lnTo>
                      <a:cubicBezTo>
                        <a:pt x="6594" y="49349"/>
                        <a:pt x="5117" y="50826"/>
                        <a:pt x="3297" y="508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7EEECF37-75A2-4584-8D73-AECE79DD789C}"/>
                    </a:ext>
                  </a:extLst>
                </p:cNvPr>
                <p:cNvSpPr/>
                <p:nvPr/>
              </p:nvSpPr>
              <p:spPr>
                <a:xfrm>
                  <a:off x="10181674" y="2639283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7 w 37873"/>
                    <a:gd name="connsiteY4" fmla="*/ 967 h 37869"/>
                    <a:gd name="connsiteX5" fmla="*/ 36907 w 37873"/>
                    <a:gd name="connsiteY5" fmla="*/ 5629 h 37869"/>
                    <a:gd name="connsiteX6" fmla="*/ 5629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73ACF323-FD17-47D0-A338-E478EB3AE72B}"/>
                    </a:ext>
                  </a:extLst>
                </p:cNvPr>
                <p:cNvSpPr/>
                <p:nvPr/>
              </p:nvSpPr>
              <p:spPr>
                <a:xfrm>
                  <a:off x="10404189" y="2565046"/>
                  <a:ext cx="37873" cy="37869"/>
                </a:xfrm>
                <a:custGeom>
                  <a:avLst/>
                  <a:gdLst>
                    <a:gd name="connsiteX0" fmla="*/ 34575 w 37873"/>
                    <a:gd name="connsiteY0" fmla="*/ 37869 h 37869"/>
                    <a:gd name="connsiteX1" fmla="*/ 32244 w 37873"/>
                    <a:gd name="connsiteY1" fmla="*/ 36903 h 37869"/>
                    <a:gd name="connsiteX2" fmla="*/ 967 w 37873"/>
                    <a:gd name="connsiteY2" fmla="*/ 5629 h 37869"/>
                    <a:gd name="connsiteX3" fmla="*/ 967 w 37873"/>
                    <a:gd name="connsiteY3" fmla="*/ 967 h 37869"/>
                    <a:gd name="connsiteX4" fmla="*/ 5629 w 37873"/>
                    <a:gd name="connsiteY4" fmla="*/ 967 h 37869"/>
                    <a:gd name="connsiteX5" fmla="*/ 36906 w 37873"/>
                    <a:gd name="connsiteY5" fmla="*/ 32241 h 37869"/>
                    <a:gd name="connsiteX6" fmla="*/ 36906 w 37873"/>
                    <a:gd name="connsiteY6" fmla="*/ 36903 h 37869"/>
                    <a:gd name="connsiteX7" fmla="*/ 34575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4575" y="37869"/>
                      </a:moveTo>
                      <a:cubicBezTo>
                        <a:pt x="33731" y="37869"/>
                        <a:pt x="32887" y="37546"/>
                        <a:pt x="32244" y="36903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6" y="32241"/>
                      </a:lnTo>
                      <a:cubicBezTo>
                        <a:pt x="38196" y="33530"/>
                        <a:pt x="38196" y="35614"/>
                        <a:pt x="36906" y="36903"/>
                      </a:cubicBezTo>
                      <a:cubicBezTo>
                        <a:pt x="36263" y="37546"/>
                        <a:pt x="35419" y="37869"/>
                        <a:pt x="34575" y="37869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4EE20E1-1804-4236-BA0B-D0481E2416C2}"/>
                    </a:ext>
                  </a:extLst>
                </p:cNvPr>
                <p:cNvSpPr/>
                <p:nvPr/>
              </p:nvSpPr>
              <p:spPr>
                <a:xfrm>
                  <a:off x="10153602" y="2743096"/>
                  <a:ext cx="50826" cy="6594"/>
                </a:xfrm>
                <a:custGeom>
                  <a:avLst/>
                  <a:gdLst>
                    <a:gd name="connsiteX0" fmla="*/ 47529 w 50826"/>
                    <a:gd name="connsiteY0" fmla="*/ 6594 h 6594"/>
                    <a:gd name="connsiteX1" fmla="*/ 3297 w 50826"/>
                    <a:gd name="connsiteY1" fmla="*/ 6594 h 6594"/>
                    <a:gd name="connsiteX2" fmla="*/ 0 w 50826"/>
                    <a:gd name="connsiteY2" fmla="*/ 3297 h 6594"/>
                    <a:gd name="connsiteX3" fmla="*/ 3297 w 50826"/>
                    <a:gd name="connsiteY3" fmla="*/ 0 h 6594"/>
                    <a:gd name="connsiteX4" fmla="*/ 47529 w 50826"/>
                    <a:gd name="connsiteY4" fmla="*/ 0 h 6594"/>
                    <a:gd name="connsiteX5" fmla="*/ 50827 w 50826"/>
                    <a:gd name="connsiteY5" fmla="*/ 3297 h 6594"/>
                    <a:gd name="connsiteX6" fmla="*/ 47529 w 50826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6" h="6594">
                      <a:moveTo>
                        <a:pt x="47529" y="6594"/>
                      </a:moveTo>
                      <a:lnTo>
                        <a:pt x="3297" y="6594"/>
                      </a:lnTo>
                      <a:cubicBezTo>
                        <a:pt x="1477" y="6594"/>
                        <a:pt x="0" y="5120"/>
                        <a:pt x="0" y="3297"/>
                      </a:cubicBezTo>
                      <a:cubicBezTo>
                        <a:pt x="0" y="1474"/>
                        <a:pt x="1477" y="0"/>
                        <a:pt x="3297" y="0"/>
                      </a:cubicBezTo>
                      <a:lnTo>
                        <a:pt x="47529" y="0"/>
                      </a:lnTo>
                      <a:cubicBezTo>
                        <a:pt x="49349" y="0"/>
                        <a:pt x="50827" y="1474"/>
                        <a:pt x="50827" y="3297"/>
                      </a:cubicBezTo>
                      <a:cubicBezTo>
                        <a:pt x="50827" y="5120"/>
                        <a:pt x="49349" y="6594"/>
                        <a:pt x="4752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6FE6DA1A-86BD-46DC-9541-958E345D0401}"/>
                    </a:ext>
                  </a:extLst>
                </p:cNvPr>
                <p:cNvSpPr/>
                <p:nvPr/>
              </p:nvSpPr>
              <p:spPr>
                <a:xfrm>
                  <a:off x="10364623" y="2685444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6 w 37873"/>
                    <a:gd name="connsiteY4" fmla="*/ 967 h 37869"/>
                    <a:gd name="connsiteX5" fmla="*/ 36906 w 37873"/>
                    <a:gd name="connsiteY5" fmla="*/ 5629 h 37869"/>
                    <a:gd name="connsiteX6" fmla="*/ 5632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6" y="967"/>
                      </a:cubicBezTo>
                      <a:cubicBezTo>
                        <a:pt x="38196" y="2256"/>
                        <a:pt x="38196" y="4340"/>
                        <a:pt x="36906" y="5629"/>
                      </a:cubicBezTo>
                      <a:lnTo>
                        <a:pt x="5632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44CA78AB-09D7-4E8D-B3FF-F33F44853EEC}"/>
                    </a:ext>
                  </a:extLst>
                </p:cNvPr>
                <p:cNvSpPr/>
                <p:nvPr/>
              </p:nvSpPr>
              <p:spPr>
                <a:xfrm>
                  <a:off x="10346537" y="2749690"/>
                  <a:ext cx="37870" cy="37869"/>
                </a:xfrm>
                <a:custGeom>
                  <a:avLst/>
                  <a:gdLst>
                    <a:gd name="connsiteX0" fmla="*/ 34572 w 37870"/>
                    <a:gd name="connsiteY0" fmla="*/ 37869 h 37869"/>
                    <a:gd name="connsiteX1" fmla="*/ 32241 w 37870"/>
                    <a:gd name="connsiteY1" fmla="*/ 36903 h 37869"/>
                    <a:gd name="connsiteX2" fmla="*/ 967 w 37870"/>
                    <a:gd name="connsiteY2" fmla="*/ 5629 h 37869"/>
                    <a:gd name="connsiteX3" fmla="*/ 967 w 37870"/>
                    <a:gd name="connsiteY3" fmla="*/ 967 h 37869"/>
                    <a:gd name="connsiteX4" fmla="*/ 5629 w 37870"/>
                    <a:gd name="connsiteY4" fmla="*/ 967 h 37869"/>
                    <a:gd name="connsiteX5" fmla="*/ 36903 w 37870"/>
                    <a:gd name="connsiteY5" fmla="*/ 32241 h 37869"/>
                    <a:gd name="connsiteX6" fmla="*/ 36903 w 37870"/>
                    <a:gd name="connsiteY6" fmla="*/ 36903 h 37869"/>
                    <a:gd name="connsiteX7" fmla="*/ 34572 w 37870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0" h="37869">
                      <a:moveTo>
                        <a:pt x="34572" y="37869"/>
                      </a:moveTo>
                      <a:cubicBezTo>
                        <a:pt x="33728" y="37869"/>
                        <a:pt x="32884" y="37546"/>
                        <a:pt x="32241" y="36903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3" y="32241"/>
                      </a:lnTo>
                      <a:cubicBezTo>
                        <a:pt x="38192" y="33530"/>
                        <a:pt x="38192" y="35614"/>
                        <a:pt x="36903" y="36903"/>
                      </a:cubicBezTo>
                      <a:cubicBezTo>
                        <a:pt x="36257" y="37546"/>
                        <a:pt x="35413" y="37869"/>
                        <a:pt x="34572" y="37869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47E45141-3F69-4DF8-80BE-BD59322A0300}"/>
                    </a:ext>
                  </a:extLst>
                </p:cNvPr>
                <p:cNvSpPr/>
                <p:nvPr/>
              </p:nvSpPr>
              <p:spPr>
                <a:xfrm>
                  <a:off x="10252517" y="2692038"/>
                  <a:ext cx="37873" cy="37869"/>
                </a:xfrm>
                <a:custGeom>
                  <a:avLst/>
                  <a:gdLst>
                    <a:gd name="connsiteX0" fmla="*/ 3298 w 37873"/>
                    <a:gd name="connsiteY0" fmla="*/ 37869 h 37869"/>
                    <a:gd name="connsiteX1" fmla="*/ 967 w 37873"/>
                    <a:gd name="connsiteY1" fmla="*/ 36903 h 37869"/>
                    <a:gd name="connsiteX2" fmla="*/ 967 w 37873"/>
                    <a:gd name="connsiteY2" fmla="*/ 32241 h 37869"/>
                    <a:gd name="connsiteX3" fmla="*/ 32244 w 37873"/>
                    <a:gd name="connsiteY3" fmla="*/ 967 h 37869"/>
                    <a:gd name="connsiteX4" fmla="*/ 36906 w 37873"/>
                    <a:gd name="connsiteY4" fmla="*/ 967 h 37869"/>
                    <a:gd name="connsiteX5" fmla="*/ 36906 w 37873"/>
                    <a:gd name="connsiteY5" fmla="*/ 5629 h 37869"/>
                    <a:gd name="connsiteX6" fmla="*/ 5629 w 37873"/>
                    <a:gd name="connsiteY6" fmla="*/ 36903 h 37869"/>
                    <a:gd name="connsiteX7" fmla="*/ 3298 w 37873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6" y="967"/>
                      </a:cubicBezTo>
                      <a:cubicBezTo>
                        <a:pt x="38196" y="2256"/>
                        <a:pt x="38196" y="4340"/>
                        <a:pt x="36906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7564B59B-80CF-4ED8-8980-73E2EBB4E5DF}"/>
                    </a:ext>
                  </a:extLst>
                </p:cNvPr>
                <p:cNvSpPr/>
                <p:nvPr/>
              </p:nvSpPr>
              <p:spPr>
                <a:xfrm>
                  <a:off x="10353129" y="2540366"/>
                  <a:ext cx="37870" cy="37869"/>
                </a:xfrm>
                <a:custGeom>
                  <a:avLst/>
                  <a:gdLst>
                    <a:gd name="connsiteX0" fmla="*/ 3298 w 37870"/>
                    <a:gd name="connsiteY0" fmla="*/ 37869 h 37869"/>
                    <a:gd name="connsiteX1" fmla="*/ 967 w 37870"/>
                    <a:gd name="connsiteY1" fmla="*/ 36903 h 37869"/>
                    <a:gd name="connsiteX2" fmla="*/ 967 w 37870"/>
                    <a:gd name="connsiteY2" fmla="*/ 32241 h 37869"/>
                    <a:gd name="connsiteX3" fmla="*/ 32241 w 37870"/>
                    <a:gd name="connsiteY3" fmla="*/ 967 h 37869"/>
                    <a:gd name="connsiteX4" fmla="*/ 36903 w 37870"/>
                    <a:gd name="connsiteY4" fmla="*/ 967 h 37869"/>
                    <a:gd name="connsiteX5" fmla="*/ 36903 w 37870"/>
                    <a:gd name="connsiteY5" fmla="*/ 5629 h 37869"/>
                    <a:gd name="connsiteX6" fmla="*/ 5629 w 37870"/>
                    <a:gd name="connsiteY6" fmla="*/ 36903 h 37869"/>
                    <a:gd name="connsiteX7" fmla="*/ 3298 w 37870"/>
                    <a:gd name="connsiteY7" fmla="*/ 37869 h 3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0" h="37869">
                      <a:moveTo>
                        <a:pt x="3298" y="37869"/>
                      </a:moveTo>
                      <a:cubicBezTo>
                        <a:pt x="2454" y="37869"/>
                        <a:pt x="1610" y="37546"/>
                        <a:pt x="967" y="36903"/>
                      </a:cubicBezTo>
                      <a:cubicBezTo>
                        <a:pt x="-322" y="35614"/>
                        <a:pt x="-322" y="33530"/>
                        <a:pt x="967" y="32241"/>
                      </a:cubicBezTo>
                      <a:lnTo>
                        <a:pt x="32241" y="967"/>
                      </a:lnTo>
                      <a:cubicBezTo>
                        <a:pt x="33530" y="-322"/>
                        <a:pt x="35614" y="-322"/>
                        <a:pt x="36903" y="967"/>
                      </a:cubicBezTo>
                      <a:cubicBezTo>
                        <a:pt x="38192" y="2256"/>
                        <a:pt x="38192" y="4340"/>
                        <a:pt x="36903" y="5629"/>
                      </a:cubicBezTo>
                      <a:lnTo>
                        <a:pt x="5629" y="36903"/>
                      </a:lnTo>
                      <a:cubicBezTo>
                        <a:pt x="4986" y="37546"/>
                        <a:pt x="4142" y="37869"/>
                        <a:pt x="3298" y="3786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8" name="Graphic 25" descr="Cake stand filled with cupcakes">
              <a:extLst>
                <a:ext uri="{FF2B5EF4-FFF2-40B4-BE49-F238E27FC236}">
                  <a16:creationId xmlns:a16="http://schemas.microsoft.com/office/drawing/2014/main" id="{D332CD9F-EE51-49B1-B64D-5A4430D55AC6}"/>
                </a:ext>
              </a:extLst>
            </p:cNvPr>
            <p:cNvGrpSpPr/>
            <p:nvPr/>
          </p:nvGrpSpPr>
          <p:grpSpPr>
            <a:xfrm>
              <a:off x="9485254" y="2380438"/>
              <a:ext cx="481374" cy="726449"/>
              <a:chOff x="9485254" y="2380438"/>
              <a:chExt cx="481374" cy="726449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99B8090-A931-48FE-B414-466BBEF63D12}"/>
                  </a:ext>
                </a:extLst>
              </p:cNvPr>
              <p:cNvSpPr/>
              <p:nvPr/>
            </p:nvSpPr>
            <p:spPr>
              <a:xfrm>
                <a:off x="9485254" y="2501289"/>
                <a:ext cx="481374" cy="357993"/>
              </a:xfrm>
              <a:custGeom>
                <a:avLst/>
                <a:gdLst>
                  <a:gd name="connsiteX0" fmla="*/ 481366 w 481374"/>
                  <a:gd name="connsiteY0" fmla="*/ 234586 h 357993"/>
                  <a:gd name="connsiteX1" fmla="*/ 438074 w 481374"/>
                  <a:gd name="connsiteY1" fmla="*/ 316093 h 357993"/>
                  <a:gd name="connsiteX2" fmla="*/ 357041 w 481374"/>
                  <a:gd name="connsiteY2" fmla="*/ 347733 h 357993"/>
                  <a:gd name="connsiteX3" fmla="*/ 229990 w 481374"/>
                  <a:gd name="connsiteY3" fmla="*/ 357846 h 357993"/>
                  <a:gd name="connsiteX4" fmla="*/ 132392 w 481374"/>
                  <a:gd name="connsiteY4" fmla="*/ 347295 h 357993"/>
                  <a:gd name="connsiteX5" fmla="*/ 41258 w 481374"/>
                  <a:gd name="connsiteY5" fmla="*/ 314313 h 357993"/>
                  <a:gd name="connsiteX6" fmla="*/ 9 w 481374"/>
                  <a:gd name="connsiteY6" fmla="*/ 231850 h 357993"/>
                  <a:gd name="connsiteX7" fmla="*/ 55963 w 481374"/>
                  <a:gd name="connsiteY7" fmla="*/ 142165 h 357993"/>
                  <a:gd name="connsiteX8" fmla="*/ 49435 w 481374"/>
                  <a:gd name="connsiteY8" fmla="*/ 118920 h 357993"/>
                  <a:gd name="connsiteX9" fmla="*/ 119863 w 481374"/>
                  <a:gd name="connsiteY9" fmla="*/ 31907 h 357993"/>
                  <a:gd name="connsiteX10" fmla="*/ 134097 w 481374"/>
                  <a:gd name="connsiteY10" fmla="*/ 30288 h 357993"/>
                  <a:gd name="connsiteX11" fmla="*/ 235704 w 481374"/>
                  <a:gd name="connsiteY11" fmla="*/ 428 h 357993"/>
                  <a:gd name="connsiteX12" fmla="*/ 328178 w 481374"/>
                  <a:gd name="connsiteY12" fmla="*/ 8200 h 357993"/>
                  <a:gd name="connsiteX13" fmla="*/ 414532 w 481374"/>
                  <a:gd name="connsiteY13" fmla="*/ 76914 h 357993"/>
                  <a:gd name="connsiteX14" fmla="*/ 409355 w 481374"/>
                  <a:gd name="connsiteY14" fmla="*/ 114963 h 357993"/>
                  <a:gd name="connsiteX15" fmla="*/ 419774 w 481374"/>
                  <a:gd name="connsiteY15" fmla="*/ 139495 h 357993"/>
                  <a:gd name="connsiteX16" fmla="*/ 481366 w 481374"/>
                  <a:gd name="connsiteY16" fmla="*/ 234586 h 35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374" h="357993">
                    <a:moveTo>
                      <a:pt x="481366" y="234586"/>
                    </a:moveTo>
                    <a:cubicBezTo>
                      <a:pt x="480970" y="268284"/>
                      <a:pt x="463825" y="297794"/>
                      <a:pt x="438074" y="316093"/>
                    </a:cubicBezTo>
                    <a:cubicBezTo>
                      <a:pt x="422544" y="327512"/>
                      <a:pt x="390772" y="341469"/>
                      <a:pt x="357041" y="347733"/>
                    </a:cubicBezTo>
                    <a:cubicBezTo>
                      <a:pt x="324234" y="353833"/>
                      <a:pt x="275393" y="358934"/>
                      <a:pt x="229990" y="357846"/>
                    </a:cubicBezTo>
                    <a:cubicBezTo>
                      <a:pt x="197282" y="357055"/>
                      <a:pt x="159792" y="351713"/>
                      <a:pt x="132392" y="347295"/>
                    </a:cubicBezTo>
                    <a:cubicBezTo>
                      <a:pt x="95167" y="341294"/>
                      <a:pt x="56336" y="326193"/>
                      <a:pt x="41258" y="314313"/>
                    </a:cubicBezTo>
                    <a:cubicBezTo>
                      <a:pt x="16034" y="295321"/>
                      <a:pt x="-452" y="265382"/>
                      <a:pt x="9" y="231850"/>
                    </a:cubicBezTo>
                    <a:cubicBezTo>
                      <a:pt x="537" y="192679"/>
                      <a:pt x="23156" y="158817"/>
                      <a:pt x="55963" y="142165"/>
                    </a:cubicBezTo>
                    <a:cubicBezTo>
                      <a:pt x="52666" y="134978"/>
                      <a:pt x="50424" y="127163"/>
                      <a:pt x="49435" y="118920"/>
                    </a:cubicBezTo>
                    <a:cubicBezTo>
                      <a:pt x="44324" y="76056"/>
                      <a:pt x="76966" y="36787"/>
                      <a:pt x="119863" y="31907"/>
                    </a:cubicBezTo>
                    <a:lnTo>
                      <a:pt x="134097" y="30288"/>
                    </a:lnTo>
                    <a:cubicBezTo>
                      <a:pt x="134097" y="30288"/>
                      <a:pt x="184268" y="3066"/>
                      <a:pt x="235704" y="428"/>
                    </a:cubicBezTo>
                    <a:cubicBezTo>
                      <a:pt x="287141" y="-2209"/>
                      <a:pt x="328178" y="8200"/>
                      <a:pt x="328178" y="8200"/>
                    </a:cubicBezTo>
                    <a:cubicBezTo>
                      <a:pt x="371008" y="3353"/>
                      <a:pt x="409652" y="34116"/>
                      <a:pt x="414532" y="76914"/>
                    </a:cubicBezTo>
                    <a:cubicBezTo>
                      <a:pt x="416048" y="90300"/>
                      <a:pt x="414103" y="103291"/>
                      <a:pt x="409355" y="114963"/>
                    </a:cubicBezTo>
                    <a:cubicBezTo>
                      <a:pt x="405497" y="124492"/>
                      <a:pt x="410311" y="135406"/>
                      <a:pt x="419774" y="139495"/>
                    </a:cubicBezTo>
                    <a:cubicBezTo>
                      <a:pt x="456373" y="155351"/>
                      <a:pt x="481894" y="192016"/>
                      <a:pt x="481366" y="2345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F95248A-72D4-4E3A-A728-35215F811C8B}"/>
                  </a:ext>
                </a:extLst>
              </p:cNvPr>
              <p:cNvSpPr/>
              <p:nvPr/>
            </p:nvSpPr>
            <p:spPr>
              <a:xfrm>
                <a:off x="9505869" y="2809832"/>
                <a:ext cx="435362" cy="83943"/>
              </a:xfrm>
              <a:custGeom>
                <a:avLst/>
                <a:gdLst>
                  <a:gd name="connsiteX0" fmla="*/ 435316 w 435362"/>
                  <a:gd name="connsiteY0" fmla="*/ 43906 h 83943"/>
                  <a:gd name="connsiteX1" fmla="*/ 392001 w 435362"/>
                  <a:gd name="connsiteY1" fmla="*/ 83944 h 83943"/>
                  <a:gd name="connsiteX2" fmla="*/ 43189 w 435362"/>
                  <a:gd name="connsiteY2" fmla="*/ 83944 h 83943"/>
                  <a:gd name="connsiteX3" fmla="*/ 78 w 435362"/>
                  <a:gd name="connsiteY3" fmla="*/ 44489 h 83943"/>
                  <a:gd name="connsiteX4" fmla="*/ 20639 w 435362"/>
                  <a:gd name="connsiteY4" fmla="*/ 5767 h 83943"/>
                  <a:gd name="connsiteX5" fmla="*/ 29759 w 435362"/>
                  <a:gd name="connsiteY5" fmla="*/ 1715 h 83943"/>
                  <a:gd name="connsiteX6" fmla="*/ 29786 w 435362"/>
                  <a:gd name="connsiteY6" fmla="*/ 1718 h 83943"/>
                  <a:gd name="connsiteX7" fmla="*/ 116786 w 435362"/>
                  <a:gd name="connsiteY7" fmla="*/ 26968 h 83943"/>
                  <a:gd name="connsiteX8" fmla="*/ 207855 w 435362"/>
                  <a:gd name="connsiteY8" fmla="*/ 35079 h 83943"/>
                  <a:gd name="connsiteX9" fmla="*/ 327610 w 435362"/>
                  <a:gd name="connsiteY9" fmla="*/ 26968 h 83943"/>
                  <a:gd name="connsiteX10" fmla="*/ 395885 w 435362"/>
                  <a:gd name="connsiteY10" fmla="*/ 10 h 83943"/>
                  <a:gd name="connsiteX11" fmla="*/ 395911 w 435362"/>
                  <a:gd name="connsiteY11" fmla="*/ 0 h 83943"/>
                  <a:gd name="connsiteX12" fmla="*/ 417459 w 435362"/>
                  <a:gd name="connsiteY12" fmla="*/ 7551 h 83943"/>
                  <a:gd name="connsiteX13" fmla="*/ 435316 w 435362"/>
                  <a:gd name="connsiteY13" fmla="*/ 43906 h 8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5362" h="83943">
                    <a:moveTo>
                      <a:pt x="435316" y="43906"/>
                    </a:moveTo>
                    <a:cubicBezTo>
                      <a:pt x="434261" y="66554"/>
                      <a:pt x="414676" y="83944"/>
                      <a:pt x="392001" y="83944"/>
                    </a:cubicBezTo>
                    <a:lnTo>
                      <a:pt x="43189" y="83944"/>
                    </a:lnTo>
                    <a:cubicBezTo>
                      <a:pt x="20768" y="83944"/>
                      <a:pt x="1420" y="66868"/>
                      <a:pt x="78" y="44489"/>
                    </a:cubicBezTo>
                    <a:cubicBezTo>
                      <a:pt x="-911" y="28016"/>
                      <a:pt x="7625" y="13492"/>
                      <a:pt x="20639" y="5767"/>
                    </a:cubicBezTo>
                    <a:cubicBezTo>
                      <a:pt x="23504" y="4089"/>
                      <a:pt x="26531" y="2671"/>
                      <a:pt x="29759" y="1715"/>
                    </a:cubicBezTo>
                    <a:cubicBezTo>
                      <a:pt x="29769" y="1711"/>
                      <a:pt x="29776" y="1711"/>
                      <a:pt x="29786" y="1718"/>
                    </a:cubicBezTo>
                    <a:cubicBezTo>
                      <a:pt x="49008" y="12101"/>
                      <a:pt x="79570" y="20967"/>
                      <a:pt x="116786" y="26968"/>
                    </a:cubicBezTo>
                    <a:cubicBezTo>
                      <a:pt x="144186" y="31386"/>
                      <a:pt x="175146" y="34288"/>
                      <a:pt x="207855" y="35079"/>
                    </a:cubicBezTo>
                    <a:cubicBezTo>
                      <a:pt x="253257" y="36167"/>
                      <a:pt x="294802" y="33068"/>
                      <a:pt x="327610" y="26968"/>
                    </a:cubicBezTo>
                    <a:cubicBezTo>
                      <a:pt x="361330" y="20707"/>
                      <a:pt x="385855" y="11313"/>
                      <a:pt x="395885" y="10"/>
                    </a:cubicBezTo>
                    <a:cubicBezTo>
                      <a:pt x="395892" y="3"/>
                      <a:pt x="395901" y="0"/>
                      <a:pt x="395911" y="0"/>
                    </a:cubicBezTo>
                    <a:cubicBezTo>
                      <a:pt x="403917" y="498"/>
                      <a:pt x="411296" y="3202"/>
                      <a:pt x="417459" y="7551"/>
                    </a:cubicBezTo>
                    <a:cubicBezTo>
                      <a:pt x="428778" y="15487"/>
                      <a:pt x="436015" y="28877"/>
                      <a:pt x="435316" y="43906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E6C074B-E33D-45C4-B1BC-0B617B6C8B59}"/>
                  </a:ext>
                </a:extLst>
              </p:cNvPr>
              <p:cNvSpPr/>
              <p:nvPr/>
            </p:nvSpPr>
            <p:spPr>
              <a:xfrm>
                <a:off x="9493055" y="2865004"/>
                <a:ext cx="466167" cy="241883"/>
              </a:xfrm>
              <a:custGeom>
                <a:avLst/>
                <a:gdLst>
                  <a:gd name="connsiteX0" fmla="*/ 466167 w 466167"/>
                  <a:gd name="connsiteY0" fmla="*/ 43 h 241883"/>
                  <a:gd name="connsiteX1" fmla="*/ 466131 w 466167"/>
                  <a:gd name="connsiteY1" fmla="*/ 0 h 241883"/>
                  <a:gd name="connsiteX2" fmla="*/ 446723 w 466167"/>
                  <a:gd name="connsiteY2" fmla="*/ 14046 h 241883"/>
                  <a:gd name="connsiteX3" fmla="*/ 427270 w 466167"/>
                  <a:gd name="connsiteY3" fmla="*/ 0 h 241883"/>
                  <a:gd name="connsiteX4" fmla="*/ 407829 w 466167"/>
                  <a:gd name="connsiteY4" fmla="*/ 14046 h 241883"/>
                  <a:gd name="connsiteX5" fmla="*/ 388409 w 466167"/>
                  <a:gd name="connsiteY5" fmla="*/ 0 h 241883"/>
                  <a:gd name="connsiteX6" fmla="*/ 368975 w 466167"/>
                  <a:gd name="connsiteY6" fmla="*/ 14046 h 241883"/>
                  <a:gd name="connsiteX7" fmla="*/ 349548 w 466167"/>
                  <a:gd name="connsiteY7" fmla="*/ 0 h 241883"/>
                  <a:gd name="connsiteX8" fmla="*/ 330121 w 466167"/>
                  <a:gd name="connsiteY8" fmla="*/ 14046 h 241883"/>
                  <a:gd name="connsiteX9" fmla="*/ 310693 w 466167"/>
                  <a:gd name="connsiteY9" fmla="*/ 0 h 241883"/>
                  <a:gd name="connsiteX10" fmla="*/ 291276 w 466167"/>
                  <a:gd name="connsiteY10" fmla="*/ 14046 h 241883"/>
                  <a:gd name="connsiteX11" fmla="*/ 271865 w 466167"/>
                  <a:gd name="connsiteY11" fmla="*/ 0 h 241883"/>
                  <a:gd name="connsiteX12" fmla="*/ 252445 w 466167"/>
                  <a:gd name="connsiteY12" fmla="*/ 14046 h 241883"/>
                  <a:gd name="connsiteX13" fmla="*/ 233021 w 466167"/>
                  <a:gd name="connsiteY13" fmla="*/ 0 h 241883"/>
                  <a:gd name="connsiteX14" fmla="*/ 213597 w 466167"/>
                  <a:gd name="connsiteY14" fmla="*/ 14046 h 241883"/>
                  <a:gd name="connsiteX15" fmla="*/ 194170 w 466167"/>
                  <a:gd name="connsiteY15" fmla="*/ 0 h 241883"/>
                  <a:gd name="connsiteX16" fmla="*/ 174746 w 466167"/>
                  <a:gd name="connsiteY16" fmla="*/ 14046 h 241883"/>
                  <a:gd name="connsiteX17" fmla="*/ 155329 w 466167"/>
                  <a:gd name="connsiteY17" fmla="*/ 0 h 241883"/>
                  <a:gd name="connsiteX18" fmla="*/ 135905 w 466167"/>
                  <a:gd name="connsiteY18" fmla="*/ 14046 h 241883"/>
                  <a:gd name="connsiteX19" fmla="*/ 116488 w 466167"/>
                  <a:gd name="connsiteY19" fmla="*/ 0 h 241883"/>
                  <a:gd name="connsiteX20" fmla="*/ 97070 w 466167"/>
                  <a:gd name="connsiteY20" fmla="*/ 14046 h 241883"/>
                  <a:gd name="connsiteX21" fmla="*/ 77656 w 466167"/>
                  <a:gd name="connsiteY21" fmla="*/ 0 h 241883"/>
                  <a:gd name="connsiteX22" fmla="*/ 58236 w 466167"/>
                  <a:gd name="connsiteY22" fmla="*/ 14046 h 241883"/>
                  <a:gd name="connsiteX23" fmla="*/ 38825 w 466167"/>
                  <a:gd name="connsiteY23" fmla="*/ 0 h 241883"/>
                  <a:gd name="connsiteX24" fmla="*/ 19405 w 466167"/>
                  <a:gd name="connsiteY24" fmla="*/ 14046 h 241883"/>
                  <a:gd name="connsiteX25" fmla="*/ 37 w 466167"/>
                  <a:gd name="connsiteY25" fmla="*/ 0 h 241883"/>
                  <a:gd name="connsiteX26" fmla="*/ 0 w 466167"/>
                  <a:gd name="connsiteY26" fmla="*/ 43 h 241883"/>
                  <a:gd name="connsiteX27" fmla="*/ 43013 w 466167"/>
                  <a:gd name="connsiteY27" fmla="*/ 216280 h 241883"/>
                  <a:gd name="connsiteX28" fmla="*/ 74211 w 466167"/>
                  <a:gd name="connsiteY28" fmla="*/ 241883 h 241883"/>
                  <a:gd name="connsiteX29" fmla="*/ 393437 w 466167"/>
                  <a:gd name="connsiteY29" fmla="*/ 241883 h 241883"/>
                  <a:gd name="connsiteX30" fmla="*/ 424678 w 466167"/>
                  <a:gd name="connsiteY30" fmla="*/ 216073 h 241883"/>
                  <a:gd name="connsiteX31" fmla="*/ 466167 w 466167"/>
                  <a:gd name="connsiteY31" fmla="*/ 43 h 24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67" h="241883">
                    <a:moveTo>
                      <a:pt x="466167" y="43"/>
                    </a:moveTo>
                    <a:cubicBezTo>
                      <a:pt x="466170" y="23"/>
                      <a:pt x="466150" y="0"/>
                      <a:pt x="466131" y="0"/>
                    </a:cubicBezTo>
                    <a:cubicBezTo>
                      <a:pt x="456450" y="43"/>
                      <a:pt x="456433" y="14046"/>
                      <a:pt x="446723" y="14046"/>
                    </a:cubicBezTo>
                    <a:cubicBezTo>
                      <a:pt x="436996" y="14046"/>
                      <a:pt x="436996" y="0"/>
                      <a:pt x="427270" y="0"/>
                    </a:cubicBezTo>
                    <a:cubicBezTo>
                      <a:pt x="417549" y="0"/>
                      <a:pt x="417549" y="14046"/>
                      <a:pt x="407829" y="14046"/>
                    </a:cubicBezTo>
                    <a:cubicBezTo>
                      <a:pt x="398119" y="14046"/>
                      <a:pt x="398119" y="0"/>
                      <a:pt x="388409" y="0"/>
                    </a:cubicBezTo>
                    <a:cubicBezTo>
                      <a:pt x="378692" y="0"/>
                      <a:pt x="378692" y="14046"/>
                      <a:pt x="368975" y="14046"/>
                    </a:cubicBezTo>
                    <a:cubicBezTo>
                      <a:pt x="359261" y="14046"/>
                      <a:pt x="359261" y="0"/>
                      <a:pt x="349548" y="0"/>
                    </a:cubicBezTo>
                    <a:cubicBezTo>
                      <a:pt x="339834" y="0"/>
                      <a:pt x="339834" y="14046"/>
                      <a:pt x="330121" y="14046"/>
                    </a:cubicBezTo>
                    <a:cubicBezTo>
                      <a:pt x="320407" y="14046"/>
                      <a:pt x="320407" y="0"/>
                      <a:pt x="310693" y="0"/>
                    </a:cubicBezTo>
                    <a:cubicBezTo>
                      <a:pt x="300983" y="0"/>
                      <a:pt x="300983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5" y="14046"/>
                      <a:pt x="242735" y="0"/>
                      <a:pt x="233021" y="0"/>
                    </a:cubicBezTo>
                    <a:cubicBezTo>
                      <a:pt x="223311" y="0"/>
                      <a:pt x="223311" y="14046"/>
                      <a:pt x="213597" y="14046"/>
                    </a:cubicBezTo>
                    <a:cubicBezTo>
                      <a:pt x="203884" y="14046"/>
                      <a:pt x="203884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9" y="0"/>
                      <a:pt x="145619" y="14046"/>
                      <a:pt x="135905" y="14046"/>
                    </a:cubicBezTo>
                    <a:cubicBezTo>
                      <a:pt x="126198" y="14046"/>
                      <a:pt x="126198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5" y="14046"/>
                    </a:cubicBezTo>
                    <a:cubicBezTo>
                      <a:pt x="9714" y="14046"/>
                      <a:pt x="9698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3" y="216280"/>
                    </a:lnTo>
                    <a:cubicBezTo>
                      <a:pt x="45973" y="231164"/>
                      <a:pt x="59037" y="241883"/>
                      <a:pt x="74211" y="241883"/>
                    </a:cubicBezTo>
                    <a:lnTo>
                      <a:pt x="393437" y="241883"/>
                    </a:lnTo>
                    <a:cubicBezTo>
                      <a:pt x="408693" y="241883"/>
                      <a:pt x="421800" y="231055"/>
                      <a:pt x="424678" y="216073"/>
                    </a:cubicBezTo>
                    <a:lnTo>
                      <a:pt x="466167" y="43"/>
                    </a:ln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2" name="Graphic 25" descr="Cake stand filled with cupcakes">
                <a:extLst>
                  <a:ext uri="{FF2B5EF4-FFF2-40B4-BE49-F238E27FC236}">
                    <a16:creationId xmlns:a16="http://schemas.microsoft.com/office/drawing/2014/main" id="{FD28AEFC-1BC9-4391-8DF9-D46DE6B37092}"/>
                  </a:ext>
                </a:extLst>
              </p:cNvPr>
              <p:cNvGrpSpPr/>
              <p:nvPr/>
            </p:nvGrpSpPr>
            <p:grpSpPr>
              <a:xfrm>
                <a:off x="9538249" y="2902055"/>
                <a:ext cx="189587" cy="142732"/>
                <a:chOff x="9538249" y="2902055"/>
                <a:chExt cx="189587" cy="142732"/>
              </a:xfrm>
              <a:solidFill>
                <a:srgbClr val="2F2F2F"/>
              </a:solidFill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5B5349AB-D4B0-4762-B64E-5DC8A2EB48BC}"/>
                    </a:ext>
                  </a:extLst>
                </p:cNvPr>
                <p:cNvSpPr/>
                <p:nvPr/>
              </p:nvSpPr>
              <p:spPr>
                <a:xfrm>
                  <a:off x="9538249" y="2903009"/>
                  <a:ext cx="16484" cy="141778"/>
                </a:xfrm>
                <a:custGeom>
                  <a:avLst/>
                  <a:gdLst>
                    <a:gd name="connsiteX0" fmla="*/ 14835 w 16484"/>
                    <a:gd name="connsiteY0" fmla="*/ 141779 h 141778"/>
                    <a:gd name="connsiteX1" fmla="*/ 13196 w 16484"/>
                    <a:gd name="connsiteY1" fmla="*/ 140288 h 141778"/>
                    <a:gd name="connsiteX2" fmla="*/ 7 w 16484"/>
                    <a:gd name="connsiteY2" fmla="*/ 1805 h 141778"/>
                    <a:gd name="connsiteX3" fmla="*/ 1491 w 16484"/>
                    <a:gd name="connsiteY3" fmla="*/ 5 h 141778"/>
                    <a:gd name="connsiteX4" fmla="*/ 3288 w 16484"/>
                    <a:gd name="connsiteY4" fmla="*/ 1489 h 141778"/>
                    <a:gd name="connsiteX5" fmla="*/ 16477 w 16484"/>
                    <a:gd name="connsiteY5" fmla="*/ 139972 h 141778"/>
                    <a:gd name="connsiteX6" fmla="*/ 14993 w 16484"/>
                    <a:gd name="connsiteY6" fmla="*/ 141772 h 141778"/>
                    <a:gd name="connsiteX7" fmla="*/ 14835 w 16484"/>
                    <a:gd name="connsiteY7" fmla="*/ 141779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4" h="141778">
                      <a:moveTo>
                        <a:pt x="14835" y="141779"/>
                      </a:moveTo>
                      <a:cubicBezTo>
                        <a:pt x="13994" y="141779"/>
                        <a:pt x="13275" y="141142"/>
                        <a:pt x="13196" y="140288"/>
                      </a:cubicBezTo>
                      <a:lnTo>
                        <a:pt x="7" y="1805"/>
                      </a:lnTo>
                      <a:cubicBezTo>
                        <a:pt x="-78" y="899"/>
                        <a:pt x="584" y="91"/>
                        <a:pt x="1491" y="5"/>
                      </a:cubicBezTo>
                      <a:cubicBezTo>
                        <a:pt x="2405" y="-64"/>
                        <a:pt x="3202" y="585"/>
                        <a:pt x="3288" y="1489"/>
                      </a:cubicBezTo>
                      <a:lnTo>
                        <a:pt x="16477" y="139972"/>
                      </a:lnTo>
                      <a:cubicBezTo>
                        <a:pt x="16563" y="140879"/>
                        <a:pt x="15900" y="141686"/>
                        <a:pt x="14993" y="141772"/>
                      </a:cubicBezTo>
                      <a:cubicBezTo>
                        <a:pt x="14937" y="141775"/>
                        <a:pt x="14885" y="141779"/>
                        <a:pt x="14835" y="141779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1D93B986-85ED-4C71-87A1-1FCE954A5666}"/>
                    </a:ext>
                  </a:extLst>
                </p:cNvPr>
                <p:cNvSpPr/>
                <p:nvPr/>
              </p:nvSpPr>
              <p:spPr>
                <a:xfrm>
                  <a:off x="9574842" y="2902816"/>
                  <a:ext cx="14507" cy="130431"/>
                </a:xfrm>
                <a:custGeom>
                  <a:avLst/>
                  <a:gdLst>
                    <a:gd name="connsiteX0" fmla="*/ 12530 w 14507"/>
                    <a:gd name="connsiteY0" fmla="*/ 130431 h 130431"/>
                    <a:gd name="connsiteX1" fmla="*/ 10558 w 14507"/>
                    <a:gd name="connsiteY1" fmla="*/ 128618 h 130431"/>
                    <a:gd name="connsiteX2" fmla="*/ 7 w 14507"/>
                    <a:gd name="connsiteY2" fmla="*/ 2147 h 130431"/>
                    <a:gd name="connsiteX3" fmla="*/ 1814 w 14507"/>
                    <a:gd name="connsiteY3" fmla="*/ 14 h 130431"/>
                    <a:gd name="connsiteX4" fmla="*/ 3950 w 14507"/>
                    <a:gd name="connsiteY4" fmla="*/ 1820 h 130431"/>
                    <a:gd name="connsiteX5" fmla="*/ 14501 w 14507"/>
                    <a:gd name="connsiteY5" fmla="*/ 128291 h 130431"/>
                    <a:gd name="connsiteX6" fmla="*/ 12694 w 14507"/>
                    <a:gd name="connsiteY6" fmla="*/ 130425 h 130431"/>
                    <a:gd name="connsiteX7" fmla="*/ 12530 w 14507"/>
                    <a:gd name="connsiteY7" fmla="*/ 130431 h 130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7" h="130431">
                      <a:moveTo>
                        <a:pt x="12530" y="130431"/>
                      </a:moveTo>
                      <a:cubicBezTo>
                        <a:pt x="11511" y="130431"/>
                        <a:pt x="10647" y="129653"/>
                        <a:pt x="10558" y="128618"/>
                      </a:cubicBezTo>
                      <a:lnTo>
                        <a:pt x="7" y="2147"/>
                      </a:lnTo>
                      <a:cubicBezTo>
                        <a:pt x="-82" y="1059"/>
                        <a:pt x="726" y="102"/>
                        <a:pt x="1814" y="14"/>
                      </a:cubicBezTo>
                      <a:cubicBezTo>
                        <a:pt x="2892" y="-118"/>
                        <a:pt x="3858" y="732"/>
                        <a:pt x="3950" y="1820"/>
                      </a:cubicBezTo>
                      <a:lnTo>
                        <a:pt x="14501" y="128291"/>
                      </a:lnTo>
                      <a:cubicBezTo>
                        <a:pt x="14590" y="129380"/>
                        <a:pt x="13782" y="130336"/>
                        <a:pt x="12694" y="130425"/>
                      </a:cubicBezTo>
                      <a:cubicBezTo>
                        <a:pt x="12642" y="130431"/>
                        <a:pt x="12586" y="130431"/>
                        <a:pt x="12530" y="130431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FAAB23D-F9CF-4790-AF75-1E5699F13880}"/>
                    </a:ext>
                  </a:extLst>
                </p:cNvPr>
                <p:cNvSpPr/>
                <p:nvPr/>
              </p:nvSpPr>
              <p:spPr>
                <a:xfrm>
                  <a:off x="9611442" y="2902628"/>
                  <a:ext cx="12530" cy="119082"/>
                </a:xfrm>
                <a:custGeom>
                  <a:avLst/>
                  <a:gdLst>
                    <a:gd name="connsiteX0" fmla="*/ 10221 w 12530"/>
                    <a:gd name="connsiteY0" fmla="*/ 119083 h 119082"/>
                    <a:gd name="connsiteX1" fmla="*/ 7919 w 12530"/>
                    <a:gd name="connsiteY1" fmla="*/ 116933 h 119082"/>
                    <a:gd name="connsiteX2" fmla="*/ 6 w 12530"/>
                    <a:gd name="connsiteY2" fmla="*/ 2467 h 119082"/>
                    <a:gd name="connsiteX3" fmla="*/ 2149 w 12530"/>
                    <a:gd name="connsiteY3" fmla="*/ 7 h 119082"/>
                    <a:gd name="connsiteX4" fmla="*/ 4612 w 12530"/>
                    <a:gd name="connsiteY4" fmla="*/ 2151 h 119082"/>
                    <a:gd name="connsiteX5" fmla="*/ 12525 w 12530"/>
                    <a:gd name="connsiteY5" fmla="*/ 116617 h 119082"/>
                    <a:gd name="connsiteX6" fmla="*/ 10382 w 12530"/>
                    <a:gd name="connsiteY6" fmla="*/ 119076 h 119082"/>
                    <a:gd name="connsiteX7" fmla="*/ 10221 w 12530"/>
                    <a:gd name="connsiteY7" fmla="*/ 119083 h 11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30" h="119082">
                      <a:moveTo>
                        <a:pt x="10221" y="119083"/>
                      </a:moveTo>
                      <a:cubicBezTo>
                        <a:pt x="9017" y="119083"/>
                        <a:pt x="8005" y="118153"/>
                        <a:pt x="7919" y="116933"/>
                      </a:cubicBezTo>
                      <a:lnTo>
                        <a:pt x="6" y="2467"/>
                      </a:lnTo>
                      <a:cubicBezTo>
                        <a:pt x="-83" y="1198"/>
                        <a:pt x="876" y="93"/>
                        <a:pt x="2149" y="7"/>
                      </a:cubicBezTo>
                      <a:cubicBezTo>
                        <a:pt x="3415" y="-95"/>
                        <a:pt x="4523" y="878"/>
                        <a:pt x="4612" y="2151"/>
                      </a:cubicBezTo>
                      <a:lnTo>
                        <a:pt x="12525" y="116617"/>
                      </a:lnTo>
                      <a:cubicBezTo>
                        <a:pt x="12614" y="117886"/>
                        <a:pt x="11655" y="118991"/>
                        <a:pt x="10382" y="119076"/>
                      </a:cubicBezTo>
                      <a:cubicBezTo>
                        <a:pt x="10329" y="119080"/>
                        <a:pt x="10277" y="119083"/>
                        <a:pt x="10221" y="119083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BA7F2321-B2CF-489A-8B38-F338B5A0F0ED}"/>
                    </a:ext>
                  </a:extLst>
                </p:cNvPr>
                <p:cNvSpPr/>
                <p:nvPr/>
              </p:nvSpPr>
              <p:spPr>
                <a:xfrm>
                  <a:off x="9648043" y="2902434"/>
                  <a:ext cx="10551" cy="107733"/>
                </a:xfrm>
                <a:custGeom>
                  <a:avLst/>
                  <a:gdLst>
                    <a:gd name="connsiteX0" fmla="*/ 7910 w 10551"/>
                    <a:gd name="connsiteY0" fmla="*/ 107733 h 107733"/>
                    <a:gd name="connsiteX1" fmla="*/ 5279 w 10551"/>
                    <a:gd name="connsiteY1" fmla="*/ 105231 h 107733"/>
                    <a:gd name="connsiteX2" fmla="*/ 4 w 10551"/>
                    <a:gd name="connsiteY2" fmla="*/ 2776 h 107733"/>
                    <a:gd name="connsiteX3" fmla="*/ 2503 w 10551"/>
                    <a:gd name="connsiteY3" fmla="*/ 7 h 107733"/>
                    <a:gd name="connsiteX4" fmla="*/ 5273 w 10551"/>
                    <a:gd name="connsiteY4" fmla="*/ 2506 h 107733"/>
                    <a:gd name="connsiteX5" fmla="*/ 10548 w 10551"/>
                    <a:gd name="connsiteY5" fmla="*/ 104960 h 107733"/>
                    <a:gd name="connsiteX6" fmla="*/ 8049 w 10551"/>
                    <a:gd name="connsiteY6" fmla="*/ 107730 h 107733"/>
                    <a:gd name="connsiteX7" fmla="*/ 7910 w 10551"/>
                    <a:gd name="connsiteY7" fmla="*/ 107733 h 107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1" h="107733">
                      <a:moveTo>
                        <a:pt x="7910" y="107733"/>
                      </a:moveTo>
                      <a:cubicBezTo>
                        <a:pt x="6516" y="107733"/>
                        <a:pt x="5352" y="106642"/>
                        <a:pt x="5279" y="105231"/>
                      </a:cubicBezTo>
                      <a:lnTo>
                        <a:pt x="4" y="2776"/>
                      </a:lnTo>
                      <a:cubicBezTo>
                        <a:pt x="-72" y="1322"/>
                        <a:pt x="1046" y="83"/>
                        <a:pt x="2503" y="7"/>
                      </a:cubicBezTo>
                      <a:cubicBezTo>
                        <a:pt x="3937" y="-99"/>
                        <a:pt x="5197" y="1049"/>
                        <a:pt x="5273" y="2506"/>
                      </a:cubicBezTo>
                      <a:lnTo>
                        <a:pt x="10548" y="104960"/>
                      </a:lnTo>
                      <a:cubicBezTo>
                        <a:pt x="10624" y="106414"/>
                        <a:pt x="9506" y="107654"/>
                        <a:pt x="8049" y="107730"/>
                      </a:cubicBezTo>
                      <a:cubicBezTo>
                        <a:pt x="8003" y="107733"/>
                        <a:pt x="7956" y="107733"/>
                        <a:pt x="7910" y="107733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D6FCAC96-3328-4690-9DFA-71A003CA7D41}"/>
                    </a:ext>
                  </a:extLst>
                </p:cNvPr>
                <p:cNvSpPr/>
                <p:nvPr/>
              </p:nvSpPr>
              <p:spPr>
                <a:xfrm>
                  <a:off x="9684641" y="2902246"/>
                  <a:ext cx="8572" cy="96384"/>
                </a:xfrm>
                <a:custGeom>
                  <a:avLst/>
                  <a:gdLst>
                    <a:gd name="connsiteX0" fmla="*/ 5603 w 8572"/>
                    <a:gd name="connsiteY0" fmla="*/ 96384 h 96384"/>
                    <a:gd name="connsiteX1" fmla="*/ 2639 w 8572"/>
                    <a:gd name="connsiteY1" fmla="*/ 93502 h 96384"/>
                    <a:gd name="connsiteX2" fmla="*/ 1 w 8572"/>
                    <a:gd name="connsiteY2" fmla="*/ 3053 h 96384"/>
                    <a:gd name="connsiteX3" fmla="*/ 2880 w 8572"/>
                    <a:gd name="connsiteY3" fmla="*/ 0 h 96384"/>
                    <a:gd name="connsiteX4" fmla="*/ 5933 w 8572"/>
                    <a:gd name="connsiteY4" fmla="*/ 2878 h 96384"/>
                    <a:gd name="connsiteX5" fmla="*/ 8571 w 8572"/>
                    <a:gd name="connsiteY5" fmla="*/ 93328 h 96384"/>
                    <a:gd name="connsiteX6" fmla="*/ 5692 w 8572"/>
                    <a:gd name="connsiteY6" fmla="*/ 96381 h 96384"/>
                    <a:gd name="connsiteX7" fmla="*/ 5603 w 8572"/>
                    <a:gd name="connsiteY7" fmla="*/ 96384 h 9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" h="96384">
                      <a:moveTo>
                        <a:pt x="5603" y="96384"/>
                      </a:moveTo>
                      <a:cubicBezTo>
                        <a:pt x="4004" y="96384"/>
                        <a:pt x="2685" y="95108"/>
                        <a:pt x="2639" y="93502"/>
                      </a:cubicBezTo>
                      <a:lnTo>
                        <a:pt x="1" y="3053"/>
                      </a:lnTo>
                      <a:cubicBezTo>
                        <a:pt x="-48" y="1415"/>
                        <a:pt x="1241" y="50"/>
                        <a:pt x="2880" y="0"/>
                      </a:cubicBezTo>
                      <a:cubicBezTo>
                        <a:pt x="4545" y="63"/>
                        <a:pt x="5887" y="1240"/>
                        <a:pt x="5933" y="2878"/>
                      </a:cubicBezTo>
                      <a:lnTo>
                        <a:pt x="8571" y="93328"/>
                      </a:lnTo>
                      <a:cubicBezTo>
                        <a:pt x="8620" y="94966"/>
                        <a:pt x="7331" y="96331"/>
                        <a:pt x="5692" y="96381"/>
                      </a:cubicBezTo>
                      <a:cubicBezTo>
                        <a:pt x="5663" y="96381"/>
                        <a:pt x="5633" y="96384"/>
                        <a:pt x="5603" y="96384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9B37703-9082-4443-B127-F1007DF3513A}"/>
                    </a:ext>
                  </a:extLst>
                </p:cNvPr>
                <p:cNvSpPr/>
                <p:nvPr/>
              </p:nvSpPr>
              <p:spPr>
                <a:xfrm>
                  <a:off x="9721242" y="2902055"/>
                  <a:ext cx="6594" cy="85031"/>
                </a:xfrm>
                <a:custGeom>
                  <a:avLst/>
                  <a:gdLst>
                    <a:gd name="connsiteX0" fmla="*/ 3297 w 6594"/>
                    <a:gd name="connsiteY0" fmla="*/ 85032 h 85031"/>
                    <a:gd name="connsiteX1" fmla="*/ 0 w 6594"/>
                    <a:gd name="connsiteY1" fmla="*/ 81734 h 85031"/>
                    <a:gd name="connsiteX2" fmla="*/ 0 w 6594"/>
                    <a:gd name="connsiteY2" fmla="*/ 3297 h 85031"/>
                    <a:gd name="connsiteX3" fmla="*/ 3297 w 6594"/>
                    <a:gd name="connsiteY3" fmla="*/ 0 h 85031"/>
                    <a:gd name="connsiteX4" fmla="*/ 6594 w 6594"/>
                    <a:gd name="connsiteY4" fmla="*/ 3297 h 85031"/>
                    <a:gd name="connsiteX5" fmla="*/ 6594 w 6594"/>
                    <a:gd name="connsiteY5" fmla="*/ 81734 h 85031"/>
                    <a:gd name="connsiteX6" fmla="*/ 3297 w 6594"/>
                    <a:gd name="connsiteY6" fmla="*/ 85032 h 8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85031">
                      <a:moveTo>
                        <a:pt x="3297" y="85032"/>
                      </a:moveTo>
                      <a:cubicBezTo>
                        <a:pt x="1477" y="85032"/>
                        <a:pt x="0" y="83558"/>
                        <a:pt x="0" y="81734"/>
                      </a:cubicBezTo>
                      <a:lnTo>
                        <a:pt x="0" y="3297"/>
                      </a:lnTo>
                      <a:cubicBezTo>
                        <a:pt x="0" y="1474"/>
                        <a:pt x="1477" y="0"/>
                        <a:pt x="3297" y="0"/>
                      </a:cubicBezTo>
                      <a:cubicBezTo>
                        <a:pt x="5117" y="0"/>
                        <a:pt x="6594" y="1474"/>
                        <a:pt x="6594" y="3297"/>
                      </a:cubicBezTo>
                      <a:lnTo>
                        <a:pt x="6594" y="81734"/>
                      </a:lnTo>
                      <a:cubicBezTo>
                        <a:pt x="6594" y="83558"/>
                        <a:pt x="5117" y="85032"/>
                        <a:pt x="3297" y="85032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045FF3-33FC-45D3-89A4-A3FD2B6275EC}"/>
                  </a:ext>
                </a:extLst>
              </p:cNvPr>
              <p:cNvSpPr/>
              <p:nvPr/>
            </p:nvSpPr>
            <p:spPr>
              <a:xfrm>
                <a:off x="9607418" y="2380438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3 w 209442"/>
                  <a:gd name="connsiteY1" fmla="*/ 150581 h 169096"/>
                  <a:gd name="connsiteX2" fmla="*/ 206703 w 209442"/>
                  <a:gd name="connsiteY2" fmla="*/ 83912 h 169096"/>
                  <a:gd name="connsiteX3" fmla="*/ 140663 w 209442"/>
                  <a:gd name="connsiteY3" fmla="*/ 9619 h 169096"/>
                  <a:gd name="connsiteX4" fmla="*/ 74725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4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3" y="150581"/>
                    </a:cubicBezTo>
                    <a:cubicBezTo>
                      <a:pt x="215675" y="125394"/>
                      <a:pt x="208203" y="90849"/>
                      <a:pt x="206703" y="83912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59" y="-464"/>
                      <a:pt x="74725" y="1349"/>
                    </a:cubicBezTo>
                    <a:cubicBezTo>
                      <a:pt x="74692" y="1353"/>
                      <a:pt x="74689" y="1395"/>
                      <a:pt x="74719" y="1409"/>
                    </a:cubicBezTo>
                    <a:cubicBezTo>
                      <a:pt x="85662" y="6701"/>
                      <a:pt x="98601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4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1" y="135434"/>
                      <a:pt x="185591" y="139295"/>
                      <a:pt x="196963" y="15058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0" name="Graphic 25" descr="Cake stand filled with cupcakes">
                <a:extLst>
                  <a:ext uri="{FF2B5EF4-FFF2-40B4-BE49-F238E27FC236}">
                    <a16:creationId xmlns:a16="http://schemas.microsoft.com/office/drawing/2014/main" id="{9C88D1F2-4A09-4B1E-9AFC-9DFF82656486}"/>
                  </a:ext>
                </a:extLst>
              </p:cNvPr>
              <p:cNvGrpSpPr/>
              <p:nvPr/>
            </p:nvGrpSpPr>
            <p:grpSpPr>
              <a:xfrm>
                <a:off x="9543779" y="2542477"/>
                <a:ext cx="359788" cy="253492"/>
                <a:chOff x="9543779" y="2542477"/>
                <a:chExt cx="359788" cy="253492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32A993C3-E3D5-4CA7-8468-FB47811D30D0}"/>
                    </a:ext>
                  </a:extLst>
                </p:cNvPr>
                <p:cNvSpPr/>
                <p:nvPr/>
              </p:nvSpPr>
              <p:spPr>
                <a:xfrm>
                  <a:off x="9815268" y="2568855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1B88C137-2A9F-4244-9A31-03CC8C4B3340}"/>
                    </a:ext>
                  </a:extLst>
                </p:cNvPr>
                <p:cNvSpPr/>
                <p:nvPr/>
              </p:nvSpPr>
              <p:spPr>
                <a:xfrm>
                  <a:off x="9600224" y="2662295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5 h 31851"/>
                    <a:gd name="connsiteX1" fmla="*/ 15926 w 31851"/>
                    <a:gd name="connsiteY1" fmla="*/ 31851 h 31851"/>
                    <a:gd name="connsiteX2" fmla="*/ 0 w 31851"/>
                    <a:gd name="connsiteY2" fmla="*/ 15925 h 31851"/>
                    <a:gd name="connsiteX3" fmla="*/ 15926 w 31851"/>
                    <a:gd name="connsiteY3" fmla="*/ 0 h 31851"/>
                    <a:gd name="connsiteX4" fmla="*/ 31851 w 31851"/>
                    <a:gd name="connsiteY4" fmla="*/ 15925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5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5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9770E676-DBE7-4F28-A4AD-F2EA0F756C0D}"/>
                    </a:ext>
                  </a:extLst>
                </p:cNvPr>
                <p:cNvSpPr/>
                <p:nvPr/>
              </p:nvSpPr>
              <p:spPr>
                <a:xfrm>
                  <a:off x="9745302" y="2641394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8316AE05-4E37-4701-976F-9382E81D8466}"/>
                    </a:ext>
                  </a:extLst>
                </p:cNvPr>
                <p:cNvSpPr/>
                <p:nvPr/>
              </p:nvSpPr>
              <p:spPr>
                <a:xfrm>
                  <a:off x="9616315" y="2720523"/>
                  <a:ext cx="42474" cy="42474"/>
                </a:xfrm>
                <a:custGeom>
                  <a:avLst/>
                  <a:gdLst>
                    <a:gd name="connsiteX0" fmla="*/ 42475 w 42474"/>
                    <a:gd name="connsiteY0" fmla="*/ 21237 h 42474"/>
                    <a:gd name="connsiteX1" fmla="*/ 21237 w 42474"/>
                    <a:gd name="connsiteY1" fmla="*/ 42475 h 42474"/>
                    <a:gd name="connsiteX2" fmla="*/ 0 w 42474"/>
                    <a:gd name="connsiteY2" fmla="*/ 21237 h 42474"/>
                    <a:gd name="connsiteX3" fmla="*/ 21237 w 42474"/>
                    <a:gd name="connsiteY3" fmla="*/ 0 h 42474"/>
                    <a:gd name="connsiteX4" fmla="*/ 42475 w 42474"/>
                    <a:gd name="connsiteY4" fmla="*/ 21237 h 4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74" h="42474">
                      <a:moveTo>
                        <a:pt x="42475" y="21237"/>
                      </a:moveTo>
                      <a:cubicBezTo>
                        <a:pt x="42475" y="32966"/>
                        <a:pt x="32966" y="42475"/>
                        <a:pt x="21237" y="42475"/>
                      </a:cubicBezTo>
                      <a:cubicBezTo>
                        <a:pt x="9508" y="42475"/>
                        <a:pt x="0" y="32966"/>
                        <a:pt x="0" y="21237"/>
                      </a:cubicBezTo>
                      <a:cubicBezTo>
                        <a:pt x="0" y="9508"/>
                        <a:pt x="9508" y="0"/>
                        <a:pt x="21237" y="0"/>
                      </a:cubicBezTo>
                      <a:cubicBezTo>
                        <a:pt x="32966" y="0"/>
                        <a:pt x="42475" y="9508"/>
                        <a:pt x="42475" y="21237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A985C06-F940-45E1-B5F0-57BB348CC110}"/>
                    </a:ext>
                  </a:extLst>
                </p:cNvPr>
                <p:cNvSpPr/>
                <p:nvPr/>
              </p:nvSpPr>
              <p:spPr>
                <a:xfrm>
                  <a:off x="9543779" y="2733716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96" name="Graphic 25" descr="Cake stand filled with cupcakes">
                  <a:extLst>
                    <a:ext uri="{FF2B5EF4-FFF2-40B4-BE49-F238E27FC236}">
                      <a16:creationId xmlns:a16="http://schemas.microsoft.com/office/drawing/2014/main" id="{32BF6407-7618-4F97-A8B1-C5507FBCEFBD}"/>
                    </a:ext>
                  </a:extLst>
                </p:cNvPr>
                <p:cNvGrpSpPr/>
                <p:nvPr/>
              </p:nvGrpSpPr>
              <p:grpSpPr>
                <a:xfrm>
                  <a:off x="9653412" y="2542477"/>
                  <a:ext cx="220477" cy="191238"/>
                  <a:chOff x="9653412" y="2542477"/>
                  <a:chExt cx="220477" cy="191238"/>
                </a:xfrm>
                <a:solidFill>
                  <a:srgbClr val="FFFFFF"/>
                </a:solidFill>
              </p:grpSpPr>
              <p:grpSp>
                <p:nvGrpSpPr>
                  <p:cNvPr id="97" name="Graphic 25" descr="Cake stand filled with cupcakes">
                    <a:extLst>
                      <a:ext uri="{FF2B5EF4-FFF2-40B4-BE49-F238E27FC236}">
                        <a16:creationId xmlns:a16="http://schemas.microsoft.com/office/drawing/2014/main" id="{CFEA0169-1164-4F02-8FFB-0F02E86164EC}"/>
                      </a:ext>
                    </a:extLst>
                  </p:cNvPr>
                  <p:cNvGrpSpPr/>
                  <p:nvPr/>
                </p:nvGrpSpPr>
                <p:grpSpPr>
                  <a:xfrm>
                    <a:off x="9758487" y="2542477"/>
                    <a:ext cx="115402" cy="191238"/>
                    <a:chOff x="9758487" y="2542477"/>
                    <a:chExt cx="115402" cy="191238"/>
                  </a:xfrm>
                  <a:solidFill>
                    <a:srgbClr val="FFFFFF"/>
                  </a:solidFill>
                </p:grpSpPr>
                <p:sp>
                  <p:nvSpPr>
                    <p:cNvPr id="98" name="Freeform: Shape 97">
                      <a:extLst>
                        <a:ext uri="{FF2B5EF4-FFF2-40B4-BE49-F238E27FC236}">
                          <a16:creationId xmlns:a16="http://schemas.microsoft.com/office/drawing/2014/main" id="{E56C641A-B341-4236-9464-EB283E765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1459" y="254247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4B3488F6-4EEB-4E74-9C7F-46FF3CA66D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60701" y="2608422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C86D8653-DD5C-467B-B919-00D6BA16AE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4215" y="2680960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5D9EFC0A-B0AE-4707-B203-04CE77594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31026" y="272052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9AB6D6A6-31A8-4A6D-A922-70302CC99E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58487" y="260182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" name="Graphic 25" descr="Cake stand filled with cupcakes">
                    <a:extLst>
                      <a:ext uri="{FF2B5EF4-FFF2-40B4-BE49-F238E27FC236}">
                        <a16:creationId xmlns:a16="http://schemas.microsoft.com/office/drawing/2014/main" id="{19C718DE-174A-419E-BD4F-65B2F8F4C184}"/>
                      </a:ext>
                    </a:extLst>
                  </p:cNvPr>
                  <p:cNvGrpSpPr/>
                  <p:nvPr/>
                </p:nvGrpSpPr>
                <p:grpSpPr>
                  <a:xfrm>
                    <a:off x="9653412" y="2570692"/>
                    <a:ext cx="189345" cy="100756"/>
                    <a:chOff x="9653412" y="2570692"/>
                    <a:chExt cx="189345" cy="100756"/>
                  </a:xfrm>
                  <a:solidFill>
                    <a:srgbClr val="FFFFFF"/>
                  </a:solidFill>
                </p:grpSpPr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047F33DB-AF7D-4D76-B70A-0C18507CD4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53412" y="2601570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7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7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7BEE1CD0-2AA0-4E84-A39D-E5BEA06C52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3910" y="2570692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CED3F8B5-C291-40BD-BCCB-CC3335B3B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0593" y="261886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7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7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E7F69554-F56B-4E48-80D9-7FE591774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9568" y="2648865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5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5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5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5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5"/>
                          </a:cubicBezTo>
                          <a:cubicBezTo>
                            <a:pt x="0" y="2953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3"/>
                            <a:pt x="13189" y="659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AEFDCE4C-FDA7-4E6B-B923-88162F4AE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90776" y="2658259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5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5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5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5"/>
                          </a:moveTo>
                          <a:cubicBezTo>
                            <a:pt x="13189" y="10236"/>
                            <a:pt x="10237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5"/>
                          </a:cubicBezTo>
                          <a:cubicBezTo>
                            <a:pt x="0" y="2953"/>
                            <a:pt x="2952" y="0"/>
                            <a:pt x="6594" y="0"/>
                          </a:cubicBezTo>
                          <a:cubicBezTo>
                            <a:pt x="10237" y="0"/>
                            <a:pt x="13189" y="2953"/>
                            <a:pt x="13189" y="659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Freeform: Shape 108">
                      <a:extLst>
                        <a:ext uri="{FF2B5EF4-FFF2-40B4-BE49-F238E27FC236}">
                          <a16:creationId xmlns:a16="http://schemas.microsoft.com/office/drawing/2014/main" id="{EA2CF10F-8F42-47BD-AABE-46BE78AC1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71464" y="2581233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0" name="Graphic 25" descr="Cake stand filled with cupcakes">
                    <a:extLst>
                      <a:ext uri="{FF2B5EF4-FFF2-40B4-BE49-F238E27FC236}">
                        <a16:creationId xmlns:a16="http://schemas.microsoft.com/office/drawing/2014/main" id="{CF1B0269-A324-432E-A3FB-6C2556872097}"/>
                      </a:ext>
                    </a:extLst>
                  </p:cNvPr>
                  <p:cNvGrpSpPr/>
                  <p:nvPr/>
                </p:nvGrpSpPr>
                <p:grpSpPr>
                  <a:xfrm>
                    <a:off x="9761784" y="2628205"/>
                    <a:ext cx="69241" cy="69241"/>
                    <a:chOff x="9761784" y="2628205"/>
                    <a:chExt cx="69241" cy="69241"/>
                  </a:xfrm>
                  <a:solidFill>
                    <a:srgbClr val="FFFFFF"/>
                  </a:solidFill>
                </p:grpSpPr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06660A48-392C-48C5-A28E-FC83E1E88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61784" y="2684257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AC19565A-9C03-431E-AB61-3C0E4216D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7945" y="2644691"/>
                      <a:ext cx="13188" cy="13188"/>
                    </a:xfrm>
                    <a:custGeom>
                      <a:avLst/>
                      <a:gdLst>
                        <a:gd name="connsiteX0" fmla="*/ 13189 w 13188"/>
                        <a:gd name="connsiteY0" fmla="*/ 6594 h 13188"/>
                        <a:gd name="connsiteX1" fmla="*/ 6594 w 13188"/>
                        <a:gd name="connsiteY1" fmla="*/ 13189 h 13188"/>
                        <a:gd name="connsiteX2" fmla="*/ 0 w 13188"/>
                        <a:gd name="connsiteY2" fmla="*/ 6594 h 13188"/>
                        <a:gd name="connsiteX3" fmla="*/ 6594 w 13188"/>
                        <a:gd name="connsiteY3" fmla="*/ 0 h 13188"/>
                        <a:gd name="connsiteX4" fmla="*/ 13189 w 13188"/>
                        <a:gd name="connsiteY4" fmla="*/ 6594 h 13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88" h="13188">
                          <a:moveTo>
                            <a:pt x="13189" y="6594"/>
                          </a:moveTo>
                          <a:cubicBezTo>
                            <a:pt x="13189" y="10236"/>
                            <a:pt x="10236" y="13189"/>
                            <a:pt x="6594" y="13189"/>
                          </a:cubicBezTo>
                          <a:cubicBezTo>
                            <a:pt x="2952" y="13189"/>
                            <a:pt x="0" y="10236"/>
                            <a:pt x="0" y="6594"/>
                          </a:cubicBezTo>
                          <a:cubicBezTo>
                            <a:pt x="0" y="2952"/>
                            <a:pt x="2952" y="0"/>
                            <a:pt x="6594" y="0"/>
                          </a:cubicBezTo>
                          <a:cubicBezTo>
                            <a:pt x="10236" y="0"/>
                            <a:pt x="13189" y="2952"/>
                            <a:pt x="13189" y="6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13" name="Graphic 25" descr="Cake stand filled with cupcakes">
                      <a:extLst>
                        <a:ext uri="{FF2B5EF4-FFF2-40B4-BE49-F238E27FC236}">
                          <a16:creationId xmlns:a16="http://schemas.microsoft.com/office/drawing/2014/main" id="{DEFD0B1E-CFEA-4927-A584-7F23D9C02F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784865" y="2628205"/>
                      <a:ext cx="46160" cy="26377"/>
                      <a:chOff x="9784865" y="2628205"/>
                      <a:chExt cx="46160" cy="26377"/>
                    </a:xfrm>
                    <a:solidFill>
                      <a:srgbClr val="FFFFFF"/>
                    </a:solidFill>
                  </p:grpSpPr>
                  <p:sp>
                    <p:nvSpPr>
                      <p:cNvPr id="114" name="Freeform: Shape 113">
                        <a:extLst>
                          <a:ext uri="{FF2B5EF4-FFF2-40B4-BE49-F238E27FC236}">
                            <a16:creationId xmlns:a16="http://schemas.microsoft.com/office/drawing/2014/main" id="{9DA4BC6E-AC7C-4572-849E-499D5C83F8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4865" y="2647988"/>
                        <a:ext cx="6594" cy="6594"/>
                      </a:xfrm>
                      <a:custGeom>
                        <a:avLst/>
                        <a:gdLst>
                          <a:gd name="connsiteX0" fmla="*/ 6594 w 6594"/>
                          <a:gd name="connsiteY0" fmla="*/ 3297 h 6594"/>
                          <a:gd name="connsiteX1" fmla="*/ 3297 w 6594"/>
                          <a:gd name="connsiteY1" fmla="*/ 6594 h 6594"/>
                          <a:gd name="connsiteX2" fmla="*/ 0 w 6594"/>
                          <a:gd name="connsiteY2" fmla="*/ 3297 h 6594"/>
                          <a:gd name="connsiteX3" fmla="*/ 3297 w 6594"/>
                          <a:gd name="connsiteY3" fmla="*/ 0 h 6594"/>
                          <a:gd name="connsiteX4" fmla="*/ 6594 w 6594"/>
                          <a:gd name="connsiteY4" fmla="*/ 3297 h 6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594" h="6594">
                            <a:moveTo>
                              <a:pt x="6594" y="3297"/>
                            </a:moveTo>
                            <a:cubicBezTo>
                              <a:pt x="6594" y="5118"/>
                              <a:pt x="5118" y="6594"/>
                              <a:pt x="3297" y="6594"/>
                            </a:cubicBezTo>
                            <a:cubicBezTo>
                              <a:pt x="1476" y="6594"/>
                              <a:pt x="0" y="5118"/>
                              <a:pt x="0" y="3297"/>
                            </a:cubicBezTo>
                            <a:cubicBezTo>
                              <a:pt x="0" y="1476"/>
                              <a:pt x="1476" y="0"/>
                              <a:pt x="3297" y="0"/>
                            </a:cubicBezTo>
                            <a:cubicBezTo>
                              <a:pt x="5118" y="0"/>
                              <a:pt x="6594" y="1476"/>
                              <a:pt x="6594" y="329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29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" name="Freeform: Shape 114">
                        <a:extLst>
                          <a:ext uri="{FF2B5EF4-FFF2-40B4-BE49-F238E27FC236}">
                            <a16:creationId xmlns:a16="http://schemas.microsoft.com/office/drawing/2014/main" id="{ACC74BA3-746B-44BB-99E0-4D7E3C29D1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24431" y="2628205"/>
                        <a:ext cx="6594" cy="6594"/>
                      </a:xfrm>
                      <a:custGeom>
                        <a:avLst/>
                        <a:gdLst>
                          <a:gd name="connsiteX0" fmla="*/ 6594 w 6594"/>
                          <a:gd name="connsiteY0" fmla="*/ 3297 h 6594"/>
                          <a:gd name="connsiteX1" fmla="*/ 3297 w 6594"/>
                          <a:gd name="connsiteY1" fmla="*/ 6594 h 6594"/>
                          <a:gd name="connsiteX2" fmla="*/ 0 w 6594"/>
                          <a:gd name="connsiteY2" fmla="*/ 3297 h 6594"/>
                          <a:gd name="connsiteX3" fmla="*/ 3297 w 6594"/>
                          <a:gd name="connsiteY3" fmla="*/ 0 h 6594"/>
                          <a:gd name="connsiteX4" fmla="*/ 6594 w 6594"/>
                          <a:gd name="connsiteY4" fmla="*/ 3297 h 6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594" h="6594">
                            <a:moveTo>
                              <a:pt x="6594" y="3297"/>
                            </a:moveTo>
                            <a:cubicBezTo>
                              <a:pt x="6594" y="5118"/>
                              <a:pt x="5118" y="6594"/>
                              <a:pt x="3297" y="6594"/>
                            </a:cubicBezTo>
                            <a:cubicBezTo>
                              <a:pt x="1476" y="6594"/>
                              <a:pt x="0" y="5118"/>
                              <a:pt x="0" y="3297"/>
                            </a:cubicBezTo>
                            <a:cubicBezTo>
                              <a:pt x="0" y="1476"/>
                              <a:pt x="1476" y="0"/>
                              <a:pt x="3297" y="0"/>
                            </a:cubicBezTo>
                            <a:cubicBezTo>
                              <a:pt x="5118" y="0"/>
                              <a:pt x="6594" y="1476"/>
                              <a:pt x="6594" y="329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29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FD6484E-3618-421E-B781-F77C0A2473DF}"/>
                    </a:ext>
                  </a:extLst>
                </p:cNvPr>
                <p:cNvSpPr/>
                <p:nvPr/>
              </p:nvSpPr>
              <p:spPr>
                <a:xfrm>
                  <a:off x="9795149" y="2753496"/>
                  <a:ext cx="42474" cy="42474"/>
                </a:xfrm>
                <a:custGeom>
                  <a:avLst/>
                  <a:gdLst>
                    <a:gd name="connsiteX0" fmla="*/ 42475 w 42474"/>
                    <a:gd name="connsiteY0" fmla="*/ 21237 h 42474"/>
                    <a:gd name="connsiteX1" fmla="*/ 21237 w 42474"/>
                    <a:gd name="connsiteY1" fmla="*/ 42475 h 42474"/>
                    <a:gd name="connsiteX2" fmla="*/ 0 w 42474"/>
                    <a:gd name="connsiteY2" fmla="*/ 21237 h 42474"/>
                    <a:gd name="connsiteX3" fmla="*/ 21237 w 42474"/>
                    <a:gd name="connsiteY3" fmla="*/ 0 h 42474"/>
                    <a:gd name="connsiteX4" fmla="*/ 42475 w 42474"/>
                    <a:gd name="connsiteY4" fmla="*/ 21237 h 4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74" h="42474">
                      <a:moveTo>
                        <a:pt x="42475" y="21237"/>
                      </a:moveTo>
                      <a:cubicBezTo>
                        <a:pt x="42475" y="32966"/>
                        <a:pt x="32966" y="42475"/>
                        <a:pt x="21237" y="42475"/>
                      </a:cubicBezTo>
                      <a:cubicBezTo>
                        <a:pt x="9508" y="42475"/>
                        <a:pt x="0" y="32966"/>
                        <a:pt x="0" y="21237"/>
                      </a:cubicBezTo>
                      <a:cubicBezTo>
                        <a:pt x="0" y="9508"/>
                        <a:pt x="9508" y="0"/>
                        <a:pt x="21237" y="0"/>
                      </a:cubicBezTo>
                      <a:cubicBezTo>
                        <a:pt x="32966" y="0"/>
                        <a:pt x="42475" y="9508"/>
                        <a:pt x="42475" y="21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19C37C8F-E650-4C0E-B83F-92C9FB4974E0}"/>
                    </a:ext>
                  </a:extLst>
                </p:cNvPr>
                <p:cNvSpPr/>
                <p:nvPr/>
              </p:nvSpPr>
              <p:spPr>
                <a:xfrm>
                  <a:off x="9861093" y="2717619"/>
                  <a:ext cx="42474" cy="42474"/>
                </a:xfrm>
                <a:custGeom>
                  <a:avLst/>
                  <a:gdLst>
                    <a:gd name="connsiteX0" fmla="*/ 42475 w 42474"/>
                    <a:gd name="connsiteY0" fmla="*/ 21237 h 42474"/>
                    <a:gd name="connsiteX1" fmla="*/ 21237 w 42474"/>
                    <a:gd name="connsiteY1" fmla="*/ 42475 h 42474"/>
                    <a:gd name="connsiteX2" fmla="*/ 0 w 42474"/>
                    <a:gd name="connsiteY2" fmla="*/ 21237 h 42474"/>
                    <a:gd name="connsiteX3" fmla="*/ 21237 w 42474"/>
                    <a:gd name="connsiteY3" fmla="*/ 0 h 42474"/>
                    <a:gd name="connsiteX4" fmla="*/ 42475 w 42474"/>
                    <a:gd name="connsiteY4" fmla="*/ 21237 h 4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74" h="42474">
                      <a:moveTo>
                        <a:pt x="42475" y="21237"/>
                      </a:moveTo>
                      <a:cubicBezTo>
                        <a:pt x="42475" y="32966"/>
                        <a:pt x="32966" y="42475"/>
                        <a:pt x="21237" y="42475"/>
                      </a:cubicBezTo>
                      <a:cubicBezTo>
                        <a:pt x="9508" y="42475"/>
                        <a:pt x="0" y="32966"/>
                        <a:pt x="0" y="21237"/>
                      </a:cubicBezTo>
                      <a:cubicBezTo>
                        <a:pt x="0" y="9508"/>
                        <a:pt x="9508" y="0"/>
                        <a:pt x="21237" y="0"/>
                      </a:cubicBezTo>
                      <a:cubicBezTo>
                        <a:pt x="32966" y="0"/>
                        <a:pt x="42475" y="9508"/>
                        <a:pt x="42475" y="21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8" name="Graphic 25" descr="Cake stand filled with cupcakes">
              <a:extLst>
                <a:ext uri="{FF2B5EF4-FFF2-40B4-BE49-F238E27FC236}">
                  <a16:creationId xmlns:a16="http://schemas.microsoft.com/office/drawing/2014/main" id="{A901B3FA-0F10-4FDD-8A1F-5A2EA4EE6EB4}"/>
                </a:ext>
              </a:extLst>
            </p:cNvPr>
            <p:cNvGrpSpPr/>
            <p:nvPr/>
          </p:nvGrpSpPr>
          <p:grpSpPr>
            <a:xfrm>
              <a:off x="9581713" y="2174509"/>
              <a:ext cx="287972" cy="218954"/>
              <a:chOff x="9581713" y="2174509"/>
              <a:chExt cx="287972" cy="218954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A4516D6-57BC-4609-A6FD-0BC261EFAC85}"/>
                  </a:ext>
                </a:extLst>
              </p:cNvPr>
              <p:cNvSpPr/>
              <p:nvPr/>
            </p:nvSpPr>
            <p:spPr>
              <a:xfrm>
                <a:off x="9698510" y="2227599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7 w 37873"/>
                  <a:gd name="connsiteY5" fmla="*/ 32244 h 37872"/>
                  <a:gd name="connsiteX6" fmla="*/ 36907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7" y="32244"/>
                    </a:lnTo>
                    <a:cubicBezTo>
                      <a:pt x="38196" y="33533"/>
                      <a:pt x="38196" y="35617"/>
                      <a:pt x="36907" y="36907"/>
                    </a:cubicBezTo>
                    <a:cubicBezTo>
                      <a:pt x="36260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B24C88C-CFF9-4588-8DB9-30C8230706E4}"/>
                  </a:ext>
                </a:extLst>
              </p:cNvPr>
              <p:cNvSpPr/>
              <p:nvPr/>
            </p:nvSpPr>
            <p:spPr>
              <a:xfrm>
                <a:off x="9624182" y="2174509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7" y="50827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7" y="0"/>
                      <a:pt x="3297" y="0"/>
                    </a:cubicBezTo>
                    <a:cubicBezTo>
                      <a:pt x="5117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21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E115F0-137C-4E2E-A573-8C5E2FF553BA}"/>
                  </a:ext>
                </a:extLst>
              </p:cNvPr>
              <p:cNvSpPr/>
              <p:nvPr/>
            </p:nvSpPr>
            <p:spPr>
              <a:xfrm>
                <a:off x="9818859" y="2301926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20"/>
                      <a:pt x="0" y="3297"/>
                    </a:cubicBezTo>
                    <a:cubicBezTo>
                      <a:pt x="0" y="1474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4"/>
                      <a:pt x="50827" y="3297"/>
                    </a:cubicBezTo>
                    <a:cubicBezTo>
                      <a:pt x="50827" y="5120"/>
                      <a:pt x="49349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A749311-B1AB-43E4-8B99-E74A789DC138}"/>
                  </a:ext>
                </a:extLst>
              </p:cNvPr>
              <p:cNvSpPr/>
              <p:nvPr/>
            </p:nvSpPr>
            <p:spPr>
              <a:xfrm>
                <a:off x="9581713" y="2355594"/>
                <a:ext cx="37873" cy="37869"/>
              </a:xfrm>
              <a:custGeom>
                <a:avLst/>
                <a:gdLst>
                  <a:gd name="connsiteX0" fmla="*/ 3298 w 37873"/>
                  <a:gd name="connsiteY0" fmla="*/ 37869 h 37869"/>
                  <a:gd name="connsiteX1" fmla="*/ 967 w 37873"/>
                  <a:gd name="connsiteY1" fmla="*/ 36903 h 37869"/>
                  <a:gd name="connsiteX2" fmla="*/ 967 w 37873"/>
                  <a:gd name="connsiteY2" fmla="*/ 32241 h 37869"/>
                  <a:gd name="connsiteX3" fmla="*/ 32244 w 37873"/>
                  <a:gd name="connsiteY3" fmla="*/ 967 h 37869"/>
                  <a:gd name="connsiteX4" fmla="*/ 36907 w 37873"/>
                  <a:gd name="connsiteY4" fmla="*/ 967 h 37869"/>
                  <a:gd name="connsiteX5" fmla="*/ 36907 w 37873"/>
                  <a:gd name="connsiteY5" fmla="*/ 5629 h 37869"/>
                  <a:gd name="connsiteX6" fmla="*/ 5629 w 37873"/>
                  <a:gd name="connsiteY6" fmla="*/ 36903 h 37869"/>
                  <a:gd name="connsiteX7" fmla="*/ 3298 w 37873"/>
                  <a:gd name="connsiteY7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69">
                    <a:moveTo>
                      <a:pt x="3298" y="37869"/>
                    </a:moveTo>
                    <a:cubicBezTo>
                      <a:pt x="2454" y="37869"/>
                      <a:pt x="1610" y="37546"/>
                      <a:pt x="967" y="36903"/>
                    </a:cubicBezTo>
                    <a:cubicBezTo>
                      <a:pt x="-322" y="35614"/>
                      <a:pt x="-322" y="33530"/>
                      <a:pt x="967" y="32241"/>
                    </a:cubicBezTo>
                    <a:lnTo>
                      <a:pt x="32244" y="967"/>
                    </a:lnTo>
                    <a:cubicBezTo>
                      <a:pt x="33533" y="-322"/>
                      <a:pt x="35617" y="-322"/>
                      <a:pt x="36907" y="967"/>
                    </a:cubicBezTo>
                    <a:cubicBezTo>
                      <a:pt x="38196" y="2256"/>
                      <a:pt x="38196" y="4340"/>
                      <a:pt x="36907" y="5629"/>
                    </a:cubicBezTo>
                    <a:lnTo>
                      <a:pt x="5629" y="36903"/>
                    </a:lnTo>
                    <a:cubicBezTo>
                      <a:pt x="4983" y="37549"/>
                      <a:pt x="4139" y="37869"/>
                      <a:pt x="3298" y="37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198BA07-7EE0-456B-A2CE-88BCAB3AFB9C}"/>
                  </a:ext>
                </a:extLst>
              </p:cNvPr>
              <p:cNvSpPr/>
              <p:nvPr/>
            </p:nvSpPr>
            <p:spPr>
              <a:xfrm>
                <a:off x="9624182" y="2280689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21"/>
                      <a:pt x="0" y="3297"/>
                    </a:cubicBezTo>
                    <a:cubicBezTo>
                      <a:pt x="0" y="1474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4"/>
                      <a:pt x="50827" y="3297"/>
                    </a:cubicBezTo>
                    <a:cubicBezTo>
                      <a:pt x="50827" y="5121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4" name="Graphic 25" descr="Cake stand filled with cupcakes">
              <a:extLst>
                <a:ext uri="{FF2B5EF4-FFF2-40B4-BE49-F238E27FC236}">
                  <a16:creationId xmlns:a16="http://schemas.microsoft.com/office/drawing/2014/main" id="{BA3AFE76-076A-4EC2-9B74-F93BD453F218}"/>
                </a:ext>
              </a:extLst>
            </p:cNvPr>
            <p:cNvGrpSpPr/>
            <p:nvPr/>
          </p:nvGrpSpPr>
          <p:grpSpPr>
            <a:xfrm>
              <a:off x="10133898" y="2227599"/>
              <a:ext cx="356778" cy="185775"/>
              <a:chOff x="10133898" y="2227599"/>
              <a:chExt cx="356778" cy="185775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0BCE66E-71AD-4C8C-AD8B-F93D417FFC22}"/>
                  </a:ext>
                </a:extLst>
              </p:cNvPr>
              <p:cNvSpPr/>
              <p:nvPr/>
            </p:nvSpPr>
            <p:spPr>
              <a:xfrm>
                <a:off x="10319497" y="2227599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6 w 37873"/>
                  <a:gd name="connsiteY5" fmla="*/ 32244 h 37872"/>
                  <a:gd name="connsiteX6" fmla="*/ 36906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6" y="32244"/>
                    </a:lnTo>
                    <a:cubicBezTo>
                      <a:pt x="38196" y="33533"/>
                      <a:pt x="38196" y="35617"/>
                      <a:pt x="36906" y="36907"/>
                    </a:cubicBezTo>
                    <a:cubicBezTo>
                      <a:pt x="36264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88D167D-74EF-4651-9ABC-8AF9D4830C1F}"/>
                  </a:ext>
                </a:extLst>
              </p:cNvPr>
              <p:cNvSpPr/>
              <p:nvPr/>
            </p:nvSpPr>
            <p:spPr>
              <a:xfrm>
                <a:off x="10133898" y="2362548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7" y="50827"/>
                      <a:pt x="0" y="49353"/>
                      <a:pt x="0" y="47529"/>
                    </a:cubicBezTo>
                    <a:lnTo>
                      <a:pt x="0" y="3297"/>
                    </a:lnTo>
                    <a:cubicBezTo>
                      <a:pt x="0" y="1474"/>
                      <a:pt x="1477" y="0"/>
                      <a:pt x="3297" y="0"/>
                    </a:cubicBezTo>
                    <a:cubicBezTo>
                      <a:pt x="5117" y="0"/>
                      <a:pt x="6594" y="1474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17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399D5C7-B88A-4DEB-B220-D188BC385A01}"/>
                  </a:ext>
                </a:extLst>
              </p:cNvPr>
              <p:cNvSpPr/>
              <p:nvPr/>
            </p:nvSpPr>
            <p:spPr>
              <a:xfrm>
                <a:off x="10439849" y="2301926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6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20"/>
                      <a:pt x="0" y="3297"/>
                    </a:cubicBezTo>
                    <a:cubicBezTo>
                      <a:pt x="0" y="1474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6" y="1474"/>
                      <a:pt x="50826" y="3297"/>
                    </a:cubicBezTo>
                    <a:cubicBezTo>
                      <a:pt x="50826" y="5120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39D83CA-E154-46DB-86AD-D529B67DB180}"/>
                  </a:ext>
                </a:extLst>
              </p:cNvPr>
              <p:cNvSpPr/>
              <p:nvPr/>
            </p:nvSpPr>
            <p:spPr>
              <a:xfrm>
                <a:off x="10202700" y="2355594"/>
                <a:ext cx="37873" cy="37869"/>
              </a:xfrm>
              <a:custGeom>
                <a:avLst/>
                <a:gdLst>
                  <a:gd name="connsiteX0" fmla="*/ 3298 w 37873"/>
                  <a:gd name="connsiteY0" fmla="*/ 37869 h 37869"/>
                  <a:gd name="connsiteX1" fmla="*/ 967 w 37873"/>
                  <a:gd name="connsiteY1" fmla="*/ 36903 h 37869"/>
                  <a:gd name="connsiteX2" fmla="*/ 967 w 37873"/>
                  <a:gd name="connsiteY2" fmla="*/ 32241 h 37869"/>
                  <a:gd name="connsiteX3" fmla="*/ 32244 w 37873"/>
                  <a:gd name="connsiteY3" fmla="*/ 967 h 37869"/>
                  <a:gd name="connsiteX4" fmla="*/ 36906 w 37873"/>
                  <a:gd name="connsiteY4" fmla="*/ 967 h 37869"/>
                  <a:gd name="connsiteX5" fmla="*/ 36906 w 37873"/>
                  <a:gd name="connsiteY5" fmla="*/ 5629 h 37869"/>
                  <a:gd name="connsiteX6" fmla="*/ 5629 w 37873"/>
                  <a:gd name="connsiteY6" fmla="*/ 36903 h 37869"/>
                  <a:gd name="connsiteX7" fmla="*/ 3298 w 37873"/>
                  <a:gd name="connsiteY7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69">
                    <a:moveTo>
                      <a:pt x="3298" y="37869"/>
                    </a:moveTo>
                    <a:cubicBezTo>
                      <a:pt x="2454" y="37869"/>
                      <a:pt x="1610" y="37546"/>
                      <a:pt x="967" y="36903"/>
                    </a:cubicBezTo>
                    <a:cubicBezTo>
                      <a:pt x="-322" y="35614"/>
                      <a:pt x="-322" y="33530"/>
                      <a:pt x="967" y="32241"/>
                    </a:cubicBezTo>
                    <a:lnTo>
                      <a:pt x="32244" y="967"/>
                    </a:lnTo>
                    <a:cubicBezTo>
                      <a:pt x="33533" y="-322"/>
                      <a:pt x="35617" y="-322"/>
                      <a:pt x="36906" y="967"/>
                    </a:cubicBezTo>
                    <a:cubicBezTo>
                      <a:pt x="38196" y="2256"/>
                      <a:pt x="38196" y="4340"/>
                      <a:pt x="36906" y="5629"/>
                    </a:cubicBezTo>
                    <a:lnTo>
                      <a:pt x="5629" y="36903"/>
                    </a:lnTo>
                    <a:cubicBezTo>
                      <a:pt x="4986" y="37549"/>
                      <a:pt x="4142" y="37869"/>
                      <a:pt x="3298" y="37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C22548D9-C853-4E64-8B59-2B730ACA0323}"/>
                  </a:ext>
                </a:extLst>
              </p:cNvPr>
              <p:cNvSpPr/>
              <p:nvPr/>
            </p:nvSpPr>
            <p:spPr>
              <a:xfrm>
                <a:off x="10245172" y="2280689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21"/>
                      <a:pt x="0" y="3297"/>
                    </a:cubicBezTo>
                    <a:cubicBezTo>
                      <a:pt x="0" y="1474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4"/>
                      <a:pt x="50827" y="3297"/>
                    </a:cubicBezTo>
                    <a:cubicBezTo>
                      <a:pt x="50827" y="5121"/>
                      <a:pt x="49349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0" name="Graphic 25" descr="Cake stand filled with cupcakes">
              <a:extLst>
                <a:ext uri="{FF2B5EF4-FFF2-40B4-BE49-F238E27FC236}">
                  <a16:creationId xmlns:a16="http://schemas.microsoft.com/office/drawing/2014/main" id="{000D1DE9-B53F-4613-BF3F-AE48E4CAB1DD}"/>
                </a:ext>
              </a:extLst>
            </p:cNvPr>
            <p:cNvGrpSpPr/>
            <p:nvPr/>
          </p:nvGrpSpPr>
          <p:grpSpPr>
            <a:xfrm>
              <a:off x="10817775" y="2174509"/>
              <a:ext cx="287972" cy="218954"/>
              <a:chOff x="10817775" y="2174509"/>
              <a:chExt cx="287972" cy="218954"/>
            </a:xfrm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364B68C-D0AE-4F51-9D9E-C6BF74FEC88A}"/>
                  </a:ext>
                </a:extLst>
              </p:cNvPr>
              <p:cNvSpPr/>
              <p:nvPr/>
            </p:nvSpPr>
            <p:spPr>
              <a:xfrm>
                <a:off x="10934572" y="2227599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7 w 37873"/>
                  <a:gd name="connsiteY5" fmla="*/ 32244 h 37872"/>
                  <a:gd name="connsiteX6" fmla="*/ 36907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7" y="32244"/>
                    </a:lnTo>
                    <a:cubicBezTo>
                      <a:pt x="38196" y="33533"/>
                      <a:pt x="38196" y="35617"/>
                      <a:pt x="36907" y="36907"/>
                    </a:cubicBezTo>
                    <a:cubicBezTo>
                      <a:pt x="36264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EA41F943-8E61-4C69-BE09-DE96CA2E2A18}"/>
                  </a:ext>
                </a:extLst>
              </p:cNvPr>
              <p:cNvSpPr/>
              <p:nvPr/>
            </p:nvSpPr>
            <p:spPr>
              <a:xfrm>
                <a:off x="10860247" y="2174509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4" y="50827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4" y="0"/>
                      <a:pt x="3297" y="0"/>
                    </a:cubicBezTo>
                    <a:cubicBezTo>
                      <a:pt x="5121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21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D7A5509-6CBF-4CF2-8640-6833DA0CE72A}"/>
                  </a:ext>
                </a:extLst>
              </p:cNvPr>
              <p:cNvSpPr/>
              <p:nvPr/>
            </p:nvSpPr>
            <p:spPr>
              <a:xfrm>
                <a:off x="11054921" y="2301926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20"/>
                      <a:pt x="0" y="3297"/>
                    </a:cubicBezTo>
                    <a:cubicBezTo>
                      <a:pt x="0" y="1474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7" y="1474"/>
                      <a:pt x="50827" y="3297"/>
                    </a:cubicBezTo>
                    <a:cubicBezTo>
                      <a:pt x="50827" y="5120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40B24DF-B05E-471A-9C09-ADC11F5ADDD2}"/>
                  </a:ext>
                </a:extLst>
              </p:cNvPr>
              <p:cNvSpPr/>
              <p:nvPr/>
            </p:nvSpPr>
            <p:spPr>
              <a:xfrm>
                <a:off x="10817775" y="2355594"/>
                <a:ext cx="37870" cy="37869"/>
              </a:xfrm>
              <a:custGeom>
                <a:avLst/>
                <a:gdLst>
                  <a:gd name="connsiteX0" fmla="*/ 3298 w 37870"/>
                  <a:gd name="connsiteY0" fmla="*/ 37869 h 37869"/>
                  <a:gd name="connsiteX1" fmla="*/ 967 w 37870"/>
                  <a:gd name="connsiteY1" fmla="*/ 36903 h 37869"/>
                  <a:gd name="connsiteX2" fmla="*/ 967 w 37870"/>
                  <a:gd name="connsiteY2" fmla="*/ 32241 h 37869"/>
                  <a:gd name="connsiteX3" fmla="*/ 32241 w 37870"/>
                  <a:gd name="connsiteY3" fmla="*/ 967 h 37869"/>
                  <a:gd name="connsiteX4" fmla="*/ 36903 w 37870"/>
                  <a:gd name="connsiteY4" fmla="*/ 967 h 37869"/>
                  <a:gd name="connsiteX5" fmla="*/ 36903 w 37870"/>
                  <a:gd name="connsiteY5" fmla="*/ 5629 h 37869"/>
                  <a:gd name="connsiteX6" fmla="*/ 5629 w 37870"/>
                  <a:gd name="connsiteY6" fmla="*/ 36903 h 37869"/>
                  <a:gd name="connsiteX7" fmla="*/ 3298 w 37870"/>
                  <a:gd name="connsiteY7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0" h="37869">
                    <a:moveTo>
                      <a:pt x="3298" y="37869"/>
                    </a:moveTo>
                    <a:cubicBezTo>
                      <a:pt x="2454" y="37869"/>
                      <a:pt x="1610" y="37546"/>
                      <a:pt x="967" y="36903"/>
                    </a:cubicBezTo>
                    <a:cubicBezTo>
                      <a:pt x="-322" y="35614"/>
                      <a:pt x="-322" y="33530"/>
                      <a:pt x="967" y="32241"/>
                    </a:cubicBezTo>
                    <a:lnTo>
                      <a:pt x="32241" y="967"/>
                    </a:lnTo>
                    <a:cubicBezTo>
                      <a:pt x="33530" y="-322"/>
                      <a:pt x="35614" y="-322"/>
                      <a:pt x="36903" y="967"/>
                    </a:cubicBezTo>
                    <a:cubicBezTo>
                      <a:pt x="38192" y="2256"/>
                      <a:pt x="38192" y="4340"/>
                      <a:pt x="36903" y="5629"/>
                    </a:cubicBezTo>
                    <a:lnTo>
                      <a:pt x="5629" y="36903"/>
                    </a:lnTo>
                    <a:cubicBezTo>
                      <a:pt x="4986" y="37549"/>
                      <a:pt x="4142" y="37869"/>
                      <a:pt x="3298" y="37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FFA522D-0028-46DC-9553-DC908B0B9260}"/>
                  </a:ext>
                </a:extLst>
              </p:cNvPr>
              <p:cNvSpPr/>
              <p:nvPr/>
            </p:nvSpPr>
            <p:spPr>
              <a:xfrm>
                <a:off x="10860247" y="2280689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21"/>
                      <a:pt x="0" y="3297"/>
                    </a:cubicBezTo>
                    <a:cubicBezTo>
                      <a:pt x="0" y="1474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7" y="1474"/>
                      <a:pt x="50827" y="3297"/>
                    </a:cubicBezTo>
                    <a:cubicBezTo>
                      <a:pt x="50827" y="5121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6" name="Graphic 25" descr="Cake stand filled with cupcakes">
              <a:extLst>
                <a:ext uri="{FF2B5EF4-FFF2-40B4-BE49-F238E27FC236}">
                  <a16:creationId xmlns:a16="http://schemas.microsoft.com/office/drawing/2014/main" id="{9B46C1E8-F8CF-429F-9734-DE1237E04549}"/>
                </a:ext>
              </a:extLst>
            </p:cNvPr>
            <p:cNvGrpSpPr/>
            <p:nvPr/>
          </p:nvGrpSpPr>
          <p:grpSpPr>
            <a:xfrm>
              <a:off x="10398326" y="1301149"/>
              <a:ext cx="481375" cy="726452"/>
              <a:chOff x="10398326" y="1301149"/>
              <a:chExt cx="481375" cy="726452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CEFCCD8-33D1-4F96-B22E-ED117E0C413A}"/>
                  </a:ext>
                </a:extLst>
              </p:cNvPr>
              <p:cNvSpPr/>
              <p:nvPr/>
            </p:nvSpPr>
            <p:spPr>
              <a:xfrm>
                <a:off x="10398326" y="1427508"/>
                <a:ext cx="481375" cy="347677"/>
              </a:xfrm>
              <a:custGeom>
                <a:avLst/>
                <a:gdLst>
                  <a:gd name="connsiteX0" fmla="*/ 462729 w 481375"/>
                  <a:gd name="connsiteY0" fmla="*/ 288968 h 347677"/>
                  <a:gd name="connsiteX1" fmla="*/ 439879 w 481375"/>
                  <a:gd name="connsiteY1" fmla="*/ 311917 h 347677"/>
                  <a:gd name="connsiteX2" fmla="*/ 353967 w 481375"/>
                  <a:gd name="connsiteY2" fmla="*/ 339590 h 347677"/>
                  <a:gd name="connsiteX3" fmla="*/ 234608 w 481375"/>
                  <a:gd name="connsiteY3" fmla="*/ 347503 h 347677"/>
                  <a:gd name="connsiteX4" fmla="*/ 139648 w 481375"/>
                  <a:gd name="connsiteY4" fmla="*/ 341347 h 347677"/>
                  <a:gd name="connsiteX5" fmla="*/ 39103 w 481375"/>
                  <a:gd name="connsiteY5" fmla="*/ 310103 h 347677"/>
                  <a:gd name="connsiteX6" fmla="*/ 18232 w 481375"/>
                  <a:gd name="connsiteY6" fmla="*/ 288276 h 347677"/>
                  <a:gd name="connsiteX7" fmla="*/ 55985 w 481375"/>
                  <a:gd name="connsiteY7" fmla="*/ 135582 h 347677"/>
                  <a:gd name="connsiteX8" fmla="*/ 61425 w 481375"/>
                  <a:gd name="connsiteY8" fmla="*/ 57339 h 347677"/>
                  <a:gd name="connsiteX9" fmla="*/ 107487 w 481375"/>
                  <a:gd name="connsiteY9" fmla="*/ 26741 h 347677"/>
                  <a:gd name="connsiteX10" fmla="*/ 339116 w 481375"/>
                  <a:gd name="connsiteY10" fmla="*/ 396 h 347677"/>
                  <a:gd name="connsiteX11" fmla="*/ 392267 w 481375"/>
                  <a:gd name="connsiteY11" fmla="*/ 21432 h 347677"/>
                  <a:gd name="connsiteX12" fmla="*/ 399027 w 481375"/>
                  <a:gd name="connsiteY12" fmla="*/ 126448 h 347677"/>
                  <a:gd name="connsiteX13" fmla="*/ 462729 w 481375"/>
                  <a:gd name="connsiteY13" fmla="*/ 288968 h 34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1375" h="347677">
                    <a:moveTo>
                      <a:pt x="462729" y="288968"/>
                    </a:moveTo>
                    <a:cubicBezTo>
                      <a:pt x="457486" y="297508"/>
                      <a:pt x="449342" y="305421"/>
                      <a:pt x="439879" y="311917"/>
                    </a:cubicBezTo>
                    <a:cubicBezTo>
                      <a:pt x="432276" y="317499"/>
                      <a:pt x="388093" y="333883"/>
                      <a:pt x="353967" y="339590"/>
                    </a:cubicBezTo>
                    <a:cubicBezTo>
                      <a:pt x="322248" y="344932"/>
                      <a:pt x="277043" y="348526"/>
                      <a:pt x="234608" y="347503"/>
                    </a:cubicBezTo>
                    <a:cubicBezTo>
                      <a:pt x="204801" y="346778"/>
                      <a:pt x="165169" y="345139"/>
                      <a:pt x="139648" y="341347"/>
                    </a:cubicBezTo>
                    <a:cubicBezTo>
                      <a:pt x="99719" y="335445"/>
                      <a:pt x="46008" y="316289"/>
                      <a:pt x="39103" y="310103"/>
                    </a:cubicBezTo>
                    <a:cubicBezTo>
                      <a:pt x="30465" y="303805"/>
                      <a:pt x="23112" y="296321"/>
                      <a:pt x="18232" y="288276"/>
                    </a:cubicBezTo>
                    <a:cubicBezTo>
                      <a:pt x="-19983" y="225332"/>
                      <a:pt x="6329" y="160805"/>
                      <a:pt x="55985" y="135582"/>
                    </a:cubicBezTo>
                    <a:cubicBezTo>
                      <a:pt x="45961" y="113754"/>
                      <a:pt x="45467" y="86255"/>
                      <a:pt x="61425" y="57339"/>
                    </a:cubicBezTo>
                    <a:cubicBezTo>
                      <a:pt x="69668" y="42370"/>
                      <a:pt x="90540" y="28686"/>
                      <a:pt x="107487" y="26741"/>
                    </a:cubicBezTo>
                    <a:lnTo>
                      <a:pt x="339116" y="396"/>
                    </a:lnTo>
                    <a:cubicBezTo>
                      <a:pt x="359230" y="-1912"/>
                      <a:pt x="379178" y="5968"/>
                      <a:pt x="392267" y="21432"/>
                    </a:cubicBezTo>
                    <a:cubicBezTo>
                      <a:pt x="422932" y="57603"/>
                      <a:pt x="419997" y="98950"/>
                      <a:pt x="399027" y="126448"/>
                    </a:cubicBezTo>
                    <a:cubicBezTo>
                      <a:pt x="464806" y="139436"/>
                      <a:pt x="507934" y="215470"/>
                      <a:pt x="462729" y="288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40E96CC-26EF-496E-89BF-D9C317983C51}"/>
                  </a:ext>
                </a:extLst>
              </p:cNvPr>
              <p:cNvSpPr/>
              <p:nvPr/>
            </p:nvSpPr>
            <p:spPr>
              <a:xfrm>
                <a:off x="10418958" y="1730574"/>
                <a:ext cx="435340" cy="83899"/>
              </a:xfrm>
              <a:custGeom>
                <a:avLst/>
                <a:gdLst>
                  <a:gd name="connsiteX0" fmla="*/ 419241 w 435340"/>
                  <a:gd name="connsiteY0" fmla="*/ 8838 h 83899"/>
                  <a:gd name="connsiteX1" fmla="*/ 401320 w 435340"/>
                  <a:gd name="connsiteY1" fmla="*/ 628 h 83899"/>
                  <a:gd name="connsiteX2" fmla="*/ 401043 w 435340"/>
                  <a:gd name="connsiteY2" fmla="*/ 701 h 83899"/>
                  <a:gd name="connsiteX3" fmla="*/ 329200 w 435340"/>
                  <a:gd name="connsiteY3" fmla="*/ 25868 h 83899"/>
                  <a:gd name="connsiteX4" fmla="*/ 215961 w 435340"/>
                  <a:gd name="connsiteY4" fmla="*/ 32819 h 83899"/>
                  <a:gd name="connsiteX5" fmla="*/ 132321 w 435340"/>
                  <a:gd name="connsiteY5" fmla="*/ 25868 h 83899"/>
                  <a:gd name="connsiteX6" fmla="*/ 39013 w 435340"/>
                  <a:gd name="connsiteY6" fmla="*/ 38 h 83899"/>
                  <a:gd name="connsiteX7" fmla="*/ 38831 w 435340"/>
                  <a:gd name="connsiteY7" fmla="*/ 2 h 83899"/>
                  <a:gd name="connsiteX8" fmla="*/ 18484 w 435340"/>
                  <a:gd name="connsiteY8" fmla="*/ 7051 h 83899"/>
                  <a:gd name="connsiteX9" fmla="*/ 30 w 435340"/>
                  <a:gd name="connsiteY9" fmla="*/ 43472 h 83899"/>
                  <a:gd name="connsiteX10" fmla="*/ 43355 w 435340"/>
                  <a:gd name="connsiteY10" fmla="*/ 83899 h 83899"/>
                  <a:gd name="connsiteX11" fmla="*/ 392114 w 435340"/>
                  <a:gd name="connsiteY11" fmla="*/ 83899 h 83899"/>
                  <a:gd name="connsiteX12" fmla="*/ 435232 w 435340"/>
                  <a:gd name="connsiteY12" fmla="*/ 44933 h 83899"/>
                  <a:gd name="connsiteX13" fmla="*/ 419241 w 435340"/>
                  <a:gd name="connsiteY13" fmla="*/ 8838 h 8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5340" h="83899">
                    <a:moveTo>
                      <a:pt x="419241" y="8838"/>
                    </a:moveTo>
                    <a:cubicBezTo>
                      <a:pt x="414097" y="4792"/>
                      <a:pt x="407997" y="1921"/>
                      <a:pt x="401320" y="628"/>
                    </a:cubicBezTo>
                    <a:cubicBezTo>
                      <a:pt x="401221" y="608"/>
                      <a:pt x="401119" y="635"/>
                      <a:pt x="401043" y="701"/>
                    </a:cubicBezTo>
                    <a:cubicBezTo>
                      <a:pt x="388794" y="11377"/>
                      <a:pt x="363204" y="20161"/>
                      <a:pt x="329200" y="25868"/>
                    </a:cubicBezTo>
                    <a:cubicBezTo>
                      <a:pt x="297471" y="31193"/>
                      <a:pt x="258426" y="33848"/>
                      <a:pt x="215961" y="32819"/>
                    </a:cubicBezTo>
                    <a:cubicBezTo>
                      <a:pt x="186174" y="32100"/>
                      <a:pt x="157835" y="29640"/>
                      <a:pt x="132321" y="25868"/>
                    </a:cubicBezTo>
                    <a:cubicBezTo>
                      <a:pt x="92461" y="19973"/>
                      <a:pt x="59574" y="10849"/>
                      <a:pt x="39013" y="38"/>
                    </a:cubicBezTo>
                    <a:cubicBezTo>
                      <a:pt x="38957" y="8"/>
                      <a:pt x="38894" y="-5"/>
                      <a:pt x="38831" y="2"/>
                    </a:cubicBezTo>
                    <a:cubicBezTo>
                      <a:pt x="31330" y="569"/>
                      <a:pt x="24370" y="3061"/>
                      <a:pt x="18484" y="7051"/>
                    </a:cubicBezTo>
                    <a:cubicBezTo>
                      <a:pt x="6921" y="14885"/>
                      <a:pt x="-534" y="28328"/>
                      <a:pt x="30" y="43472"/>
                    </a:cubicBezTo>
                    <a:cubicBezTo>
                      <a:pt x="877" y="66276"/>
                      <a:pt x="20535" y="83899"/>
                      <a:pt x="43355" y="83899"/>
                    </a:cubicBezTo>
                    <a:lnTo>
                      <a:pt x="392114" y="83899"/>
                    </a:lnTo>
                    <a:cubicBezTo>
                      <a:pt x="414354" y="83899"/>
                      <a:pt x="433653" y="67120"/>
                      <a:pt x="435232" y="44933"/>
                    </a:cubicBezTo>
                    <a:cubicBezTo>
                      <a:pt x="436271" y="30280"/>
                      <a:pt x="429769" y="17114"/>
                      <a:pt x="419241" y="8838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F052E22-5C57-482D-98E7-F26A0391458E}"/>
                  </a:ext>
                </a:extLst>
              </p:cNvPr>
              <p:cNvSpPr/>
              <p:nvPr/>
            </p:nvSpPr>
            <p:spPr>
              <a:xfrm>
                <a:off x="10406125" y="1785714"/>
                <a:ext cx="466170" cy="241886"/>
              </a:xfrm>
              <a:custGeom>
                <a:avLst/>
                <a:gdLst>
                  <a:gd name="connsiteX0" fmla="*/ 466170 w 466170"/>
                  <a:gd name="connsiteY0" fmla="*/ 43 h 241886"/>
                  <a:gd name="connsiteX1" fmla="*/ 466134 w 466170"/>
                  <a:gd name="connsiteY1" fmla="*/ 0 h 241886"/>
                  <a:gd name="connsiteX2" fmla="*/ 446726 w 466170"/>
                  <a:gd name="connsiteY2" fmla="*/ 14046 h 241886"/>
                  <a:gd name="connsiteX3" fmla="*/ 427273 w 466170"/>
                  <a:gd name="connsiteY3" fmla="*/ 0 h 241886"/>
                  <a:gd name="connsiteX4" fmla="*/ 407832 w 466170"/>
                  <a:gd name="connsiteY4" fmla="*/ 14046 h 241886"/>
                  <a:gd name="connsiteX5" fmla="*/ 388409 w 466170"/>
                  <a:gd name="connsiteY5" fmla="*/ 0 h 241886"/>
                  <a:gd name="connsiteX6" fmla="*/ 368975 w 466170"/>
                  <a:gd name="connsiteY6" fmla="*/ 14046 h 241886"/>
                  <a:gd name="connsiteX7" fmla="*/ 349548 w 466170"/>
                  <a:gd name="connsiteY7" fmla="*/ 0 h 241886"/>
                  <a:gd name="connsiteX8" fmla="*/ 330121 w 466170"/>
                  <a:gd name="connsiteY8" fmla="*/ 14046 h 241886"/>
                  <a:gd name="connsiteX9" fmla="*/ 310693 w 466170"/>
                  <a:gd name="connsiteY9" fmla="*/ 0 h 241886"/>
                  <a:gd name="connsiteX10" fmla="*/ 291276 w 466170"/>
                  <a:gd name="connsiteY10" fmla="*/ 14046 h 241886"/>
                  <a:gd name="connsiteX11" fmla="*/ 271865 w 466170"/>
                  <a:gd name="connsiteY11" fmla="*/ 0 h 241886"/>
                  <a:gd name="connsiteX12" fmla="*/ 252445 w 466170"/>
                  <a:gd name="connsiteY12" fmla="*/ 14046 h 241886"/>
                  <a:gd name="connsiteX13" fmla="*/ 233021 w 466170"/>
                  <a:gd name="connsiteY13" fmla="*/ 0 h 241886"/>
                  <a:gd name="connsiteX14" fmla="*/ 213597 w 466170"/>
                  <a:gd name="connsiteY14" fmla="*/ 14046 h 241886"/>
                  <a:gd name="connsiteX15" fmla="*/ 194170 w 466170"/>
                  <a:gd name="connsiteY15" fmla="*/ 0 h 241886"/>
                  <a:gd name="connsiteX16" fmla="*/ 174746 w 466170"/>
                  <a:gd name="connsiteY16" fmla="*/ 14046 h 241886"/>
                  <a:gd name="connsiteX17" fmla="*/ 155329 w 466170"/>
                  <a:gd name="connsiteY17" fmla="*/ 0 h 241886"/>
                  <a:gd name="connsiteX18" fmla="*/ 135905 w 466170"/>
                  <a:gd name="connsiteY18" fmla="*/ 14046 h 241886"/>
                  <a:gd name="connsiteX19" fmla="*/ 116488 w 466170"/>
                  <a:gd name="connsiteY19" fmla="*/ 0 h 241886"/>
                  <a:gd name="connsiteX20" fmla="*/ 97070 w 466170"/>
                  <a:gd name="connsiteY20" fmla="*/ 14046 h 241886"/>
                  <a:gd name="connsiteX21" fmla="*/ 77656 w 466170"/>
                  <a:gd name="connsiteY21" fmla="*/ 0 h 241886"/>
                  <a:gd name="connsiteX22" fmla="*/ 58236 w 466170"/>
                  <a:gd name="connsiteY22" fmla="*/ 14046 h 241886"/>
                  <a:gd name="connsiteX23" fmla="*/ 38825 w 466170"/>
                  <a:gd name="connsiteY23" fmla="*/ 0 h 241886"/>
                  <a:gd name="connsiteX24" fmla="*/ 19404 w 466170"/>
                  <a:gd name="connsiteY24" fmla="*/ 14046 h 241886"/>
                  <a:gd name="connsiteX25" fmla="*/ 37 w 466170"/>
                  <a:gd name="connsiteY25" fmla="*/ 0 h 241886"/>
                  <a:gd name="connsiteX26" fmla="*/ 0 w 466170"/>
                  <a:gd name="connsiteY26" fmla="*/ 43 h 241886"/>
                  <a:gd name="connsiteX27" fmla="*/ 43012 w 466170"/>
                  <a:gd name="connsiteY27" fmla="*/ 216281 h 241886"/>
                  <a:gd name="connsiteX28" fmla="*/ 74211 w 466170"/>
                  <a:gd name="connsiteY28" fmla="*/ 241887 h 241886"/>
                  <a:gd name="connsiteX29" fmla="*/ 393437 w 466170"/>
                  <a:gd name="connsiteY29" fmla="*/ 241887 h 241886"/>
                  <a:gd name="connsiteX30" fmla="*/ 424678 w 466170"/>
                  <a:gd name="connsiteY30" fmla="*/ 216076 h 241886"/>
                  <a:gd name="connsiteX31" fmla="*/ 466170 w 466170"/>
                  <a:gd name="connsiteY31" fmla="*/ 43 h 24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70" h="241886">
                    <a:moveTo>
                      <a:pt x="466170" y="43"/>
                    </a:moveTo>
                    <a:cubicBezTo>
                      <a:pt x="466173" y="23"/>
                      <a:pt x="466154" y="0"/>
                      <a:pt x="466134" y="0"/>
                    </a:cubicBezTo>
                    <a:cubicBezTo>
                      <a:pt x="456453" y="43"/>
                      <a:pt x="456437" y="14046"/>
                      <a:pt x="446726" y="14046"/>
                    </a:cubicBezTo>
                    <a:cubicBezTo>
                      <a:pt x="437000" y="14046"/>
                      <a:pt x="437000" y="0"/>
                      <a:pt x="427273" y="0"/>
                    </a:cubicBezTo>
                    <a:cubicBezTo>
                      <a:pt x="417553" y="0"/>
                      <a:pt x="417553" y="14046"/>
                      <a:pt x="407832" y="14046"/>
                    </a:cubicBezTo>
                    <a:cubicBezTo>
                      <a:pt x="398122" y="14046"/>
                      <a:pt x="398122" y="0"/>
                      <a:pt x="388409" y="0"/>
                    </a:cubicBezTo>
                    <a:cubicBezTo>
                      <a:pt x="378692" y="0"/>
                      <a:pt x="378692" y="14046"/>
                      <a:pt x="368975" y="14046"/>
                    </a:cubicBezTo>
                    <a:cubicBezTo>
                      <a:pt x="359261" y="14046"/>
                      <a:pt x="359261" y="0"/>
                      <a:pt x="349548" y="0"/>
                    </a:cubicBezTo>
                    <a:cubicBezTo>
                      <a:pt x="339834" y="0"/>
                      <a:pt x="339834" y="14046"/>
                      <a:pt x="330121" y="14046"/>
                    </a:cubicBezTo>
                    <a:cubicBezTo>
                      <a:pt x="320407" y="14046"/>
                      <a:pt x="320407" y="0"/>
                      <a:pt x="310693" y="0"/>
                    </a:cubicBezTo>
                    <a:cubicBezTo>
                      <a:pt x="300983" y="0"/>
                      <a:pt x="300983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5" y="14046"/>
                      <a:pt x="242735" y="0"/>
                      <a:pt x="233021" y="0"/>
                    </a:cubicBezTo>
                    <a:cubicBezTo>
                      <a:pt x="223311" y="0"/>
                      <a:pt x="223311" y="14046"/>
                      <a:pt x="213597" y="14046"/>
                    </a:cubicBezTo>
                    <a:cubicBezTo>
                      <a:pt x="203883" y="14046"/>
                      <a:pt x="203883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8" y="0"/>
                      <a:pt x="145618" y="14046"/>
                      <a:pt x="135905" y="14046"/>
                    </a:cubicBezTo>
                    <a:cubicBezTo>
                      <a:pt x="126198" y="14046"/>
                      <a:pt x="126198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4" y="14046"/>
                    </a:cubicBezTo>
                    <a:cubicBezTo>
                      <a:pt x="9714" y="14046"/>
                      <a:pt x="9697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2" y="216281"/>
                    </a:lnTo>
                    <a:cubicBezTo>
                      <a:pt x="45974" y="231164"/>
                      <a:pt x="59037" y="241887"/>
                      <a:pt x="74211" y="241887"/>
                    </a:cubicBezTo>
                    <a:lnTo>
                      <a:pt x="393437" y="241887"/>
                    </a:lnTo>
                    <a:cubicBezTo>
                      <a:pt x="408693" y="241887"/>
                      <a:pt x="421799" y="231055"/>
                      <a:pt x="424678" y="216076"/>
                    </a:cubicBezTo>
                    <a:lnTo>
                      <a:pt x="466170" y="43"/>
                    </a:ln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0" name="Graphic 25" descr="Cake stand filled with cupcakes">
                <a:extLst>
                  <a:ext uri="{FF2B5EF4-FFF2-40B4-BE49-F238E27FC236}">
                    <a16:creationId xmlns:a16="http://schemas.microsoft.com/office/drawing/2014/main" id="{E21D7598-A70E-4453-BA4E-60F84A91FF18}"/>
                  </a:ext>
                </a:extLst>
              </p:cNvPr>
              <p:cNvGrpSpPr/>
              <p:nvPr/>
            </p:nvGrpSpPr>
            <p:grpSpPr>
              <a:xfrm>
                <a:off x="10451320" y="1822769"/>
                <a:ext cx="189590" cy="142732"/>
                <a:chOff x="10451320" y="1822769"/>
                <a:chExt cx="189590" cy="142732"/>
              </a:xfrm>
              <a:solidFill>
                <a:srgbClr val="505050"/>
              </a:solidFill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316BCD6-F2F9-4C59-9A05-137C7DF2332E}"/>
                    </a:ext>
                  </a:extLst>
                </p:cNvPr>
                <p:cNvSpPr/>
                <p:nvPr/>
              </p:nvSpPr>
              <p:spPr>
                <a:xfrm>
                  <a:off x="10451320" y="1823716"/>
                  <a:ext cx="16487" cy="141785"/>
                </a:xfrm>
                <a:custGeom>
                  <a:avLst/>
                  <a:gdLst>
                    <a:gd name="connsiteX0" fmla="*/ 14835 w 16487"/>
                    <a:gd name="connsiteY0" fmla="*/ 141785 h 141785"/>
                    <a:gd name="connsiteX1" fmla="*/ 13196 w 16487"/>
                    <a:gd name="connsiteY1" fmla="*/ 140292 h 141785"/>
                    <a:gd name="connsiteX2" fmla="*/ 7 w 16487"/>
                    <a:gd name="connsiteY2" fmla="*/ 1809 h 141785"/>
                    <a:gd name="connsiteX3" fmla="*/ 1491 w 16487"/>
                    <a:gd name="connsiteY3" fmla="*/ 12 h 141785"/>
                    <a:gd name="connsiteX4" fmla="*/ 3291 w 16487"/>
                    <a:gd name="connsiteY4" fmla="*/ 1496 h 141785"/>
                    <a:gd name="connsiteX5" fmla="*/ 16480 w 16487"/>
                    <a:gd name="connsiteY5" fmla="*/ 139979 h 141785"/>
                    <a:gd name="connsiteX6" fmla="*/ 14996 w 16487"/>
                    <a:gd name="connsiteY6" fmla="*/ 141776 h 141785"/>
                    <a:gd name="connsiteX7" fmla="*/ 14835 w 16487"/>
                    <a:gd name="connsiteY7" fmla="*/ 141785 h 141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7" h="141785">
                      <a:moveTo>
                        <a:pt x="14835" y="141785"/>
                      </a:moveTo>
                      <a:cubicBezTo>
                        <a:pt x="13994" y="141785"/>
                        <a:pt x="13279" y="141146"/>
                        <a:pt x="13196" y="140292"/>
                      </a:cubicBezTo>
                      <a:lnTo>
                        <a:pt x="7" y="1809"/>
                      </a:lnTo>
                      <a:cubicBezTo>
                        <a:pt x="-78" y="902"/>
                        <a:pt x="588" y="98"/>
                        <a:pt x="1491" y="12"/>
                      </a:cubicBezTo>
                      <a:cubicBezTo>
                        <a:pt x="2378" y="-100"/>
                        <a:pt x="3202" y="586"/>
                        <a:pt x="3291" y="1496"/>
                      </a:cubicBezTo>
                      <a:lnTo>
                        <a:pt x="16480" y="139979"/>
                      </a:lnTo>
                      <a:cubicBezTo>
                        <a:pt x="16566" y="140885"/>
                        <a:pt x="15900" y="141690"/>
                        <a:pt x="14996" y="141776"/>
                      </a:cubicBezTo>
                      <a:cubicBezTo>
                        <a:pt x="14940" y="141782"/>
                        <a:pt x="14888" y="141785"/>
                        <a:pt x="14835" y="14178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F37E2A4B-BF0C-424A-915B-17256B0DF2A5}"/>
                    </a:ext>
                  </a:extLst>
                </p:cNvPr>
                <p:cNvSpPr/>
                <p:nvPr/>
              </p:nvSpPr>
              <p:spPr>
                <a:xfrm>
                  <a:off x="10487919" y="1823536"/>
                  <a:ext cx="14501" cy="130425"/>
                </a:xfrm>
                <a:custGeom>
                  <a:avLst/>
                  <a:gdLst>
                    <a:gd name="connsiteX0" fmla="*/ 12523 w 14501"/>
                    <a:gd name="connsiteY0" fmla="*/ 130426 h 130425"/>
                    <a:gd name="connsiteX1" fmla="*/ 10554 w 14501"/>
                    <a:gd name="connsiteY1" fmla="*/ 128612 h 130425"/>
                    <a:gd name="connsiteX2" fmla="*/ 7 w 14501"/>
                    <a:gd name="connsiteY2" fmla="*/ 2138 h 130425"/>
                    <a:gd name="connsiteX3" fmla="*/ 1813 w 14501"/>
                    <a:gd name="connsiteY3" fmla="*/ 1 h 130425"/>
                    <a:gd name="connsiteX4" fmla="*/ 3947 w 14501"/>
                    <a:gd name="connsiteY4" fmla="*/ 1808 h 130425"/>
                    <a:gd name="connsiteX5" fmla="*/ 14495 w 14501"/>
                    <a:gd name="connsiteY5" fmla="*/ 128282 h 130425"/>
                    <a:gd name="connsiteX6" fmla="*/ 12688 w 14501"/>
                    <a:gd name="connsiteY6" fmla="*/ 130419 h 130425"/>
                    <a:gd name="connsiteX7" fmla="*/ 12523 w 14501"/>
                    <a:gd name="connsiteY7" fmla="*/ 130426 h 13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1" h="130425">
                      <a:moveTo>
                        <a:pt x="12523" y="130426"/>
                      </a:moveTo>
                      <a:cubicBezTo>
                        <a:pt x="11504" y="130426"/>
                        <a:pt x="10640" y="129644"/>
                        <a:pt x="10554" y="128612"/>
                      </a:cubicBezTo>
                      <a:lnTo>
                        <a:pt x="7" y="2138"/>
                      </a:lnTo>
                      <a:cubicBezTo>
                        <a:pt x="-82" y="1050"/>
                        <a:pt x="726" y="93"/>
                        <a:pt x="1813" y="1"/>
                      </a:cubicBezTo>
                      <a:cubicBezTo>
                        <a:pt x="2911" y="-32"/>
                        <a:pt x="3861" y="720"/>
                        <a:pt x="3947" y="1808"/>
                      </a:cubicBezTo>
                      <a:lnTo>
                        <a:pt x="14495" y="128282"/>
                      </a:lnTo>
                      <a:cubicBezTo>
                        <a:pt x="14584" y="129370"/>
                        <a:pt x="13776" y="130327"/>
                        <a:pt x="12688" y="130419"/>
                      </a:cubicBezTo>
                      <a:cubicBezTo>
                        <a:pt x="12635" y="130422"/>
                        <a:pt x="12579" y="130426"/>
                        <a:pt x="12523" y="13042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C0822448-6322-4760-B9E9-D116E3A2072C}"/>
                    </a:ext>
                  </a:extLst>
                </p:cNvPr>
                <p:cNvSpPr/>
                <p:nvPr/>
              </p:nvSpPr>
              <p:spPr>
                <a:xfrm>
                  <a:off x="10524516" y="1823334"/>
                  <a:ext cx="12526" cy="119087"/>
                </a:xfrm>
                <a:custGeom>
                  <a:avLst/>
                  <a:gdLst>
                    <a:gd name="connsiteX0" fmla="*/ 10217 w 12526"/>
                    <a:gd name="connsiteY0" fmla="*/ 119087 h 119087"/>
                    <a:gd name="connsiteX1" fmla="*/ 7919 w 12526"/>
                    <a:gd name="connsiteY1" fmla="*/ 116938 h 119087"/>
                    <a:gd name="connsiteX2" fmla="*/ 5 w 12526"/>
                    <a:gd name="connsiteY2" fmla="*/ 2472 h 119087"/>
                    <a:gd name="connsiteX3" fmla="*/ 2149 w 12526"/>
                    <a:gd name="connsiteY3" fmla="*/ 9 h 119087"/>
                    <a:gd name="connsiteX4" fmla="*/ 4608 w 12526"/>
                    <a:gd name="connsiteY4" fmla="*/ 2152 h 119087"/>
                    <a:gd name="connsiteX5" fmla="*/ 12522 w 12526"/>
                    <a:gd name="connsiteY5" fmla="*/ 116618 h 119087"/>
                    <a:gd name="connsiteX6" fmla="*/ 10378 w 12526"/>
                    <a:gd name="connsiteY6" fmla="*/ 119081 h 119087"/>
                    <a:gd name="connsiteX7" fmla="*/ 10217 w 12526"/>
                    <a:gd name="connsiteY7" fmla="*/ 119087 h 1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26" h="119087">
                      <a:moveTo>
                        <a:pt x="10217" y="119087"/>
                      </a:moveTo>
                      <a:cubicBezTo>
                        <a:pt x="9017" y="119087"/>
                        <a:pt x="8001" y="118154"/>
                        <a:pt x="7919" y="116938"/>
                      </a:cubicBezTo>
                      <a:lnTo>
                        <a:pt x="5" y="2472"/>
                      </a:lnTo>
                      <a:cubicBezTo>
                        <a:pt x="-80" y="1199"/>
                        <a:pt x="879" y="98"/>
                        <a:pt x="2149" y="9"/>
                      </a:cubicBezTo>
                      <a:cubicBezTo>
                        <a:pt x="3329" y="-103"/>
                        <a:pt x="4522" y="879"/>
                        <a:pt x="4608" y="2152"/>
                      </a:cubicBezTo>
                      <a:lnTo>
                        <a:pt x="12522" y="116618"/>
                      </a:lnTo>
                      <a:cubicBezTo>
                        <a:pt x="12607" y="117891"/>
                        <a:pt x="11648" y="118992"/>
                        <a:pt x="10378" y="119081"/>
                      </a:cubicBezTo>
                      <a:cubicBezTo>
                        <a:pt x="10329" y="119087"/>
                        <a:pt x="10273" y="119087"/>
                        <a:pt x="10217" y="119087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33E42286-273E-4B31-A699-2825E582997B}"/>
                    </a:ext>
                  </a:extLst>
                </p:cNvPr>
                <p:cNvSpPr/>
                <p:nvPr/>
              </p:nvSpPr>
              <p:spPr>
                <a:xfrm>
                  <a:off x="10561114" y="1823143"/>
                  <a:ext cx="10554" cy="107738"/>
                </a:xfrm>
                <a:custGeom>
                  <a:avLst/>
                  <a:gdLst>
                    <a:gd name="connsiteX0" fmla="*/ 7913 w 10554"/>
                    <a:gd name="connsiteY0" fmla="*/ 107738 h 107738"/>
                    <a:gd name="connsiteX1" fmla="*/ 5282 w 10554"/>
                    <a:gd name="connsiteY1" fmla="*/ 105236 h 107738"/>
                    <a:gd name="connsiteX2" fmla="*/ 3 w 10554"/>
                    <a:gd name="connsiteY2" fmla="*/ 2778 h 107738"/>
                    <a:gd name="connsiteX3" fmla="*/ 2503 w 10554"/>
                    <a:gd name="connsiteY3" fmla="*/ 8 h 107738"/>
                    <a:gd name="connsiteX4" fmla="*/ 5272 w 10554"/>
                    <a:gd name="connsiteY4" fmla="*/ 2508 h 107738"/>
                    <a:gd name="connsiteX5" fmla="*/ 10551 w 10554"/>
                    <a:gd name="connsiteY5" fmla="*/ 104965 h 107738"/>
                    <a:gd name="connsiteX6" fmla="*/ 8052 w 10554"/>
                    <a:gd name="connsiteY6" fmla="*/ 107735 h 107738"/>
                    <a:gd name="connsiteX7" fmla="*/ 7913 w 10554"/>
                    <a:gd name="connsiteY7" fmla="*/ 107738 h 10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4" h="107738">
                      <a:moveTo>
                        <a:pt x="7913" y="107738"/>
                      </a:moveTo>
                      <a:cubicBezTo>
                        <a:pt x="6519" y="107738"/>
                        <a:pt x="5355" y="106643"/>
                        <a:pt x="5282" y="105236"/>
                      </a:cubicBezTo>
                      <a:lnTo>
                        <a:pt x="3" y="2778"/>
                      </a:lnTo>
                      <a:cubicBezTo>
                        <a:pt x="-69" y="1324"/>
                        <a:pt x="1045" y="84"/>
                        <a:pt x="2503" y="8"/>
                      </a:cubicBezTo>
                      <a:cubicBezTo>
                        <a:pt x="3831" y="-110"/>
                        <a:pt x="5196" y="1050"/>
                        <a:pt x="5272" y="2508"/>
                      </a:cubicBezTo>
                      <a:lnTo>
                        <a:pt x="10551" y="104965"/>
                      </a:lnTo>
                      <a:cubicBezTo>
                        <a:pt x="10624" y="106419"/>
                        <a:pt x="9509" y="107659"/>
                        <a:pt x="8052" y="107735"/>
                      </a:cubicBezTo>
                      <a:cubicBezTo>
                        <a:pt x="8006" y="107738"/>
                        <a:pt x="7960" y="107738"/>
                        <a:pt x="7913" y="10773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0D7A527B-AADF-4BAD-8BA4-B410984D79E3}"/>
                    </a:ext>
                  </a:extLst>
                </p:cNvPr>
                <p:cNvSpPr/>
                <p:nvPr/>
              </p:nvSpPr>
              <p:spPr>
                <a:xfrm>
                  <a:off x="10597715" y="1822960"/>
                  <a:ext cx="8572" cy="96380"/>
                </a:xfrm>
                <a:custGeom>
                  <a:avLst/>
                  <a:gdLst>
                    <a:gd name="connsiteX0" fmla="*/ 5603 w 8572"/>
                    <a:gd name="connsiteY0" fmla="*/ 96381 h 96380"/>
                    <a:gd name="connsiteX1" fmla="*/ 2639 w 8572"/>
                    <a:gd name="connsiteY1" fmla="*/ 93499 h 96380"/>
                    <a:gd name="connsiteX2" fmla="*/ 1 w 8572"/>
                    <a:gd name="connsiteY2" fmla="*/ 3053 h 96380"/>
                    <a:gd name="connsiteX3" fmla="*/ 2880 w 8572"/>
                    <a:gd name="connsiteY3" fmla="*/ 0 h 96380"/>
                    <a:gd name="connsiteX4" fmla="*/ 5933 w 8572"/>
                    <a:gd name="connsiteY4" fmla="*/ 2878 h 96380"/>
                    <a:gd name="connsiteX5" fmla="*/ 8571 w 8572"/>
                    <a:gd name="connsiteY5" fmla="*/ 93324 h 96380"/>
                    <a:gd name="connsiteX6" fmla="*/ 5692 w 8572"/>
                    <a:gd name="connsiteY6" fmla="*/ 96377 h 96380"/>
                    <a:gd name="connsiteX7" fmla="*/ 5603 w 8572"/>
                    <a:gd name="connsiteY7" fmla="*/ 96381 h 96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2" h="96380">
                      <a:moveTo>
                        <a:pt x="5603" y="96381"/>
                      </a:moveTo>
                      <a:cubicBezTo>
                        <a:pt x="4004" y="96381"/>
                        <a:pt x="2682" y="95108"/>
                        <a:pt x="2639" y="93499"/>
                      </a:cubicBezTo>
                      <a:lnTo>
                        <a:pt x="1" y="3053"/>
                      </a:lnTo>
                      <a:cubicBezTo>
                        <a:pt x="-48" y="1414"/>
                        <a:pt x="1241" y="46"/>
                        <a:pt x="2880" y="0"/>
                      </a:cubicBezTo>
                      <a:cubicBezTo>
                        <a:pt x="4387" y="-7"/>
                        <a:pt x="5887" y="1240"/>
                        <a:pt x="5933" y="2878"/>
                      </a:cubicBezTo>
                      <a:lnTo>
                        <a:pt x="8571" y="93324"/>
                      </a:lnTo>
                      <a:cubicBezTo>
                        <a:pt x="8620" y="94963"/>
                        <a:pt x="7331" y="96331"/>
                        <a:pt x="5692" y="96377"/>
                      </a:cubicBezTo>
                      <a:cubicBezTo>
                        <a:pt x="5663" y="96381"/>
                        <a:pt x="5633" y="96381"/>
                        <a:pt x="5603" y="9638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27E4605-69AE-4EFF-A314-98B8B0742C04}"/>
                    </a:ext>
                  </a:extLst>
                </p:cNvPr>
                <p:cNvSpPr/>
                <p:nvPr/>
              </p:nvSpPr>
              <p:spPr>
                <a:xfrm>
                  <a:off x="10634316" y="1822769"/>
                  <a:ext cx="6594" cy="85031"/>
                </a:xfrm>
                <a:custGeom>
                  <a:avLst/>
                  <a:gdLst>
                    <a:gd name="connsiteX0" fmla="*/ 3297 w 6594"/>
                    <a:gd name="connsiteY0" fmla="*/ 85032 h 85031"/>
                    <a:gd name="connsiteX1" fmla="*/ 0 w 6594"/>
                    <a:gd name="connsiteY1" fmla="*/ 81735 h 85031"/>
                    <a:gd name="connsiteX2" fmla="*/ 0 w 6594"/>
                    <a:gd name="connsiteY2" fmla="*/ 3297 h 85031"/>
                    <a:gd name="connsiteX3" fmla="*/ 3297 w 6594"/>
                    <a:gd name="connsiteY3" fmla="*/ 0 h 85031"/>
                    <a:gd name="connsiteX4" fmla="*/ 6594 w 6594"/>
                    <a:gd name="connsiteY4" fmla="*/ 3297 h 85031"/>
                    <a:gd name="connsiteX5" fmla="*/ 6594 w 6594"/>
                    <a:gd name="connsiteY5" fmla="*/ 81735 h 85031"/>
                    <a:gd name="connsiteX6" fmla="*/ 3297 w 6594"/>
                    <a:gd name="connsiteY6" fmla="*/ 85032 h 8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85031">
                      <a:moveTo>
                        <a:pt x="3297" y="85032"/>
                      </a:moveTo>
                      <a:cubicBezTo>
                        <a:pt x="1474" y="85032"/>
                        <a:pt x="0" y="83555"/>
                        <a:pt x="0" y="81735"/>
                      </a:cubicBezTo>
                      <a:lnTo>
                        <a:pt x="0" y="3297"/>
                      </a:lnTo>
                      <a:cubicBezTo>
                        <a:pt x="0" y="1477"/>
                        <a:pt x="1474" y="0"/>
                        <a:pt x="3297" y="0"/>
                      </a:cubicBezTo>
                      <a:cubicBezTo>
                        <a:pt x="5120" y="0"/>
                        <a:pt x="6594" y="1477"/>
                        <a:pt x="6594" y="3297"/>
                      </a:cubicBezTo>
                      <a:lnTo>
                        <a:pt x="6594" y="81735"/>
                      </a:lnTo>
                      <a:cubicBezTo>
                        <a:pt x="6594" y="83555"/>
                        <a:pt x="5117" y="85032"/>
                        <a:pt x="3297" y="8503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aphic 25" descr="Cake stand filled with cupcakes">
                <a:extLst>
                  <a:ext uri="{FF2B5EF4-FFF2-40B4-BE49-F238E27FC236}">
                    <a16:creationId xmlns:a16="http://schemas.microsoft.com/office/drawing/2014/main" id="{E9A59A91-9576-4FB0-B20A-9248169F5B9E}"/>
                  </a:ext>
                </a:extLst>
              </p:cNvPr>
              <p:cNvGrpSpPr/>
              <p:nvPr/>
            </p:nvGrpSpPr>
            <p:grpSpPr>
              <a:xfrm>
                <a:off x="10452273" y="1448410"/>
                <a:ext cx="359788" cy="275844"/>
                <a:chOff x="10452273" y="1448410"/>
                <a:chExt cx="359788" cy="275844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BFD9A7DC-DFBC-4A58-AAF7-805805F46BDE}"/>
                    </a:ext>
                  </a:extLst>
                </p:cNvPr>
                <p:cNvSpPr/>
                <p:nvPr/>
              </p:nvSpPr>
              <p:spPr>
                <a:xfrm>
                  <a:off x="10590255" y="1520948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5 w 31851"/>
                    <a:gd name="connsiteY1" fmla="*/ 31851 h 31851"/>
                    <a:gd name="connsiteX2" fmla="*/ 0 w 31851"/>
                    <a:gd name="connsiteY2" fmla="*/ 15926 h 31851"/>
                    <a:gd name="connsiteX3" fmla="*/ 15925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5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5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499A5509-B0FD-4327-BE66-A7297650BB8A}"/>
                    </a:ext>
                  </a:extLst>
                </p:cNvPr>
                <p:cNvSpPr/>
                <p:nvPr/>
              </p:nvSpPr>
              <p:spPr>
                <a:xfrm>
                  <a:off x="10521571" y="1626459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2C1FC6CD-2F71-4325-8FA0-4FACFC213FFF}"/>
                    </a:ext>
                  </a:extLst>
                </p:cNvPr>
                <p:cNvSpPr/>
                <p:nvPr/>
              </p:nvSpPr>
              <p:spPr>
                <a:xfrm>
                  <a:off x="10652341" y="1692403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6 w 31851"/>
                    <a:gd name="connsiteY1" fmla="*/ 31851 h 31851"/>
                    <a:gd name="connsiteX2" fmla="*/ 0 w 31851"/>
                    <a:gd name="connsiteY2" fmla="*/ 15926 h 31851"/>
                    <a:gd name="connsiteX3" fmla="*/ 15926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6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6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C301A6BB-FFD9-424B-BCE1-E547C814AFD5}"/>
                    </a:ext>
                  </a:extLst>
                </p:cNvPr>
                <p:cNvSpPr/>
                <p:nvPr/>
              </p:nvSpPr>
              <p:spPr>
                <a:xfrm>
                  <a:off x="10731178" y="1448410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5 w 31851"/>
                    <a:gd name="connsiteY1" fmla="*/ 31851 h 31851"/>
                    <a:gd name="connsiteX2" fmla="*/ 0 w 31851"/>
                    <a:gd name="connsiteY2" fmla="*/ 15926 h 31851"/>
                    <a:gd name="connsiteX3" fmla="*/ 15925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5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5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69384EB5-A0D8-4883-A804-C42E85A3994D}"/>
                    </a:ext>
                  </a:extLst>
                </p:cNvPr>
                <p:cNvSpPr/>
                <p:nvPr/>
              </p:nvSpPr>
              <p:spPr>
                <a:xfrm>
                  <a:off x="10452273" y="1642220"/>
                  <a:ext cx="31851" cy="31851"/>
                </a:xfrm>
                <a:custGeom>
                  <a:avLst/>
                  <a:gdLst>
                    <a:gd name="connsiteX0" fmla="*/ 31851 w 31851"/>
                    <a:gd name="connsiteY0" fmla="*/ 15926 h 31851"/>
                    <a:gd name="connsiteX1" fmla="*/ 15925 w 31851"/>
                    <a:gd name="connsiteY1" fmla="*/ 31851 h 31851"/>
                    <a:gd name="connsiteX2" fmla="*/ 0 w 31851"/>
                    <a:gd name="connsiteY2" fmla="*/ 15926 h 31851"/>
                    <a:gd name="connsiteX3" fmla="*/ 15925 w 31851"/>
                    <a:gd name="connsiteY3" fmla="*/ 0 h 31851"/>
                    <a:gd name="connsiteX4" fmla="*/ 31851 w 31851"/>
                    <a:gd name="connsiteY4" fmla="*/ 15926 h 3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1" h="31851">
                      <a:moveTo>
                        <a:pt x="31851" y="15926"/>
                      </a:moveTo>
                      <a:cubicBezTo>
                        <a:pt x="31851" y="24721"/>
                        <a:pt x="24721" y="31851"/>
                        <a:pt x="15925" y="31851"/>
                      </a:cubicBezTo>
                      <a:cubicBezTo>
                        <a:pt x="7130" y="31851"/>
                        <a:pt x="0" y="24721"/>
                        <a:pt x="0" y="15926"/>
                      </a:cubicBezTo>
                      <a:cubicBezTo>
                        <a:pt x="0" y="7130"/>
                        <a:pt x="7130" y="0"/>
                        <a:pt x="15925" y="0"/>
                      </a:cubicBezTo>
                      <a:cubicBezTo>
                        <a:pt x="24721" y="0"/>
                        <a:pt x="31851" y="7130"/>
                        <a:pt x="31851" y="1592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0A53A5C6-A1DA-4490-A826-ACB9885FCEAA}"/>
                    </a:ext>
                  </a:extLst>
                </p:cNvPr>
                <p:cNvSpPr/>
                <p:nvPr/>
              </p:nvSpPr>
              <p:spPr>
                <a:xfrm>
                  <a:off x="10757852" y="1671502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65A46B6C-7701-4305-B92B-F2460616C76B}"/>
                    </a:ext>
                  </a:extLst>
                </p:cNvPr>
                <p:cNvSpPr/>
                <p:nvPr/>
              </p:nvSpPr>
              <p:spPr>
                <a:xfrm>
                  <a:off x="10724880" y="1486859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37DF9E90-A3DC-4A0E-9D95-458C5B852C19}"/>
                    </a:ext>
                  </a:extLst>
                </p:cNvPr>
                <p:cNvSpPr/>
                <p:nvPr/>
              </p:nvSpPr>
              <p:spPr>
                <a:xfrm>
                  <a:off x="10553425" y="1533020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850A3E1E-9270-4AF8-9F97-4A7324DE6200}"/>
                    </a:ext>
                  </a:extLst>
                </p:cNvPr>
                <p:cNvSpPr/>
                <p:nvPr/>
              </p:nvSpPr>
              <p:spPr>
                <a:xfrm>
                  <a:off x="10518897" y="1522785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118F3634-D436-4D02-BEC7-2EEEC79A53AB}"/>
                    </a:ext>
                  </a:extLst>
                </p:cNvPr>
                <p:cNvSpPr/>
                <p:nvPr/>
              </p:nvSpPr>
              <p:spPr>
                <a:xfrm>
                  <a:off x="10506502" y="1668759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5 w 13188"/>
                    <a:gd name="connsiteY1" fmla="*/ 13189 h 13188"/>
                    <a:gd name="connsiteX2" fmla="*/ 0 w 13188"/>
                    <a:gd name="connsiteY2" fmla="*/ 6594 h 13188"/>
                    <a:gd name="connsiteX3" fmla="*/ 6595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5" y="13189"/>
                      </a:cubicBezTo>
                      <a:cubicBezTo>
                        <a:pt x="2953" y="13189"/>
                        <a:pt x="0" y="10236"/>
                        <a:pt x="0" y="6594"/>
                      </a:cubicBezTo>
                      <a:cubicBezTo>
                        <a:pt x="0" y="2952"/>
                        <a:pt x="2953" y="0"/>
                        <a:pt x="6595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4A0B8AF6-7EDB-466C-BD34-73BC3FA6FEF6}"/>
                    </a:ext>
                  </a:extLst>
                </p:cNvPr>
                <p:cNvSpPr/>
                <p:nvPr/>
              </p:nvSpPr>
              <p:spPr>
                <a:xfrm>
                  <a:off x="10573208" y="1631936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27497DD4-FA2A-4CB6-A9AA-813AA633D880}"/>
                    </a:ext>
                  </a:extLst>
                </p:cNvPr>
                <p:cNvSpPr/>
                <p:nvPr/>
              </p:nvSpPr>
              <p:spPr>
                <a:xfrm>
                  <a:off x="10564181" y="1504070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3" y="13189"/>
                        <a:pt x="0" y="10236"/>
                        <a:pt x="0" y="6594"/>
                      </a:cubicBezTo>
                      <a:cubicBezTo>
                        <a:pt x="0" y="2952"/>
                        <a:pt x="2953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AF474DF4-2658-4FEA-92A2-550E43C95B4A}"/>
                    </a:ext>
                  </a:extLst>
                </p:cNvPr>
                <p:cNvSpPr/>
                <p:nvPr/>
              </p:nvSpPr>
              <p:spPr>
                <a:xfrm>
                  <a:off x="10724880" y="1691286"/>
                  <a:ext cx="13188" cy="13188"/>
                </a:xfrm>
                <a:custGeom>
                  <a:avLst/>
                  <a:gdLst>
                    <a:gd name="connsiteX0" fmla="*/ 13189 w 13188"/>
                    <a:gd name="connsiteY0" fmla="*/ 6594 h 13188"/>
                    <a:gd name="connsiteX1" fmla="*/ 6594 w 13188"/>
                    <a:gd name="connsiteY1" fmla="*/ 13189 h 13188"/>
                    <a:gd name="connsiteX2" fmla="*/ 0 w 13188"/>
                    <a:gd name="connsiteY2" fmla="*/ 6594 h 13188"/>
                    <a:gd name="connsiteX3" fmla="*/ 6594 w 13188"/>
                    <a:gd name="connsiteY3" fmla="*/ 0 h 13188"/>
                    <a:gd name="connsiteX4" fmla="*/ 13189 w 13188"/>
                    <a:gd name="connsiteY4" fmla="*/ 6594 h 1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8" h="13188">
                      <a:moveTo>
                        <a:pt x="13189" y="6594"/>
                      </a:moveTo>
                      <a:cubicBezTo>
                        <a:pt x="13189" y="10236"/>
                        <a:pt x="10236" y="13189"/>
                        <a:pt x="6594" y="13189"/>
                      </a:cubicBezTo>
                      <a:cubicBezTo>
                        <a:pt x="2952" y="13189"/>
                        <a:pt x="0" y="10236"/>
                        <a:pt x="0" y="6594"/>
                      </a:cubicBezTo>
                      <a:cubicBezTo>
                        <a:pt x="0" y="2952"/>
                        <a:pt x="2952" y="0"/>
                        <a:pt x="6594" y="0"/>
                      </a:cubicBezTo>
                      <a:cubicBezTo>
                        <a:pt x="10236" y="0"/>
                        <a:pt x="13189" y="2952"/>
                        <a:pt x="1318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9376EC3-AB68-4EF9-BE78-6413FC1FF8A6}"/>
                    </a:ext>
                  </a:extLst>
                </p:cNvPr>
                <p:cNvSpPr/>
                <p:nvPr/>
              </p:nvSpPr>
              <p:spPr>
                <a:xfrm>
                  <a:off x="10612775" y="1711069"/>
                  <a:ext cx="6594" cy="6594"/>
                </a:xfrm>
                <a:custGeom>
                  <a:avLst/>
                  <a:gdLst>
                    <a:gd name="connsiteX0" fmla="*/ 6594 w 6594"/>
                    <a:gd name="connsiteY0" fmla="*/ 3297 h 6594"/>
                    <a:gd name="connsiteX1" fmla="*/ 3297 w 6594"/>
                    <a:gd name="connsiteY1" fmla="*/ 6594 h 6594"/>
                    <a:gd name="connsiteX2" fmla="*/ 0 w 6594"/>
                    <a:gd name="connsiteY2" fmla="*/ 3297 h 6594"/>
                    <a:gd name="connsiteX3" fmla="*/ 3297 w 6594"/>
                    <a:gd name="connsiteY3" fmla="*/ 0 h 6594"/>
                    <a:gd name="connsiteX4" fmla="*/ 6594 w 6594"/>
                    <a:gd name="connsiteY4" fmla="*/ 3297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94" h="6594">
                      <a:moveTo>
                        <a:pt x="6594" y="3297"/>
                      </a:moveTo>
                      <a:cubicBezTo>
                        <a:pt x="6594" y="5118"/>
                        <a:pt x="5118" y="6594"/>
                        <a:pt x="3297" y="6594"/>
                      </a:cubicBezTo>
                      <a:cubicBezTo>
                        <a:pt x="1476" y="6594"/>
                        <a:pt x="0" y="5118"/>
                        <a:pt x="0" y="3297"/>
                      </a:cubicBezTo>
                      <a:cubicBezTo>
                        <a:pt x="0" y="1476"/>
                        <a:pt x="1476" y="0"/>
                        <a:pt x="3297" y="0"/>
                      </a:cubicBezTo>
                      <a:cubicBezTo>
                        <a:pt x="5118" y="0"/>
                        <a:pt x="6594" y="1476"/>
                        <a:pt x="6594" y="3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5263A34A-811E-4E5F-B3B1-9934FFE7D62B}"/>
                    </a:ext>
                  </a:extLst>
                </p:cNvPr>
                <p:cNvSpPr/>
                <p:nvPr/>
              </p:nvSpPr>
              <p:spPr>
                <a:xfrm>
                  <a:off x="10741069" y="1658343"/>
                  <a:ext cx="6594" cy="6594"/>
                </a:xfrm>
                <a:custGeom>
                  <a:avLst/>
                  <a:gdLst>
                    <a:gd name="connsiteX0" fmla="*/ 6594 w 6594"/>
                    <a:gd name="connsiteY0" fmla="*/ 3297 h 6594"/>
                    <a:gd name="connsiteX1" fmla="*/ 3297 w 6594"/>
                    <a:gd name="connsiteY1" fmla="*/ 6594 h 6594"/>
                    <a:gd name="connsiteX2" fmla="*/ 0 w 6594"/>
                    <a:gd name="connsiteY2" fmla="*/ 3297 h 6594"/>
                    <a:gd name="connsiteX3" fmla="*/ 3297 w 6594"/>
                    <a:gd name="connsiteY3" fmla="*/ 0 h 6594"/>
                    <a:gd name="connsiteX4" fmla="*/ 6594 w 6594"/>
                    <a:gd name="connsiteY4" fmla="*/ 3297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94" h="6594">
                      <a:moveTo>
                        <a:pt x="6594" y="3297"/>
                      </a:moveTo>
                      <a:cubicBezTo>
                        <a:pt x="6594" y="5118"/>
                        <a:pt x="5118" y="6594"/>
                        <a:pt x="3297" y="6594"/>
                      </a:cubicBezTo>
                      <a:cubicBezTo>
                        <a:pt x="1476" y="6594"/>
                        <a:pt x="0" y="5118"/>
                        <a:pt x="0" y="3297"/>
                      </a:cubicBezTo>
                      <a:cubicBezTo>
                        <a:pt x="0" y="1476"/>
                        <a:pt x="1476" y="0"/>
                        <a:pt x="3297" y="0"/>
                      </a:cubicBezTo>
                      <a:cubicBezTo>
                        <a:pt x="5118" y="0"/>
                        <a:pt x="6594" y="1476"/>
                        <a:pt x="6594" y="3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7DA0F7A3-8BCC-46B4-A1E5-24FCDA891967}"/>
                    </a:ext>
                  </a:extLst>
                </p:cNvPr>
                <p:cNvSpPr/>
                <p:nvPr/>
              </p:nvSpPr>
              <p:spPr>
                <a:xfrm>
                  <a:off x="10530345" y="1678097"/>
                  <a:ext cx="6594" cy="6594"/>
                </a:xfrm>
                <a:custGeom>
                  <a:avLst/>
                  <a:gdLst>
                    <a:gd name="connsiteX0" fmla="*/ 6594 w 6594"/>
                    <a:gd name="connsiteY0" fmla="*/ 3297 h 6594"/>
                    <a:gd name="connsiteX1" fmla="*/ 3297 w 6594"/>
                    <a:gd name="connsiteY1" fmla="*/ 6594 h 6594"/>
                    <a:gd name="connsiteX2" fmla="*/ 0 w 6594"/>
                    <a:gd name="connsiteY2" fmla="*/ 3297 h 6594"/>
                    <a:gd name="connsiteX3" fmla="*/ 3297 w 6594"/>
                    <a:gd name="connsiteY3" fmla="*/ 0 h 6594"/>
                    <a:gd name="connsiteX4" fmla="*/ 6594 w 6594"/>
                    <a:gd name="connsiteY4" fmla="*/ 3297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94" h="6594">
                      <a:moveTo>
                        <a:pt x="6594" y="3297"/>
                      </a:moveTo>
                      <a:cubicBezTo>
                        <a:pt x="6594" y="5118"/>
                        <a:pt x="5118" y="6594"/>
                        <a:pt x="3297" y="6594"/>
                      </a:cubicBezTo>
                      <a:cubicBezTo>
                        <a:pt x="1476" y="6594"/>
                        <a:pt x="0" y="5118"/>
                        <a:pt x="0" y="3297"/>
                      </a:cubicBezTo>
                      <a:cubicBezTo>
                        <a:pt x="0" y="1476"/>
                        <a:pt x="1476" y="0"/>
                        <a:pt x="3297" y="0"/>
                      </a:cubicBezTo>
                      <a:cubicBezTo>
                        <a:pt x="5118" y="0"/>
                        <a:pt x="6594" y="1476"/>
                        <a:pt x="6594" y="3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1783AEDD-B5CF-461C-942E-3F08E52A2117}"/>
                    </a:ext>
                  </a:extLst>
                </p:cNvPr>
                <p:cNvSpPr/>
                <p:nvPr/>
              </p:nvSpPr>
              <p:spPr>
                <a:xfrm>
                  <a:off x="10769587" y="1626123"/>
                  <a:ext cx="42474" cy="42474"/>
                </a:xfrm>
                <a:custGeom>
                  <a:avLst/>
                  <a:gdLst>
                    <a:gd name="connsiteX0" fmla="*/ 42475 w 42474"/>
                    <a:gd name="connsiteY0" fmla="*/ 21237 h 42474"/>
                    <a:gd name="connsiteX1" fmla="*/ 21237 w 42474"/>
                    <a:gd name="connsiteY1" fmla="*/ 42475 h 42474"/>
                    <a:gd name="connsiteX2" fmla="*/ 0 w 42474"/>
                    <a:gd name="connsiteY2" fmla="*/ 21237 h 42474"/>
                    <a:gd name="connsiteX3" fmla="*/ 21237 w 42474"/>
                    <a:gd name="connsiteY3" fmla="*/ 0 h 42474"/>
                    <a:gd name="connsiteX4" fmla="*/ 42475 w 42474"/>
                    <a:gd name="connsiteY4" fmla="*/ 21237 h 4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74" h="42474">
                      <a:moveTo>
                        <a:pt x="42475" y="21237"/>
                      </a:moveTo>
                      <a:cubicBezTo>
                        <a:pt x="42475" y="32966"/>
                        <a:pt x="32967" y="42475"/>
                        <a:pt x="21237" y="42475"/>
                      </a:cubicBezTo>
                      <a:cubicBezTo>
                        <a:pt x="9508" y="42475"/>
                        <a:pt x="0" y="32966"/>
                        <a:pt x="0" y="21237"/>
                      </a:cubicBezTo>
                      <a:cubicBezTo>
                        <a:pt x="0" y="9508"/>
                        <a:pt x="9508" y="0"/>
                        <a:pt x="21237" y="0"/>
                      </a:cubicBezTo>
                      <a:cubicBezTo>
                        <a:pt x="32967" y="0"/>
                        <a:pt x="42475" y="9508"/>
                        <a:pt x="42475" y="21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E82AE36-7301-43A0-81D5-F026E2302DE1}"/>
                  </a:ext>
                </a:extLst>
              </p:cNvPr>
              <p:cNvSpPr/>
              <p:nvPr/>
            </p:nvSpPr>
            <p:spPr>
              <a:xfrm>
                <a:off x="10527047" y="1301149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3 w 209442"/>
                  <a:gd name="connsiteY1" fmla="*/ 150581 h 169096"/>
                  <a:gd name="connsiteX2" fmla="*/ 206703 w 209442"/>
                  <a:gd name="connsiteY2" fmla="*/ 83911 h 169096"/>
                  <a:gd name="connsiteX3" fmla="*/ 140663 w 209442"/>
                  <a:gd name="connsiteY3" fmla="*/ 9619 h 169096"/>
                  <a:gd name="connsiteX4" fmla="*/ 74725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5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3" y="150581"/>
                    </a:cubicBezTo>
                    <a:cubicBezTo>
                      <a:pt x="215675" y="125394"/>
                      <a:pt x="208203" y="90849"/>
                      <a:pt x="206703" y="83911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62" y="-464"/>
                      <a:pt x="74725" y="1349"/>
                    </a:cubicBezTo>
                    <a:cubicBezTo>
                      <a:pt x="74692" y="1353"/>
                      <a:pt x="74689" y="1395"/>
                      <a:pt x="74719" y="1409"/>
                    </a:cubicBezTo>
                    <a:cubicBezTo>
                      <a:pt x="85662" y="6701"/>
                      <a:pt x="98600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5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4" y="135437"/>
                      <a:pt x="185591" y="139295"/>
                      <a:pt x="196963" y="15058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6" name="Graphic 25" descr="Cake stand filled with cupcakes">
              <a:extLst>
                <a:ext uri="{FF2B5EF4-FFF2-40B4-BE49-F238E27FC236}">
                  <a16:creationId xmlns:a16="http://schemas.microsoft.com/office/drawing/2014/main" id="{C75B2F19-8CD5-4064-A094-6800D2442E7F}"/>
                </a:ext>
              </a:extLst>
            </p:cNvPr>
            <p:cNvGrpSpPr/>
            <p:nvPr/>
          </p:nvGrpSpPr>
          <p:grpSpPr>
            <a:xfrm>
              <a:off x="9808243" y="1301149"/>
              <a:ext cx="481412" cy="726452"/>
              <a:chOff x="9808243" y="1301149"/>
              <a:chExt cx="481412" cy="726452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813E1C6-BA8B-47CC-8E8A-D6910B836F65}"/>
                  </a:ext>
                </a:extLst>
              </p:cNvPr>
              <p:cNvSpPr/>
              <p:nvPr/>
            </p:nvSpPr>
            <p:spPr>
              <a:xfrm>
                <a:off x="9808243" y="1428645"/>
                <a:ext cx="481412" cy="347866"/>
              </a:xfrm>
              <a:custGeom>
                <a:avLst/>
                <a:gdLst>
                  <a:gd name="connsiteX0" fmla="*/ 481405 w 481412"/>
                  <a:gd name="connsiteY0" fmla="*/ 226862 h 347866"/>
                  <a:gd name="connsiteX1" fmla="*/ 439267 w 481412"/>
                  <a:gd name="connsiteY1" fmla="*/ 307512 h 347866"/>
                  <a:gd name="connsiteX2" fmla="*/ 353407 w 481412"/>
                  <a:gd name="connsiteY2" fmla="*/ 340207 h 347866"/>
                  <a:gd name="connsiteX3" fmla="*/ 231189 w 481412"/>
                  <a:gd name="connsiteY3" fmla="*/ 347682 h 347866"/>
                  <a:gd name="connsiteX4" fmla="*/ 136230 w 481412"/>
                  <a:gd name="connsiteY4" fmla="*/ 339769 h 347866"/>
                  <a:gd name="connsiteX5" fmla="*/ 43994 w 481412"/>
                  <a:gd name="connsiteY5" fmla="*/ 308534 h 347866"/>
                  <a:gd name="connsiteX6" fmla="*/ 9 w 481412"/>
                  <a:gd name="connsiteY6" fmla="*/ 224159 h 347866"/>
                  <a:gd name="connsiteX7" fmla="*/ 55995 w 481412"/>
                  <a:gd name="connsiteY7" fmla="*/ 134442 h 347866"/>
                  <a:gd name="connsiteX8" fmla="*/ 49467 w 481412"/>
                  <a:gd name="connsiteY8" fmla="*/ 111196 h 347866"/>
                  <a:gd name="connsiteX9" fmla="*/ 119895 w 481412"/>
                  <a:gd name="connsiteY9" fmla="*/ 24183 h 347866"/>
                  <a:gd name="connsiteX10" fmla="*/ 328213 w 481412"/>
                  <a:gd name="connsiteY10" fmla="*/ 509 h 347866"/>
                  <a:gd name="connsiteX11" fmla="*/ 414567 w 481412"/>
                  <a:gd name="connsiteY11" fmla="*/ 69190 h 347866"/>
                  <a:gd name="connsiteX12" fmla="*/ 409391 w 481412"/>
                  <a:gd name="connsiteY12" fmla="*/ 107240 h 347866"/>
                  <a:gd name="connsiteX13" fmla="*/ 419777 w 481412"/>
                  <a:gd name="connsiteY13" fmla="*/ 131771 h 347866"/>
                  <a:gd name="connsiteX14" fmla="*/ 481405 w 481412"/>
                  <a:gd name="connsiteY14" fmla="*/ 226862 h 34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1412" h="347866">
                    <a:moveTo>
                      <a:pt x="481405" y="226862"/>
                    </a:moveTo>
                    <a:cubicBezTo>
                      <a:pt x="481009" y="260065"/>
                      <a:pt x="464391" y="289180"/>
                      <a:pt x="439267" y="307512"/>
                    </a:cubicBezTo>
                    <a:cubicBezTo>
                      <a:pt x="425946" y="315587"/>
                      <a:pt x="388819" y="334305"/>
                      <a:pt x="353407" y="340207"/>
                    </a:cubicBezTo>
                    <a:cubicBezTo>
                      <a:pt x="321062" y="345615"/>
                      <a:pt x="275306" y="348671"/>
                      <a:pt x="231189" y="347682"/>
                    </a:cubicBezTo>
                    <a:cubicBezTo>
                      <a:pt x="199404" y="346990"/>
                      <a:pt x="163036" y="343693"/>
                      <a:pt x="136230" y="339769"/>
                    </a:cubicBezTo>
                    <a:cubicBezTo>
                      <a:pt x="98773" y="334296"/>
                      <a:pt x="54020" y="316467"/>
                      <a:pt x="43994" y="308534"/>
                    </a:cubicBezTo>
                    <a:cubicBezTo>
                      <a:pt x="17220" y="289707"/>
                      <a:pt x="-453" y="258845"/>
                      <a:pt x="9" y="224159"/>
                    </a:cubicBezTo>
                    <a:cubicBezTo>
                      <a:pt x="569" y="184955"/>
                      <a:pt x="23188" y="151093"/>
                      <a:pt x="55995" y="134442"/>
                    </a:cubicBezTo>
                    <a:cubicBezTo>
                      <a:pt x="52698" y="127254"/>
                      <a:pt x="50423" y="119439"/>
                      <a:pt x="49467" y="111196"/>
                    </a:cubicBezTo>
                    <a:cubicBezTo>
                      <a:pt x="44356" y="68333"/>
                      <a:pt x="76999" y="29063"/>
                      <a:pt x="119895" y="24183"/>
                    </a:cubicBezTo>
                    <a:lnTo>
                      <a:pt x="328213" y="509"/>
                    </a:lnTo>
                    <a:cubicBezTo>
                      <a:pt x="371011" y="-4371"/>
                      <a:pt x="409687" y="26392"/>
                      <a:pt x="414567" y="69190"/>
                    </a:cubicBezTo>
                    <a:cubicBezTo>
                      <a:pt x="416084" y="82609"/>
                      <a:pt x="414106" y="95568"/>
                      <a:pt x="409391" y="107240"/>
                    </a:cubicBezTo>
                    <a:cubicBezTo>
                      <a:pt x="405500" y="116802"/>
                      <a:pt x="410347" y="127682"/>
                      <a:pt x="419777" y="131771"/>
                    </a:cubicBezTo>
                    <a:cubicBezTo>
                      <a:pt x="456412" y="147634"/>
                      <a:pt x="481900" y="184299"/>
                      <a:pt x="481405" y="2268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9BBFDE2-10E2-4915-94F7-FA17AB7DD907}"/>
                  </a:ext>
                </a:extLst>
              </p:cNvPr>
              <p:cNvSpPr/>
              <p:nvPr/>
            </p:nvSpPr>
            <p:spPr>
              <a:xfrm>
                <a:off x="9833053" y="1730410"/>
                <a:ext cx="435339" cy="84065"/>
              </a:xfrm>
              <a:custGeom>
                <a:avLst/>
                <a:gdLst>
                  <a:gd name="connsiteX0" fmla="*/ 414470 w 435339"/>
                  <a:gd name="connsiteY0" fmla="*/ 5760 h 84065"/>
                  <a:gd name="connsiteX1" fmla="*/ 393305 w 435339"/>
                  <a:gd name="connsiteY1" fmla="*/ 0 h 84065"/>
                  <a:gd name="connsiteX2" fmla="*/ 392365 w 435339"/>
                  <a:gd name="connsiteY2" fmla="*/ 0 h 84065"/>
                  <a:gd name="connsiteX3" fmla="*/ 392342 w 435339"/>
                  <a:gd name="connsiteY3" fmla="*/ 10 h 84065"/>
                  <a:gd name="connsiteX4" fmla="*/ 321057 w 435339"/>
                  <a:gd name="connsiteY4" fmla="*/ 26031 h 84065"/>
                  <a:gd name="connsiteX5" fmla="*/ 204088 w 435339"/>
                  <a:gd name="connsiteY5" fmla="*/ 33216 h 84065"/>
                  <a:gd name="connsiteX6" fmla="*/ 115373 w 435339"/>
                  <a:gd name="connsiteY6" fmla="*/ 26031 h 84065"/>
                  <a:gd name="connsiteX7" fmla="*/ 27354 w 435339"/>
                  <a:gd name="connsiteY7" fmla="*/ 2697 h 84065"/>
                  <a:gd name="connsiteX8" fmla="*/ 27328 w 435339"/>
                  <a:gd name="connsiteY8" fmla="*/ 2697 h 84065"/>
                  <a:gd name="connsiteX9" fmla="*/ 19187 w 435339"/>
                  <a:gd name="connsiteY9" fmla="*/ 6782 h 84065"/>
                  <a:gd name="connsiteX10" fmla="*/ 1 w 435339"/>
                  <a:gd name="connsiteY10" fmla="*/ 41799 h 84065"/>
                  <a:gd name="connsiteX11" fmla="*/ 42452 w 435339"/>
                  <a:gd name="connsiteY11" fmla="*/ 84066 h 84065"/>
                  <a:gd name="connsiteX12" fmla="*/ 392873 w 435339"/>
                  <a:gd name="connsiteY12" fmla="*/ 84066 h 84065"/>
                  <a:gd name="connsiteX13" fmla="*/ 435338 w 435339"/>
                  <a:gd name="connsiteY13" fmla="*/ 41673 h 84065"/>
                  <a:gd name="connsiteX14" fmla="*/ 414470 w 435339"/>
                  <a:gd name="connsiteY14" fmla="*/ 5760 h 8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339" h="84065">
                    <a:moveTo>
                      <a:pt x="414470" y="5760"/>
                    </a:moveTo>
                    <a:cubicBezTo>
                      <a:pt x="408248" y="2123"/>
                      <a:pt x="401034" y="0"/>
                      <a:pt x="393305" y="0"/>
                    </a:cubicBezTo>
                    <a:lnTo>
                      <a:pt x="392365" y="0"/>
                    </a:lnTo>
                    <a:cubicBezTo>
                      <a:pt x="392356" y="0"/>
                      <a:pt x="392349" y="3"/>
                      <a:pt x="392342" y="10"/>
                    </a:cubicBezTo>
                    <a:cubicBezTo>
                      <a:pt x="382128" y="10983"/>
                      <a:pt x="356452" y="20110"/>
                      <a:pt x="321057" y="26031"/>
                    </a:cubicBezTo>
                    <a:cubicBezTo>
                      <a:pt x="288685" y="31449"/>
                      <a:pt x="248211" y="34189"/>
                      <a:pt x="204088" y="33216"/>
                    </a:cubicBezTo>
                    <a:cubicBezTo>
                      <a:pt x="172306" y="32517"/>
                      <a:pt x="142180" y="29962"/>
                      <a:pt x="115373" y="26031"/>
                    </a:cubicBezTo>
                    <a:cubicBezTo>
                      <a:pt x="77927" y="20538"/>
                      <a:pt x="47039" y="12345"/>
                      <a:pt x="27354" y="2697"/>
                    </a:cubicBezTo>
                    <a:cubicBezTo>
                      <a:pt x="27344" y="2694"/>
                      <a:pt x="27338" y="2694"/>
                      <a:pt x="27328" y="2697"/>
                    </a:cubicBezTo>
                    <a:cubicBezTo>
                      <a:pt x="24453" y="3772"/>
                      <a:pt x="21723" y="5134"/>
                      <a:pt x="19187" y="6782"/>
                    </a:cubicBezTo>
                    <a:cubicBezTo>
                      <a:pt x="7709" y="14234"/>
                      <a:pt x="83" y="27113"/>
                      <a:pt x="1" y="41799"/>
                    </a:cubicBezTo>
                    <a:cubicBezTo>
                      <a:pt x="-128" y="65047"/>
                      <a:pt x="19207" y="84066"/>
                      <a:pt x="42452" y="84066"/>
                    </a:cubicBezTo>
                    <a:lnTo>
                      <a:pt x="392873" y="84066"/>
                    </a:lnTo>
                    <a:cubicBezTo>
                      <a:pt x="416188" y="84066"/>
                      <a:pt x="435536" y="64988"/>
                      <a:pt x="435338" y="41673"/>
                    </a:cubicBezTo>
                    <a:cubicBezTo>
                      <a:pt x="435209" y="26338"/>
                      <a:pt x="426844" y="12994"/>
                      <a:pt x="414470" y="5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565EAC4-C0D7-429D-8564-A100B34E1B5E}"/>
                  </a:ext>
                </a:extLst>
              </p:cNvPr>
              <p:cNvSpPr/>
              <p:nvPr/>
            </p:nvSpPr>
            <p:spPr>
              <a:xfrm>
                <a:off x="9930433" y="1301149"/>
                <a:ext cx="209442" cy="169096"/>
              </a:xfrm>
              <a:custGeom>
                <a:avLst/>
                <a:gdLst>
                  <a:gd name="connsiteX0" fmla="*/ 196963 w 209442"/>
                  <a:gd name="connsiteY0" fmla="*/ 150584 h 169096"/>
                  <a:gd name="connsiteX1" fmla="*/ 197012 w 209442"/>
                  <a:gd name="connsiteY1" fmla="*/ 150581 h 169096"/>
                  <a:gd name="connsiteX2" fmla="*/ 206703 w 209442"/>
                  <a:gd name="connsiteY2" fmla="*/ 83911 h 169096"/>
                  <a:gd name="connsiteX3" fmla="*/ 140663 w 209442"/>
                  <a:gd name="connsiteY3" fmla="*/ 9619 h 169096"/>
                  <a:gd name="connsiteX4" fmla="*/ 74726 w 209442"/>
                  <a:gd name="connsiteY4" fmla="*/ 1349 h 169096"/>
                  <a:gd name="connsiteX5" fmla="*/ 74719 w 209442"/>
                  <a:gd name="connsiteY5" fmla="*/ 1409 h 169096"/>
                  <a:gd name="connsiteX6" fmla="*/ 99389 w 209442"/>
                  <a:gd name="connsiteY6" fmla="*/ 26128 h 169096"/>
                  <a:gd name="connsiteX7" fmla="*/ 331 w 209442"/>
                  <a:gd name="connsiteY7" fmla="*/ 116930 h 169096"/>
                  <a:gd name="connsiteX8" fmla="*/ 20355 w 209442"/>
                  <a:gd name="connsiteY8" fmla="*/ 162207 h 169096"/>
                  <a:gd name="connsiteX9" fmla="*/ 28973 w 209442"/>
                  <a:gd name="connsiteY9" fmla="*/ 169092 h 169096"/>
                  <a:gd name="connsiteX10" fmla="*/ 29010 w 209442"/>
                  <a:gd name="connsiteY10" fmla="*/ 169088 h 169096"/>
                  <a:gd name="connsiteX11" fmla="*/ 105301 w 209442"/>
                  <a:gd name="connsiteY11" fmla="*/ 142183 h 169096"/>
                  <a:gd name="connsiteX12" fmla="*/ 196963 w 209442"/>
                  <a:gd name="connsiteY12" fmla="*/ 150584 h 16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42" h="169096">
                    <a:moveTo>
                      <a:pt x="196963" y="150584"/>
                    </a:moveTo>
                    <a:cubicBezTo>
                      <a:pt x="196976" y="150598"/>
                      <a:pt x="196999" y="150594"/>
                      <a:pt x="197012" y="150581"/>
                    </a:cubicBezTo>
                    <a:cubicBezTo>
                      <a:pt x="215675" y="125394"/>
                      <a:pt x="208203" y="90849"/>
                      <a:pt x="206703" y="83911"/>
                    </a:cubicBezTo>
                    <a:cubicBezTo>
                      <a:pt x="196000" y="34453"/>
                      <a:pt x="148346" y="12929"/>
                      <a:pt x="140663" y="9619"/>
                    </a:cubicBezTo>
                    <a:cubicBezTo>
                      <a:pt x="112785" y="-2396"/>
                      <a:pt x="87159" y="-464"/>
                      <a:pt x="74726" y="1349"/>
                    </a:cubicBezTo>
                    <a:cubicBezTo>
                      <a:pt x="74693" y="1353"/>
                      <a:pt x="74689" y="1395"/>
                      <a:pt x="74719" y="1409"/>
                    </a:cubicBezTo>
                    <a:cubicBezTo>
                      <a:pt x="85662" y="6701"/>
                      <a:pt x="98601" y="14983"/>
                      <a:pt x="99389" y="26128"/>
                    </a:cubicBezTo>
                    <a:cubicBezTo>
                      <a:pt x="101581" y="57181"/>
                      <a:pt x="6704" y="71781"/>
                      <a:pt x="331" y="116930"/>
                    </a:cubicBezTo>
                    <a:cubicBezTo>
                      <a:pt x="-1051" y="126732"/>
                      <a:pt x="1221" y="141619"/>
                      <a:pt x="20355" y="162207"/>
                    </a:cubicBezTo>
                    <a:cubicBezTo>
                      <a:pt x="22897" y="164940"/>
                      <a:pt x="25818" y="167222"/>
                      <a:pt x="28973" y="169092"/>
                    </a:cubicBezTo>
                    <a:cubicBezTo>
                      <a:pt x="28987" y="169098"/>
                      <a:pt x="29000" y="169098"/>
                      <a:pt x="29010" y="169088"/>
                    </a:cubicBezTo>
                    <a:cubicBezTo>
                      <a:pt x="43260" y="157950"/>
                      <a:pt x="71666" y="147482"/>
                      <a:pt x="105301" y="142183"/>
                    </a:cubicBezTo>
                    <a:cubicBezTo>
                      <a:pt x="148191" y="135437"/>
                      <a:pt x="185588" y="139295"/>
                      <a:pt x="196963" y="150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0D1B07D2-D9D9-4012-A3D9-D376D2ABE02E}"/>
                  </a:ext>
                </a:extLst>
              </p:cNvPr>
              <p:cNvSpPr/>
              <p:nvPr/>
            </p:nvSpPr>
            <p:spPr>
              <a:xfrm>
                <a:off x="9820224" y="1785714"/>
                <a:ext cx="466170" cy="241886"/>
              </a:xfrm>
              <a:custGeom>
                <a:avLst/>
                <a:gdLst>
                  <a:gd name="connsiteX0" fmla="*/ 466170 w 466170"/>
                  <a:gd name="connsiteY0" fmla="*/ 43 h 241886"/>
                  <a:gd name="connsiteX1" fmla="*/ 466134 w 466170"/>
                  <a:gd name="connsiteY1" fmla="*/ 0 h 241886"/>
                  <a:gd name="connsiteX2" fmla="*/ 446726 w 466170"/>
                  <a:gd name="connsiteY2" fmla="*/ 14046 h 241886"/>
                  <a:gd name="connsiteX3" fmla="*/ 427273 w 466170"/>
                  <a:gd name="connsiteY3" fmla="*/ 0 h 241886"/>
                  <a:gd name="connsiteX4" fmla="*/ 407833 w 466170"/>
                  <a:gd name="connsiteY4" fmla="*/ 14046 h 241886"/>
                  <a:gd name="connsiteX5" fmla="*/ 388409 w 466170"/>
                  <a:gd name="connsiteY5" fmla="*/ 0 h 241886"/>
                  <a:gd name="connsiteX6" fmla="*/ 368975 w 466170"/>
                  <a:gd name="connsiteY6" fmla="*/ 14046 h 241886"/>
                  <a:gd name="connsiteX7" fmla="*/ 349548 w 466170"/>
                  <a:gd name="connsiteY7" fmla="*/ 0 h 241886"/>
                  <a:gd name="connsiteX8" fmla="*/ 330121 w 466170"/>
                  <a:gd name="connsiteY8" fmla="*/ 14046 h 241886"/>
                  <a:gd name="connsiteX9" fmla="*/ 310693 w 466170"/>
                  <a:gd name="connsiteY9" fmla="*/ 0 h 241886"/>
                  <a:gd name="connsiteX10" fmla="*/ 291276 w 466170"/>
                  <a:gd name="connsiteY10" fmla="*/ 14046 h 241886"/>
                  <a:gd name="connsiteX11" fmla="*/ 271865 w 466170"/>
                  <a:gd name="connsiteY11" fmla="*/ 0 h 241886"/>
                  <a:gd name="connsiteX12" fmla="*/ 252445 w 466170"/>
                  <a:gd name="connsiteY12" fmla="*/ 14046 h 241886"/>
                  <a:gd name="connsiteX13" fmla="*/ 233021 w 466170"/>
                  <a:gd name="connsiteY13" fmla="*/ 0 h 241886"/>
                  <a:gd name="connsiteX14" fmla="*/ 213597 w 466170"/>
                  <a:gd name="connsiteY14" fmla="*/ 14046 h 241886"/>
                  <a:gd name="connsiteX15" fmla="*/ 194170 w 466170"/>
                  <a:gd name="connsiteY15" fmla="*/ 0 h 241886"/>
                  <a:gd name="connsiteX16" fmla="*/ 174746 w 466170"/>
                  <a:gd name="connsiteY16" fmla="*/ 14046 h 241886"/>
                  <a:gd name="connsiteX17" fmla="*/ 155329 w 466170"/>
                  <a:gd name="connsiteY17" fmla="*/ 0 h 241886"/>
                  <a:gd name="connsiteX18" fmla="*/ 135905 w 466170"/>
                  <a:gd name="connsiteY18" fmla="*/ 14046 h 241886"/>
                  <a:gd name="connsiteX19" fmla="*/ 116488 w 466170"/>
                  <a:gd name="connsiteY19" fmla="*/ 0 h 241886"/>
                  <a:gd name="connsiteX20" fmla="*/ 97070 w 466170"/>
                  <a:gd name="connsiteY20" fmla="*/ 14046 h 241886"/>
                  <a:gd name="connsiteX21" fmla="*/ 77656 w 466170"/>
                  <a:gd name="connsiteY21" fmla="*/ 0 h 241886"/>
                  <a:gd name="connsiteX22" fmla="*/ 58236 w 466170"/>
                  <a:gd name="connsiteY22" fmla="*/ 14046 h 241886"/>
                  <a:gd name="connsiteX23" fmla="*/ 38825 w 466170"/>
                  <a:gd name="connsiteY23" fmla="*/ 0 h 241886"/>
                  <a:gd name="connsiteX24" fmla="*/ 19405 w 466170"/>
                  <a:gd name="connsiteY24" fmla="*/ 14046 h 241886"/>
                  <a:gd name="connsiteX25" fmla="*/ 37 w 466170"/>
                  <a:gd name="connsiteY25" fmla="*/ 0 h 241886"/>
                  <a:gd name="connsiteX26" fmla="*/ 0 w 466170"/>
                  <a:gd name="connsiteY26" fmla="*/ 43 h 241886"/>
                  <a:gd name="connsiteX27" fmla="*/ 43013 w 466170"/>
                  <a:gd name="connsiteY27" fmla="*/ 216281 h 241886"/>
                  <a:gd name="connsiteX28" fmla="*/ 74211 w 466170"/>
                  <a:gd name="connsiteY28" fmla="*/ 241887 h 241886"/>
                  <a:gd name="connsiteX29" fmla="*/ 393437 w 466170"/>
                  <a:gd name="connsiteY29" fmla="*/ 241887 h 241886"/>
                  <a:gd name="connsiteX30" fmla="*/ 424678 w 466170"/>
                  <a:gd name="connsiteY30" fmla="*/ 216076 h 241886"/>
                  <a:gd name="connsiteX31" fmla="*/ 466170 w 466170"/>
                  <a:gd name="connsiteY31" fmla="*/ 43 h 24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6170" h="241886">
                    <a:moveTo>
                      <a:pt x="466170" y="43"/>
                    </a:moveTo>
                    <a:cubicBezTo>
                      <a:pt x="466173" y="23"/>
                      <a:pt x="466154" y="0"/>
                      <a:pt x="466134" y="0"/>
                    </a:cubicBezTo>
                    <a:cubicBezTo>
                      <a:pt x="456453" y="43"/>
                      <a:pt x="456437" y="14046"/>
                      <a:pt x="446726" y="14046"/>
                    </a:cubicBezTo>
                    <a:cubicBezTo>
                      <a:pt x="437000" y="14046"/>
                      <a:pt x="437000" y="0"/>
                      <a:pt x="427273" y="0"/>
                    </a:cubicBezTo>
                    <a:cubicBezTo>
                      <a:pt x="417553" y="0"/>
                      <a:pt x="417553" y="14046"/>
                      <a:pt x="407833" y="14046"/>
                    </a:cubicBezTo>
                    <a:cubicBezTo>
                      <a:pt x="398122" y="14046"/>
                      <a:pt x="398122" y="0"/>
                      <a:pt x="388409" y="0"/>
                    </a:cubicBezTo>
                    <a:cubicBezTo>
                      <a:pt x="378692" y="0"/>
                      <a:pt x="378692" y="14046"/>
                      <a:pt x="368975" y="14046"/>
                    </a:cubicBezTo>
                    <a:cubicBezTo>
                      <a:pt x="359261" y="14046"/>
                      <a:pt x="359261" y="0"/>
                      <a:pt x="349548" y="0"/>
                    </a:cubicBezTo>
                    <a:cubicBezTo>
                      <a:pt x="339834" y="0"/>
                      <a:pt x="339834" y="14046"/>
                      <a:pt x="330121" y="14046"/>
                    </a:cubicBezTo>
                    <a:cubicBezTo>
                      <a:pt x="320407" y="14046"/>
                      <a:pt x="320407" y="0"/>
                      <a:pt x="310693" y="0"/>
                    </a:cubicBezTo>
                    <a:cubicBezTo>
                      <a:pt x="300983" y="0"/>
                      <a:pt x="300983" y="14046"/>
                      <a:pt x="291276" y="14046"/>
                    </a:cubicBezTo>
                    <a:cubicBezTo>
                      <a:pt x="281572" y="14046"/>
                      <a:pt x="281572" y="0"/>
                      <a:pt x="271865" y="0"/>
                    </a:cubicBezTo>
                    <a:cubicBezTo>
                      <a:pt x="262155" y="0"/>
                      <a:pt x="262155" y="14046"/>
                      <a:pt x="252445" y="14046"/>
                    </a:cubicBezTo>
                    <a:cubicBezTo>
                      <a:pt x="242735" y="14046"/>
                      <a:pt x="242735" y="0"/>
                      <a:pt x="233021" y="0"/>
                    </a:cubicBezTo>
                    <a:cubicBezTo>
                      <a:pt x="223311" y="0"/>
                      <a:pt x="223311" y="14046"/>
                      <a:pt x="213597" y="14046"/>
                    </a:cubicBezTo>
                    <a:cubicBezTo>
                      <a:pt x="203884" y="14046"/>
                      <a:pt x="203884" y="0"/>
                      <a:pt x="194170" y="0"/>
                    </a:cubicBezTo>
                    <a:cubicBezTo>
                      <a:pt x="184460" y="0"/>
                      <a:pt x="184460" y="14046"/>
                      <a:pt x="174746" y="14046"/>
                    </a:cubicBezTo>
                    <a:cubicBezTo>
                      <a:pt x="165036" y="14046"/>
                      <a:pt x="165036" y="0"/>
                      <a:pt x="155329" y="0"/>
                    </a:cubicBezTo>
                    <a:cubicBezTo>
                      <a:pt x="145618" y="0"/>
                      <a:pt x="145618" y="14046"/>
                      <a:pt x="135905" y="14046"/>
                    </a:cubicBezTo>
                    <a:cubicBezTo>
                      <a:pt x="126198" y="14046"/>
                      <a:pt x="126198" y="0"/>
                      <a:pt x="116488" y="0"/>
                    </a:cubicBezTo>
                    <a:cubicBezTo>
                      <a:pt x="106777" y="0"/>
                      <a:pt x="106777" y="14046"/>
                      <a:pt x="97070" y="14046"/>
                    </a:cubicBezTo>
                    <a:cubicBezTo>
                      <a:pt x="87363" y="14046"/>
                      <a:pt x="87363" y="0"/>
                      <a:pt x="77656" y="0"/>
                    </a:cubicBezTo>
                    <a:cubicBezTo>
                      <a:pt x="67946" y="0"/>
                      <a:pt x="67946" y="14046"/>
                      <a:pt x="58236" y="14046"/>
                    </a:cubicBezTo>
                    <a:cubicBezTo>
                      <a:pt x="48532" y="14046"/>
                      <a:pt x="48532" y="0"/>
                      <a:pt x="38825" y="0"/>
                    </a:cubicBezTo>
                    <a:cubicBezTo>
                      <a:pt x="29115" y="0"/>
                      <a:pt x="29115" y="14046"/>
                      <a:pt x="19405" y="14046"/>
                    </a:cubicBezTo>
                    <a:cubicBezTo>
                      <a:pt x="9714" y="14046"/>
                      <a:pt x="9698" y="46"/>
                      <a:pt x="37" y="0"/>
                    </a:cubicBezTo>
                    <a:cubicBezTo>
                      <a:pt x="14" y="0"/>
                      <a:pt x="-3" y="20"/>
                      <a:pt x="0" y="43"/>
                    </a:cubicBezTo>
                    <a:lnTo>
                      <a:pt x="43013" y="216281"/>
                    </a:lnTo>
                    <a:cubicBezTo>
                      <a:pt x="45973" y="231164"/>
                      <a:pt x="59037" y="241887"/>
                      <a:pt x="74211" y="241887"/>
                    </a:cubicBezTo>
                    <a:lnTo>
                      <a:pt x="393437" y="241887"/>
                    </a:lnTo>
                    <a:cubicBezTo>
                      <a:pt x="408693" y="241887"/>
                      <a:pt x="421799" y="231055"/>
                      <a:pt x="424678" y="216076"/>
                    </a:cubicBezTo>
                    <a:lnTo>
                      <a:pt x="46617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1" name="Graphic 25" descr="Cake stand filled with cupcakes">
                <a:extLst>
                  <a:ext uri="{FF2B5EF4-FFF2-40B4-BE49-F238E27FC236}">
                    <a16:creationId xmlns:a16="http://schemas.microsoft.com/office/drawing/2014/main" id="{45D720FC-6C80-4779-A8E6-B161F6C5C180}"/>
                  </a:ext>
                </a:extLst>
              </p:cNvPr>
              <p:cNvGrpSpPr/>
              <p:nvPr/>
            </p:nvGrpSpPr>
            <p:grpSpPr>
              <a:xfrm>
                <a:off x="9868105" y="1822769"/>
                <a:ext cx="189587" cy="142732"/>
                <a:chOff x="9868105" y="1822769"/>
                <a:chExt cx="189587" cy="142732"/>
              </a:xfrm>
              <a:solidFill>
                <a:srgbClr val="FFFFFF"/>
              </a:solidFill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3F878950-B89C-4D5F-A83A-A4E3CB4C1DB0}"/>
                    </a:ext>
                  </a:extLst>
                </p:cNvPr>
                <p:cNvSpPr/>
                <p:nvPr/>
              </p:nvSpPr>
              <p:spPr>
                <a:xfrm>
                  <a:off x="9868105" y="1823714"/>
                  <a:ext cx="16484" cy="141787"/>
                </a:xfrm>
                <a:custGeom>
                  <a:avLst/>
                  <a:gdLst>
                    <a:gd name="connsiteX0" fmla="*/ 14835 w 16484"/>
                    <a:gd name="connsiteY0" fmla="*/ 141787 h 141787"/>
                    <a:gd name="connsiteX1" fmla="*/ 13196 w 16484"/>
                    <a:gd name="connsiteY1" fmla="*/ 140294 h 141787"/>
                    <a:gd name="connsiteX2" fmla="*/ 7 w 16484"/>
                    <a:gd name="connsiteY2" fmla="*/ 1811 h 141787"/>
                    <a:gd name="connsiteX3" fmla="*/ 1491 w 16484"/>
                    <a:gd name="connsiteY3" fmla="*/ 14 h 141787"/>
                    <a:gd name="connsiteX4" fmla="*/ 3288 w 16484"/>
                    <a:gd name="connsiteY4" fmla="*/ 1498 h 141787"/>
                    <a:gd name="connsiteX5" fmla="*/ 16477 w 16484"/>
                    <a:gd name="connsiteY5" fmla="*/ 139980 h 141787"/>
                    <a:gd name="connsiteX6" fmla="*/ 14993 w 16484"/>
                    <a:gd name="connsiteY6" fmla="*/ 141777 h 141787"/>
                    <a:gd name="connsiteX7" fmla="*/ 14835 w 16484"/>
                    <a:gd name="connsiteY7" fmla="*/ 141787 h 14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84" h="141787">
                      <a:moveTo>
                        <a:pt x="14835" y="141787"/>
                      </a:moveTo>
                      <a:cubicBezTo>
                        <a:pt x="13994" y="141787"/>
                        <a:pt x="13275" y="141148"/>
                        <a:pt x="13196" y="140294"/>
                      </a:cubicBezTo>
                      <a:lnTo>
                        <a:pt x="7" y="1811"/>
                      </a:lnTo>
                      <a:cubicBezTo>
                        <a:pt x="-78" y="904"/>
                        <a:pt x="584" y="100"/>
                        <a:pt x="1491" y="14"/>
                      </a:cubicBezTo>
                      <a:cubicBezTo>
                        <a:pt x="2418" y="-108"/>
                        <a:pt x="3202" y="591"/>
                        <a:pt x="3288" y="1498"/>
                      </a:cubicBezTo>
                      <a:lnTo>
                        <a:pt x="16477" y="139980"/>
                      </a:lnTo>
                      <a:cubicBezTo>
                        <a:pt x="16563" y="140887"/>
                        <a:pt x="15900" y="141692"/>
                        <a:pt x="14993" y="141777"/>
                      </a:cubicBezTo>
                      <a:cubicBezTo>
                        <a:pt x="14941" y="141784"/>
                        <a:pt x="14884" y="141787"/>
                        <a:pt x="14835" y="1417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7A8D6D75-1BA9-4056-B628-D19B5F567009}"/>
                    </a:ext>
                  </a:extLst>
                </p:cNvPr>
                <p:cNvSpPr/>
                <p:nvPr/>
              </p:nvSpPr>
              <p:spPr>
                <a:xfrm>
                  <a:off x="9904704" y="1823533"/>
                  <a:ext cx="14506" cy="126471"/>
                </a:xfrm>
                <a:custGeom>
                  <a:avLst/>
                  <a:gdLst>
                    <a:gd name="connsiteX0" fmla="*/ 12527 w 14506"/>
                    <a:gd name="connsiteY0" fmla="*/ 126472 h 126471"/>
                    <a:gd name="connsiteX1" fmla="*/ 10559 w 14506"/>
                    <a:gd name="connsiteY1" fmla="*/ 124662 h 126471"/>
                    <a:gd name="connsiteX2" fmla="*/ 8 w 14506"/>
                    <a:gd name="connsiteY2" fmla="*/ 2144 h 126471"/>
                    <a:gd name="connsiteX3" fmla="*/ 1808 w 14506"/>
                    <a:gd name="connsiteY3" fmla="*/ 4 h 126471"/>
                    <a:gd name="connsiteX4" fmla="*/ 3948 w 14506"/>
                    <a:gd name="connsiteY4" fmla="*/ 1804 h 126471"/>
                    <a:gd name="connsiteX5" fmla="*/ 14499 w 14506"/>
                    <a:gd name="connsiteY5" fmla="*/ 124322 h 126471"/>
                    <a:gd name="connsiteX6" fmla="*/ 12699 w 14506"/>
                    <a:gd name="connsiteY6" fmla="*/ 126462 h 126471"/>
                    <a:gd name="connsiteX7" fmla="*/ 12527 w 14506"/>
                    <a:gd name="connsiteY7" fmla="*/ 126472 h 126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6" h="126471">
                      <a:moveTo>
                        <a:pt x="12527" y="126472"/>
                      </a:moveTo>
                      <a:cubicBezTo>
                        <a:pt x="11512" y="126472"/>
                        <a:pt x="10648" y="125694"/>
                        <a:pt x="10559" y="124662"/>
                      </a:cubicBezTo>
                      <a:lnTo>
                        <a:pt x="8" y="2144"/>
                      </a:lnTo>
                      <a:cubicBezTo>
                        <a:pt x="-88" y="1056"/>
                        <a:pt x="720" y="96"/>
                        <a:pt x="1808" y="4"/>
                      </a:cubicBezTo>
                      <a:cubicBezTo>
                        <a:pt x="2883" y="-62"/>
                        <a:pt x="3856" y="716"/>
                        <a:pt x="3948" y="1804"/>
                      </a:cubicBezTo>
                      <a:lnTo>
                        <a:pt x="14499" y="124322"/>
                      </a:lnTo>
                      <a:cubicBezTo>
                        <a:pt x="14594" y="125410"/>
                        <a:pt x="13787" y="126370"/>
                        <a:pt x="12699" y="126462"/>
                      </a:cubicBezTo>
                      <a:cubicBezTo>
                        <a:pt x="12639" y="126468"/>
                        <a:pt x="12583" y="126472"/>
                        <a:pt x="12527" y="1264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1ACC9EC-18B5-43FD-BFBD-EC2D523BFAAE}"/>
                    </a:ext>
                  </a:extLst>
                </p:cNvPr>
                <p:cNvSpPr/>
                <p:nvPr/>
              </p:nvSpPr>
              <p:spPr>
                <a:xfrm>
                  <a:off x="9941302" y="1823343"/>
                  <a:ext cx="12528" cy="111164"/>
                </a:xfrm>
                <a:custGeom>
                  <a:avLst/>
                  <a:gdLst>
                    <a:gd name="connsiteX0" fmla="*/ 10218 w 12528"/>
                    <a:gd name="connsiteY0" fmla="*/ 111165 h 111164"/>
                    <a:gd name="connsiteX1" fmla="*/ 7919 w 12528"/>
                    <a:gd name="connsiteY1" fmla="*/ 109028 h 111164"/>
                    <a:gd name="connsiteX2" fmla="*/ 6 w 12528"/>
                    <a:gd name="connsiteY2" fmla="*/ 2475 h 111164"/>
                    <a:gd name="connsiteX3" fmla="*/ 2136 w 12528"/>
                    <a:gd name="connsiteY3" fmla="*/ 2 h 111164"/>
                    <a:gd name="connsiteX4" fmla="*/ 4609 w 12528"/>
                    <a:gd name="connsiteY4" fmla="*/ 2132 h 111164"/>
                    <a:gd name="connsiteX5" fmla="*/ 12522 w 12528"/>
                    <a:gd name="connsiteY5" fmla="*/ 108685 h 111164"/>
                    <a:gd name="connsiteX6" fmla="*/ 10392 w 12528"/>
                    <a:gd name="connsiteY6" fmla="*/ 111158 h 111164"/>
                    <a:gd name="connsiteX7" fmla="*/ 10218 w 12528"/>
                    <a:gd name="connsiteY7" fmla="*/ 111165 h 11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28" h="111164">
                      <a:moveTo>
                        <a:pt x="10218" y="111165"/>
                      </a:moveTo>
                      <a:cubicBezTo>
                        <a:pt x="9021" y="111165"/>
                        <a:pt x="8008" y="110241"/>
                        <a:pt x="7919" y="109028"/>
                      </a:cubicBezTo>
                      <a:lnTo>
                        <a:pt x="6" y="2475"/>
                      </a:lnTo>
                      <a:cubicBezTo>
                        <a:pt x="-86" y="1206"/>
                        <a:pt x="867" y="98"/>
                        <a:pt x="2136" y="2"/>
                      </a:cubicBezTo>
                      <a:cubicBezTo>
                        <a:pt x="3382" y="-54"/>
                        <a:pt x="4513" y="860"/>
                        <a:pt x="4609" y="2132"/>
                      </a:cubicBezTo>
                      <a:lnTo>
                        <a:pt x="12522" y="108685"/>
                      </a:lnTo>
                      <a:cubicBezTo>
                        <a:pt x="12615" y="109955"/>
                        <a:pt x="11662" y="111062"/>
                        <a:pt x="10392" y="111158"/>
                      </a:cubicBezTo>
                      <a:cubicBezTo>
                        <a:pt x="10333" y="111161"/>
                        <a:pt x="10277" y="111165"/>
                        <a:pt x="10218" y="1111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70CE556D-DF9E-4478-A184-3EFFF12F964F}"/>
                    </a:ext>
                  </a:extLst>
                </p:cNvPr>
                <p:cNvSpPr/>
                <p:nvPr/>
              </p:nvSpPr>
              <p:spPr>
                <a:xfrm>
                  <a:off x="9977899" y="1823145"/>
                  <a:ext cx="10549" cy="95862"/>
                </a:xfrm>
                <a:custGeom>
                  <a:avLst/>
                  <a:gdLst>
                    <a:gd name="connsiteX0" fmla="*/ 7911 w 10549"/>
                    <a:gd name="connsiteY0" fmla="*/ 95862 h 95862"/>
                    <a:gd name="connsiteX1" fmla="*/ 5280 w 10549"/>
                    <a:gd name="connsiteY1" fmla="*/ 93379 h 95862"/>
                    <a:gd name="connsiteX2" fmla="*/ 4 w 10549"/>
                    <a:gd name="connsiteY2" fmla="*/ 2792 h 95862"/>
                    <a:gd name="connsiteX3" fmla="*/ 2484 w 10549"/>
                    <a:gd name="connsiteY3" fmla="*/ 6 h 95862"/>
                    <a:gd name="connsiteX4" fmla="*/ 5270 w 10549"/>
                    <a:gd name="connsiteY4" fmla="*/ 2485 h 95862"/>
                    <a:gd name="connsiteX5" fmla="*/ 10545 w 10549"/>
                    <a:gd name="connsiteY5" fmla="*/ 93073 h 95862"/>
                    <a:gd name="connsiteX6" fmla="*/ 8066 w 10549"/>
                    <a:gd name="connsiteY6" fmla="*/ 95859 h 95862"/>
                    <a:gd name="connsiteX7" fmla="*/ 7911 w 10549"/>
                    <a:gd name="connsiteY7" fmla="*/ 95862 h 95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49" h="95862">
                      <a:moveTo>
                        <a:pt x="7911" y="95862"/>
                      </a:moveTo>
                      <a:cubicBezTo>
                        <a:pt x="6526" y="95862"/>
                        <a:pt x="5362" y="94781"/>
                        <a:pt x="5280" y="93379"/>
                      </a:cubicBezTo>
                      <a:lnTo>
                        <a:pt x="4" y="2792"/>
                      </a:lnTo>
                      <a:cubicBezTo>
                        <a:pt x="-78" y="1338"/>
                        <a:pt x="1030" y="91"/>
                        <a:pt x="2484" y="6"/>
                      </a:cubicBezTo>
                      <a:cubicBezTo>
                        <a:pt x="3852" y="-90"/>
                        <a:pt x="5184" y="1031"/>
                        <a:pt x="5270" y="2485"/>
                      </a:cubicBezTo>
                      <a:lnTo>
                        <a:pt x="10545" y="93073"/>
                      </a:lnTo>
                      <a:cubicBezTo>
                        <a:pt x="10628" y="94527"/>
                        <a:pt x="9520" y="95773"/>
                        <a:pt x="8066" y="95859"/>
                      </a:cubicBezTo>
                      <a:cubicBezTo>
                        <a:pt x="8017" y="95862"/>
                        <a:pt x="7964" y="95862"/>
                        <a:pt x="7911" y="95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7A40057C-58DF-46C5-86AE-1DF3DBED2BEB}"/>
                    </a:ext>
                  </a:extLst>
                </p:cNvPr>
                <p:cNvSpPr/>
                <p:nvPr/>
              </p:nvSpPr>
              <p:spPr>
                <a:xfrm>
                  <a:off x="10014500" y="1822955"/>
                  <a:ext cx="8573" cy="80558"/>
                </a:xfrm>
                <a:custGeom>
                  <a:avLst/>
                  <a:gdLst>
                    <a:gd name="connsiteX0" fmla="*/ 5604 w 8573"/>
                    <a:gd name="connsiteY0" fmla="*/ 80559 h 80558"/>
                    <a:gd name="connsiteX1" fmla="*/ 2640 w 8573"/>
                    <a:gd name="connsiteY1" fmla="*/ 77697 h 80558"/>
                    <a:gd name="connsiteX2" fmla="*/ 2 w 8573"/>
                    <a:gd name="connsiteY2" fmla="*/ 3077 h 80558"/>
                    <a:gd name="connsiteX3" fmla="*/ 2864 w 8573"/>
                    <a:gd name="connsiteY3" fmla="*/ 8 h 80558"/>
                    <a:gd name="connsiteX4" fmla="*/ 5934 w 8573"/>
                    <a:gd name="connsiteY4" fmla="*/ 2870 h 80558"/>
                    <a:gd name="connsiteX5" fmla="*/ 8571 w 8573"/>
                    <a:gd name="connsiteY5" fmla="*/ 77489 h 80558"/>
                    <a:gd name="connsiteX6" fmla="*/ 5710 w 8573"/>
                    <a:gd name="connsiteY6" fmla="*/ 80559 h 80558"/>
                    <a:gd name="connsiteX7" fmla="*/ 5604 w 8573"/>
                    <a:gd name="connsiteY7" fmla="*/ 80559 h 80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3" h="80558">
                      <a:moveTo>
                        <a:pt x="5604" y="80559"/>
                      </a:moveTo>
                      <a:cubicBezTo>
                        <a:pt x="4015" y="80559"/>
                        <a:pt x="2696" y="79299"/>
                        <a:pt x="2640" y="77697"/>
                      </a:cubicBezTo>
                      <a:lnTo>
                        <a:pt x="2" y="3077"/>
                      </a:lnTo>
                      <a:cubicBezTo>
                        <a:pt x="-57" y="1439"/>
                        <a:pt x="1225" y="64"/>
                        <a:pt x="2864" y="8"/>
                      </a:cubicBezTo>
                      <a:cubicBezTo>
                        <a:pt x="4457" y="-114"/>
                        <a:pt x="5878" y="1231"/>
                        <a:pt x="5934" y="2870"/>
                      </a:cubicBezTo>
                      <a:lnTo>
                        <a:pt x="8571" y="77489"/>
                      </a:lnTo>
                      <a:cubicBezTo>
                        <a:pt x="8631" y="79128"/>
                        <a:pt x="7348" y="80503"/>
                        <a:pt x="5710" y="80559"/>
                      </a:cubicBezTo>
                      <a:cubicBezTo>
                        <a:pt x="5673" y="80559"/>
                        <a:pt x="5640" y="80559"/>
                        <a:pt x="5604" y="805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97359C22-4743-46FC-B8CE-2D504E9DABBA}"/>
                    </a:ext>
                  </a:extLst>
                </p:cNvPr>
                <p:cNvSpPr/>
                <p:nvPr/>
              </p:nvSpPr>
              <p:spPr>
                <a:xfrm>
                  <a:off x="10051098" y="1822769"/>
                  <a:ext cx="6594" cy="65248"/>
                </a:xfrm>
                <a:custGeom>
                  <a:avLst/>
                  <a:gdLst>
                    <a:gd name="connsiteX0" fmla="*/ 3297 w 6594"/>
                    <a:gd name="connsiteY0" fmla="*/ 65249 h 65248"/>
                    <a:gd name="connsiteX1" fmla="*/ 0 w 6594"/>
                    <a:gd name="connsiteY1" fmla="*/ 61951 h 65248"/>
                    <a:gd name="connsiteX2" fmla="*/ 0 w 6594"/>
                    <a:gd name="connsiteY2" fmla="*/ 3297 h 65248"/>
                    <a:gd name="connsiteX3" fmla="*/ 3297 w 6594"/>
                    <a:gd name="connsiteY3" fmla="*/ 0 h 65248"/>
                    <a:gd name="connsiteX4" fmla="*/ 6594 w 6594"/>
                    <a:gd name="connsiteY4" fmla="*/ 3297 h 65248"/>
                    <a:gd name="connsiteX5" fmla="*/ 6594 w 6594"/>
                    <a:gd name="connsiteY5" fmla="*/ 61951 h 65248"/>
                    <a:gd name="connsiteX6" fmla="*/ 3297 w 6594"/>
                    <a:gd name="connsiteY6" fmla="*/ 65249 h 65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65248">
                      <a:moveTo>
                        <a:pt x="3297" y="65249"/>
                      </a:moveTo>
                      <a:cubicBezTo>
                        <a:pt x="1477" y="65249"/>
                        <a:pt x="0" y="63771"/>
                        <a:pt x="0" y="61951"/>
                      </a:cubicBezTo>
                      <a:lnTo>
                        <a:pt x="0" y="3297"/>
                      </a:lnTo>
                      <a:cubicBezTo>
                        <a:pt x="0" y="1477"/>
                        <a:pt x="1477" y="0"/>
                        <a:pt x="3297" y="0"/>
                      </a:cubicBezTo>
                      <a:cubicBezTo>
                        <a:pt x="5117" y="0"/>
                        <a:pt x="6594" y="1477"/>
                        <a:pt x="6594" y="3297"/>
                      </a:cubicBezTo>
                      <a:lnTo>
                        <a:pt x="6594" y="61951"/>
                      </a:lnTo>
                      <a:cubicBezTo>
                        <a:pt x="6594" y="63771"/>
                        <a:pt x="5121" y="65249"/>
                        <a:pt x="3297" y="652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8" name="Graphic 25" descr="Cake stand filled with cupcakes">
                <a:extLst>
                  <a:ext uri="{FF2B5EF4-FFF2-40B4-BE49-F238E27FC236}">
                    <a16:creationId xmlns:a16="http://schemas.microsoft.com/office/drawing/2014/main" id="{3C8F2DB7-BADC-4BCA-AA07-293D1AF74FEB}"/>
                  </a:ext>
                </a:extLst>
              </p:cNvPr>
              <p:cNvGrpSpPr/>
              <p:nvPr/>
            </p:nvGrpSpPr>
            <p:grpSpPr>
              <a:xfrm>
                <a:off x="9857710" y="1472066"/>
                <a:ext cx="376173" cy="222516"/>
                <a:chOff x="9857710" y="1472066"/>
                <a:chExt cx="376173" cy="222516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5FC6C6D-9A49-4D84-A8FC-61A1A7A1E2A0}"/>
                    </a:ext>
                  </a:extLst>
                </p:cNvPr>
                <p:cNvSpPr/>
                <p:nvPr/>
              </p:nvSpPr>
              <p:spPr>
                <a:xfrm>
                  <a:off x="9931946" y="1486950"/>
                  <a:ext cx="37873" cy="37872"/>
                </a:xfrm>
                <a:custGeom>
                  <a:avLst/>
                  <a:gdLst>
                    <a:gd name="connsiteX0" fmla="*/ 34575 w 37873"/>
                    <a:gd name="connsiteY0" fmla="*/ 37873 h 37872"/>
                    <a:gd name="connsiteX1" fmla="*/ 32244 w 37873"/>
                    <a:gd name="connsiteY1" fmla="*/ 36907 h 37872"/>
                    <a:gd name="connsiteX2" fmla="*/ 967 w 37873"/>
                    <a:gd name="connsiteY2" fmla="*/ 5629 h 37872"/>
                    <a:gd name="connsiteX3" fmla="*/ 967 w 37873"/>
                    <a:gd name="connsiteY3" fmla="*/ 967 h 37872"/>
                    <a:gd name="connsiteX4" fmla="*/ 5629 w 37873"/>
                    <a:gd name="connsiteY4" fmla="*/ 967 h 37872"/>
                    <a:gd name="connsiteX5" fmla="*/ 36906 w 37873"/>
                    <a:gd name="connsiteY5" fmla="*/ 32244 h 37872"/>
                    <a:gd name="connsiteX6" fmla="*/ 36906 w 37873"/>
                    <a:gd name="connsiteY6" fmla="*/ 36907 h 37872"/>
                    <a:gd name="connsiteX7" fmla="*/ 34575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4575" y="37873"/>
                      </a:moveTo>
                      <a:cubicBezTo>
                        <a:pt x="33731" y="37873"/>
                        <a:pt x="32887" y="37549"/>
                        <a:pt x="32244" y="36907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6" y="32244"/>
                      </a:lnTo>
                      <a:cubicBezTo>
                        <a:pt x="38196" y="33533"/>
                        <a:pt x="38196" y="35617"/>
                        <a:pt x="36906" y="36907"/>
                      </a:cubicBezTo>
                      <a:cubicBezTo>
                        <a:pt x="36264" y="37549"/>
                        <a:pt x="35419" y="37873"/>
                        <a:pt x="34575" y="378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AA91FBEE-48FE-4865-A7DF-8E277FCBB002}"/>
                    </a:ext>
                  </a:extLst>
                </p:cNvPr>
                <p:cNvSpPr/>
                <p:nvPr/>
              </p:nvSpPr>
              <p:spPr>
                <a:xfrm>
                  <a:off x="10196010" y="1617744"/>
                  <a:ext cx="37873" cy="37872"/>
                </a:xfrm>
                <a:custGeom>
                  <a:avLst/>
                  <a:gdLst>
                    <a:gd name="connsiteX0" fmla="*/ 3298 w 37873"/>
                    <a:gd name="connsiteY0" fmla="*/ 37873 h 37872"/>
                    <a:gd name="connsiteX1" fmla="*/ 967 w 37873"/>
                    <a:gd name="connsiteY1" fmla="*/ 36906 h 37872"/>
                    <a:gd name="connsiteX2" fmla="*/ 967 w 37873"/>
                    <a:gd name="connsiteY2" fmla="*/ 32244 h 37872"/>
                    <a:gd name="connsiteX3" fmla="*/ 32244 w 37873"/>
                    <a:gd name="connsiteY3" fmla="*/ 967 h 37872"/>
                    <a:gd name="connsiteX4" fmla="*/ 36906 w 37873"/>
                    <a:gd name="connsiteY4" fmla="*/ 967 h 37872"/>
                    <a:gd name="connsiteX5" fmla="*/ 36906 w 37873"/>
                    <a:gd name="connsiteY5" fmla="*/ 5629 h 37872"/>
                    <a:gd name="connsiteX6" fmla="*/ 5629 w 37873"/>
                    <a:gd name="connsiteY6" fmla="*/ 36906 h 37872"/>
                    <a:gd name="connsiteX7" fmla="*/ 3298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298" y="37873"/>
                      </a:moveTo>
                      <a:cubicBezTo>
                        <a:pt x="2454" y="37873"/>
                        <a:pt x="1610" y="37549"/>
                        <a:pt x="967" y="36906"/>
                      </a:cubicBezTo>
                      <a:cubicBezTo>
                        <a:pt x="-322" y="35617"/>
                        <a:pt x="-322" y="33533"/>
                        <a:pt x="967" y="32244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6" y="967"/>
                      </a:cubicBezTo>
                      <a:cubicBezTo>
                        <a:pt x="38196" y="2256"/>
                        <a:pt x="38196" y="4340"/>
                        <a:pt x="36906" y="5629"/>
                      </a:cubicBezTo>
                      <a:lnTo>
                        <a:pt x="5629" y="36906"/>
                      </a:lnTo>
                      <a:cubicBezTo>
                        <a:pt x="4986" y="37549"/>
                        <a:pt x="4142" y="37873"/>
                        <a:pt x="3298" y="378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AE222310-99B4-4F21-BBF6-4FAAFAE26F87}"/>
                    </a:ext>
                  </a:extLst>
                </p:cNvPr>
                <p:cNvSpPr/>
                <p:nvPr/>
              </p:nvSpPr>
              <p:spPr>
                <a:xfrm>
                  <a:off x="10187435" y="1572913"/>
                  <a:ext cx="6594" cy="50826"/>
                </a:xfrm>
                <a:custGeom>
                  <a:avLst/>
                  <a:gdLst>
                    <a:gd name="connsiteX0" fmla="*/ 3297 w 6594"/>
                    <a:gd name="connsiteY0" fmla="*/ 50826 h 50826"/>
                    <a:gd name="connsiteX1" fmla="*/ 0 w 6594"/>
                    <a:gd name="connsiteY1" fmla="*/ 47529 h 50826"/>
                    <a:gd name="connsiteX2" fmla="*/ 0 w 6594"/>
                    <a:gd name="connsiteY2" fmla="*/ 3297 h 50826"/>
                    <a:gd name="connsiteX3" fmla="*/ 3297 w 6594"/>
                    <a:gd name="connsiteY3" fmla="*/ 0 h 50826"/>
                    <a:gd name="connsiteX4" fmla="*/ 6594 w 6594"/>
                    <a:gd name="connsiteY4" fmla="*/ 3297 h 50826"/>
                    <a:gd name="connsiteX5" fmla="*/ 6594 w 6594"/>
                    <a:gd name="connsiteY5" fmla="*/ 47529 h 50826"/>
                    <a:gd name="connsiteX6" fmla="*/ 3297 w 6594"/>
                    <a:gd name="connsiteY6" fmla="*/ 50826 h 5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4" h="50826">
                      <a:moveTo>
                        <a:pt x="3297" y="50826"/>
                      </a:moveTo>
                      <a:cubicBezTo>
                        <a:pt x="1477" y="50826"/>
                        <a:pt x="0" y="49349"/>
                        <a:pt x="0" y="47529"/>
                      </a:cubicBezTo>
                      <a:lnTo>
                        <a:pt x="0" y="3297"/>
                      </a:lnTo>
                      <a:cubicBezTo>
                        <a:pt x="0" y="1477"/>
                        <a:pt x="1477" y="0"/>
                        <a:pt x="3297" y="0"/>
                      </a:cubicBezTo>
                      <a:cubicBezTo>
                        <a:pt x="5117" y="0"/>
                        <a:pt x="6594" y="1477"/>
                        <a:pt x="6594" y="3297"/>
                      </a:cubicBezTo>
                      <a:lnTo>
                        <a:pt x="6594" y="47529"/>
                      </a:lnTo>
                      <a:cubicBezTo>
                        <a:pt x="6594" y="49349"/>
                        <a:pt x="5117" y="50826"/>
                        <a:pt x="3297" y="508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0DDE5D7B-146C-4DBC-B61A-A5D81B144750}"/>
                    </a:ext>
                  </a:extLst>
                </p:cNvPr>
                <p:cNvSpPr/>
                <p:nvPr/>
              </p:nvSpPr>
              <p:spPr>
                <a:xfrm>
                  <a:off x="9885785" y="1546300"/>
                  <a:ext cx="37873" cy="37872"/>
                </a:xfrm>
                <a:custGeom>
                  <a:avLst/>
                  <a:gdLst>
                    <a:gd name="connsiteX0" fmla="*/ 3298 w 37873"/>
                    <a:gd name="connsiteY0" fmla="*/ 37873 h 37872"/>
                    <a:gd name="connsiteX1" fmla="*/ 967 w 37873"/>
                    <a:gd name="connsiteY1" fmla="*/ 36906 h 37872"/>
                    <a:gd name="connsiteX2" fmla="*/ 967 w 37873"/>
                    <a:gd name="connsiteY2" fmla="*/ 32244 h 37872"/>
                    <a:gd name="connsiteX3" fmla="*/ 32244 w 37873"/>
                    <a:gd name="connsiteY3" fmla="*/ 967 h 37872"/>
                    <a:gd name="connsiteX4" fmla="*/ 36906 w 37873"/>
                    <a:gd name="connsiteY4" fmla="*/ 967 h 37872"/>
                    <a:gd name="connsiteX5" fmla="*/ 36906 w 37873"/>
                    <a:gd name="connsiteY5" fmla="*/ 5629 h 37872"/>
                    <a:gd name="connsiteX6" fmla="*/ 5629 w 37873"/>
                    <a:gd name="connsiteY6" fmla="*/ 36906 h 37872"/>
                    <a:gd name="connsiteX7" fmla="*/ 3298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298" y="37873"/>
                      </a:moveTo>
                      <a:cubicBezTo>
                        <a:pt x="2454" y="37873"/>
                        <a:pt x="1610" y="37549"/>
                        <a:pt x="967" y="36906"/>
                      </a:cubicBezTo>
                      <a:cubicBezTo>
                        <a:pt x="-322" y="35617"/>
                        <a:pt x="-322" y="33533"/>
                        <a:pt x="967" y="32244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6" y="967"/>
                      </a:cubicBezTo>
                      <a:cubicBezTo>
                        <a:pt x="38196" y="2256"/>
                        <a:pt x="38196" y="4340"/>
                        <a:pt x="36906" y="5629"/>
                      </a:cubicBezTo>
                      <a:lnTo>
                        <a:pt x="5629" y="36906"/>
                      </a:lnTo>
                      <a:cubicBezTo>
                        <a:pt x="4986" y="37549"/>
                        <a:pt x="4142" y="37873"/>
                        <a:pt x="3298" y="378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76F4AD2-B25F-44A3-A6AE-B306F6C4A378}"/>
                    </a:ext>
                  </a:extLst>
                </p:cNvPr>
                <p:cNvSpPr/>
                <p:nvPr/>
              </p:nvSpPr>
              <p:spPr>
                <a:xfrm>
                  <a:off x="10108301" y="1472066"/>
                  <a:ext cx="37873" cy="37872"/>
                </a:xfrm>
                <a:custGeom>
                  <a:avLst/>
                  <a:gdLst>
                    <a:gd name="connsiteX0" fmla="*/ 34575 w 37873"/>
                    <a:gd name="connsiteY0" fmla="*/ 37873 h 37872"/>
                    <a:gd name="connsiteX1" fmla="*/ 32244 w 37873"/>
                    <a:gd name="connsiteY1" fmla="*/ 36907 h 37872"/>
                    <a:gd name="connsiteX2" fmla="*/ 967 w 37873"/>
                    <a:gd name="connsiteY2" fmla="*/ 5629 h 37872"/>
                    <a:gd name="connsiteX3" fmla="*/ 967 w 37873"/>
                    <a:gd name="connsiteY3" fmla="*/ 967 h 37872"/>
                    <a:gd name="connsiteX4" fmla="*/ 5629 w 37873"/>
                    <a:gd name="connsiteY4" fmla="*/ 967 h 37872"/>
                    <a:gd name="connsiteX5" fmla="*/ 36907 w 37873"/>
                    <a:gd name="connsiteY5" fmla="*/ 32244 h 37872"/>
                    <a:gd name="connsiteX6" fmla="*/ 36907 w 37873"/>
                    <a:gd name="connsiteY6" fmla="*/ 36907 h 37872"/>
                    <a:gd name="connsiteX7" fmla="*/ 34575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4575" y="37873"/>
                      </a:moveTo>
                      <a:cubicBezTo>
                        <a:pt x="33731" y="37873"/>
                        <a:pt x="32887" y="37549"/>
                        <a:pt x="32244" y="36907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7" y="32244"/>
                      </a:lnTo>
                      <a:cubicBezTo>
                        <a:pt x="38196" y="33533"/>
                        <a:pt x="38196" y="35617"/>
                        <a:pt x="36907" y="36907"/>
                      </a:cubicBezTo>
                      <a:cubicBezTo>
                        <a:pt x="36260" y="37549"/>
                        <a:pt x="35419" y="37873"/>
                        <a:pt x="34575" y="37873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051024F9-157F-4C29-B463-3F38E3467125}"/>
                    </a:ext>
                  </a:extLst>
                </p:cNvPr>
                <p:cNvSpPr/>
                <p:nvPr/>
              </p:nvSpPr>
              <p:spPr>
                <a:xfrm>
                  <a:off x="9857710" y="1650117"/>
                  <a:ext cx="50826" cy="6594"/>
                </a:xfrm>
                <a:custGeom>
                  <a:avLst/>
                  <a:gdLst>
                    <a:gd name="connsiteX0" fmla="*/ 47529 w 50826"/>
                    <a:gd name="connsiteY0" fmla="*/ 6594 h 6594"/>
                    <a:gd name="connsiteX1" fmla="*/ 3297 w 50826"/>
                    <a:gd name="connsiteY1" fmla="*/ 6594 h 6594"/>
                    <a:gd name="connsiteX2" fmla="*/ 0 w 50826"/>
                    <a:gd name="connsiteY2" fmla="*/ 3297 h 6594"/>
                    <a:gd name="connsiteX3" fmla="*/ 3297 w 50826"/>
                    <a:gd name="connsiteY3" fmla="*/ 0 h 6594"/>
                    <a:gd name="connsiteX4" fmla="*/ 47529 w 50826"/>
                    <a:gd name="connsiteY4" fmla="*/ 0 h 6594"/>
                    <a:gd name="connsiteX5" fmla="*/ 50826 w 50826"/>
                    <a:gd name="connsiteY5" fmla="*/ 3297 h 6594"/>
                    <a:gd name="connsiteX6" fmla="*/ 47529 w 50826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6" h="6594">
                      <a:moveTo>
                        <a:pt x="47529" y="6594"/>
                      </a:moveTo>
                      <a:lnTo>
                        <a:pt x="3297" y="6594"/>
                      </a:lnTo>
                      <a:cubicBezTo>
                        <a:pt x="1477" y="6594"/>
                        <a:pt x="0" y="5117"/>
                        <a:pt x="0" y="3297"/>
                      </a:cubicBezTo>
                      <a:cubicBezTo>
                        <a:pt x="0" y="1477"/>
                        <a:pt x="1477" y="0"/>
                        <a:pt x="3297" y="0"/>
                      </a:cubicBezTo>
                      <a:lnTo>
                        <a:pt x="47529" y="0"/>
                      </a:lnTo>
                      <a:cubicBezTo>
                        <a:pt x="49349" y="0"/>
                        <a:pt x="50826" y="1477"/>
                        <a:pt x="50826" y="3297"/>
                      </a:cubicBezTo>
                      <a:cubicBezTo>
                        <a:pt x="50826" y="5117"/>
                        <a:pt x="49353" y="6594"/>
                        <a:pt x="4752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F9AD93FD-5699-4C21-8519-FFFBA979EA1F}"/>
                    </a:ext>
                  </a:extLst>
                </p:cNvPr>
                <p:cNvSpPr/>
                <p:nvPr/>
              </p:nvSpPr>
              <p:spPr>
                <a:xfrm>
                  <a:off x="10006701" y="1530322"/>
                  <a:ext cx="50826" cy="6594"/>
                </a:xfrm>
                <a:custGeom>
                  <a:avLst/>
                  <a:gdLst>
                    <a:gd name="connsiteX0" fmla="*/ 47529 w 50826"/>
                    <a:gd name="connsiteY0" fmla="*/ 6594 h 6594"/>
                    <a:gd name="connsiteX1" fmla="*/ 3297 w 50826"/>
                    <a:gd name="connsiteY1" fmla="*/ 6594 h 6594"/>
                    <a:gd name="connsiteX2" fmla="*/ 0 w 50826"/>
                    <a:gd name="connsiteY2" fmla="*/ 3297 h 6594"/>
                    <a:gd name="connsiteX3" fmla="*/ 3297 w 50826"/>
                    <a:gd name="connsiteY3" fmla="*/ 0 h 6594"/>
                    <a:gd name="connsiteX4" fmla="*/ 47529 w 50826"/>
                    <a:gd name="connsiteY4" fmla="*/ 0 h 6594"/>
                    <a:gd name="connsiteX5" fmla="*/ 50827 w 50826"/>
                    <a:gd name="connsiteY5" fmla="*/ 3297 h 6594"/>
                    <a:gd name="connsiteX6" fmla="*/ 47529 w 50826"/>
                    <a:gd name="connsiteY6" fmla="*/ 6594 h 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26" h="6594">
                      <a:moveTo>
                        <a:pt x="47529" y="6594"/>
                      </a:moveTo>
                      <a:lnTo>
                        <a:pt x="3297" y="6594"/>
                      </a:lnTo>
                      <a:cubicBezTo>
                        <a:pt x="1477" y="6594"/>
                        <a:pt x="0" y="5117"/>
                        <a:pt x="0" y="3297"/>
                      </a:cubicBezTo>
                      <a:cubicBezTo>
                        <a:pt x="0" y="1477"/>
                        <a:pt x="1477" y="0"/>
                        <a:pt x="3297" y="0"/>
                      </a:cubicBezTo>
                      <a:lnTo>
                        <a:pt x="47529" y="0"/>
                      </a:lnTo>
                      <a:cubicBezTo>
                        <a:pt x="49349" y="0"/>
                        <a:pt x="50827" y="1477"/>
                        <a:pt x="50827" y="3297"/>
                      </a:cubicBezTo>
                      <a:cubicBezTo>
                        <a:pt x="50827" y="5117"/>
                        <a:pt x="49349" y="6594"/>
                        <a:pt x="47529" y="6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634B7179-DE4D-44A3-BA0D-74E0D285E2E8}"/>
                    </a:ext>
                  </a:extLst>
                </p:cNvPr>
                <p:cNvSpPr/>
                <p:nvPr/>
              </p:nvSpPr>
              <p:spPr>
                <a:xfrm>
                  <a:off x="10068734" y="1592461"/>
                  <a:ext cx="37873" cy="37872"/>
                </a:xfrm>
                <a:custGeom>
                  <a:avLst/>
                  <a:gdLst>
                    <a:gd name="connsiteX0" fmla="*/ 3298 w 37873"/>
                    <a:gd name="connsiteY0" fmla="*/ 37873 h 37872"/>
                    <a:gd name="connsiteX1" fmla="*/ 967 w 37873"/>
                    <a:gd name="connsiteY1" fmla="*/ 36906 h 37872"/>
                    <a:gd name="connsiteX2" fmla="*/ 967 w 37873"/>
                    <a:gd name="connsiteY2" fmla="*/ 32244 h 37872"/>
                    <a:gd name="connsiteX3" fmla="*/ 32244 w 37873"/>
                    <a:gd name="connsiteY3" fmla="*/ 967 h 37872"/>
                    <a:gd name="connsiteX4" fmla="*/ 36907 w 37873"/>
                    <a:gd name="connsiteY4" fmla="*/ 967 h 37872"/>
                    <a:gd name="connsiteX5" fmla="*/ 36907 w 37873"/>
                    <a:gd name="connsiteY5" fmla="*/ 5629 h 37872"/>
                    <a:gd name="connsiteX6" fmla="*/ 5629 w 37873"/>
                    <a:gd name="connsiteY6" fmla="*/ 36906 h 37872"/>
                    <a:gd name="connsiteX7" fmla="*/ 3298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298" y="37873"/>
                      </a:moveTo>
                      <a:cubicBezTo>
                        <a:pt x="2454" y="37873"/>
                        <a:pt x="1610" y="37549"/>
                        <a:pt x="967" y="36906"/>
                      </a:cubicBezTo>
                      <a:cubicBezTo>
                        <a:pt x="-322" y="35617"/>
                        <a:pt x="-322" y="33533"/>
                        <a:pt x="967" y="32244"/>
                      </a:cubicBezTo>
                      <a:lnTo>
                        <a:pt x="32244" y="967"/>
                      </a:lnTo>
                      <a:cubicBezTo>
                        <a:pt x="33533" y="-322"/>
                        <a:pt x="35617" y="-322"/>
                        <a:pt x="36907" y="967"/>
                      </a:cubicBezTo>
                      <a:cubicBezTo>
                        <a:pt x="38196" y="2256"/>
                        <a:pt x="38196" y="4340"/>
                        <a:pt x="36907" y="5629"/>
                      </a:cubicBezTo>
                      <a:lnTo>
                        <a:pt x="5629" y="36906"/>
                      </a:lnTo>
                      <a:cubicBezTo>
                        <a:pt x="4986" y="37549"/>
                        <a:pt x="4142" y="37873"/>
                        <a:pt x="3298" y="378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5C4F2DD6-640E-433A-9F5F-164FED5B3FE2}"/>
                    </a:ext>
                  </a:extLst>
                </p:cNvPr>
                <p:cNvSpPr/>
                <p:nvPr/>
              </p:nvSpPr>
              <p:spPr>
                <a:xfrm>
                  <a:off x="10050646" y="1656710"/>
                  <a:ext cx="37873" cy="37872"/>
                </a:xfrm>
                <a:custGeom>
                  <a:avLst/>
                  <a:gdLst>
                    <a:gd name="connsiteX0" fmla="*/ 34575 w 37873"/>
                    <a:gd name="connsiteY0" fmla="*/ 37873 h 37872"/>
                    <a:gd name="connsiteX1" fmla="*/ 32244 w 37873"/>
                    <a:gd name="connsiteY1" fmla="*/ 36907 h 37872"/>
                    <a:gd name="connsiteX2" fmla="*/ 967 w 37873"/>
                    <a:gd name="connsiteY2" fmla="*/ 5629 h 37872"/>
                    <a:gd name="connsiteX3" fmla="*/ 967 w 37873"/>
                    <a:gd name="connsiteY3" fmla="*/ 967 h 37872"/>
                    <a:gd name="connsiteX4" fmla="*/ 5629 w 37873"/>
                    <a:gd name="connsiteY4" fmla="*/ 967 h 37872"/>
                    <a:gd name="connsiteX5" fmla="*/ 36906 w 37873"/>
                    <a:gd name="connsiteY5" fmla="*/ 32244 h 37872"/>
                    <a:gd name="connsiteX6" fmla="*/ 36906 w 37873"/>
                    <a:gd name="connsiteY6" fmla="*/ 36907 h 37872"/>
                    <a:gd name="connsiteX7" fmla="*/ 34575 w 37873"/>
                    <a:gd name="connsiteY7" fmla="*/ 37873 h 3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73" h="37872">
                      <a:moveTo>
                        <a:pt x="34575" y="37873"/>
                      </a:moveTo>
                      <a:cubicBezTo>
                        <a:pt x="33731" y="37873"/>
                        <a:pt x="32887" y="37549"/>
                        <a:pt x="32244" y="36907"/>
                      </a:cubicBezTo>
                      <a:lnTo>
                        <a:pt x="967" y="5629"/>
                      </a:lnTo>
                      <a:cubicBezTo>
                        <a:pt x="-322" y="4340"/>
                        <a:pt x="-322" y="2256"/>
                        <a:pt x="967" y="967"/>
                      </a:cubicBezTo>
                      <a:cubicBezTo>
                        <a:pt x="2256" y="-322"/>
                        <a:pt x="4340" y="-322"/>
                        <a:pt x="5629" y="967"/>
                      </a:cubicBezTo>
                      <a:lnTo>
                        <a:pt x="36906" y="32244"/>
                      </a:lnTo>
                      <a:cubicBezTo>
                        <a:pt x="38196" y="33533"/>
                        <a:pt x="38196" y="35617"/>
                        <a:pt x="36906" y="36907"/>
                      </a:cubicBezTo>
                      <a:cubicBezTo>
                        <a:pt x="36264" y="37549"/>
                        <a:pt x="35419" y="37873"/>
                        <a:pt x="34575" y="378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8" name="Graphic 25" descr="Cake stand filled with cupcakes">
              <a:extLst>
                <a:ext uri="{FF2B5EF4-FFF2-40B4-BE49-F238E27FC236}">
                  <a16:creationId xmlns:a16="http://schemas.microsoft.com/office/drawing/2014/main" id="{3BA8F8E2-220A-463C-953D-87A4E4D6CA14}"/>
                </a:ext>
              </a:extLst>
            </p:cNvPr>
            <p:cNvGrpSpPr/>
            <p:nvPr/>
          </p:nvGrpSpPr>
          <p:grpSpPr>
            <a:xfrm>
              <a:off x="9895449" y="957933"/>
              <a:ext cx="918350" cy="552005"/>
              <a:chOff x="9895449" y="957933"/>
              <a:chExt cx="918350" cy="552005"/>
            </a:xfrm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D63DAB8-F193-4A98-902A-55C1F37FC2A0}"/>
                  </a:ext>
                </a:extLst>
              </p:cNvPr>
              <p:cNvSpPr/>
              <p:nvPr/>
            </p:nvSpPr>
            <p:spPr>
              <a:xfrm>
                <a:off x="10379585" y="1472066"/>
                <a:ext cx="37870" cy="37872"/>
              </a:xfrm>
              <a:custGeom>
                <a:avLst/>
                <a:gdLst>
                  <a:gd name="connsiteX0" fmla="*/ 3298 w 37870"/>
                  <a:gd name="connsiteY0" fmla="*/ 37873 h 37872"/>
                  <a:gd name="connsiteX1" fmla="*/ 967 w 37870"/>
                  <a:gd name="connsiteY1" fmla="*/ 36907 h 37872"/>
                  <a:gd name="connsiteX2" fmla="*/ 967 w 37870"/>
                  <a:gd name="connsiteY2" fmla="*/ 32244 h 37872"/>
                  <a:gd name="connsiteX3" fmla="*/ 32241 w 37870"/>
                  <a:gd name="connsiteY3" fmla="*/ 967 h 37872"/>
                  <a:gd name="connsiteX4" fmla="*/ 36903 w 37870"/>
                  <a:gd name="connsiteY4" fmla="*/ 967 h 37872"/>
                  <a:gd name="connsiteX5" fmla="*/ 36903 w 37870"/>
                  <a:gd name="connsiteY5" fmla="*/ 5629 h 37872"/>
                  <a:gd name="connsiteX6" fmla="*/ 5629 w 37870"/>
                  <a:gd name="connsiteY6" fmla="*/ 36907 h 37872"/>
                  <a:gd name="connsiteX7" fmla="*/ 3298 w 37870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0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1" y="967"/>
                    </a:lnTo>
                    <a:cubicBezTo>
                      <a:pt x="33530" y="-322"/>
                      <a:pt x="35614" y="-322"/>
                      <a:pt x="36903" y="967"/>
                    </a:cubicBezTo>
                    <a:cubicBezTo>
                      <a:pt x="38192" y="2256"/>
                      <a:pt x="38192" y="4340"/>
                      <a:pt x="36903" y="5629"/>
                    </a:cubicBezTo>
                    <a:lnTo>
                      <a:pt x="5629" y="36907"/>
                    </a:lnTo>
                    <a:cubicBezTo>
                      <a:pt x="4983" y="37549"/>
                      <a:pt x="4142" y="37873"/>
                      <a:pt x="3298" y="37873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81A8FCD-CA5A-47E9-A5A7-F3D0897629D0}"/>
                  </a:ext>
                </a:extLst>
              </p:cNvPr>
              <p:cNvSpPr/>
              <p:nvPr/>
            </p:nvSpPr>
            <p:spPr>
              <a:xfrm>
                <a:off x="10642624" y="1147578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7 w 37873"/>
                  <a:gd name="connsiteY5" fmla="*/ 32244 h 37872"/>
                  <a:gd name="connsiteX6" fmla="*/ 36907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7" y="32244"/>
                    </a:lnTo>
                    <a:cubicBezTo>
                      <a:pt x="38196" y="33533"/>
                      <a:pt x="38196" y="35617"/>
                      <a:pt x="36907" y="36907"/>
                    </a:cubicBezTo>
                    <a:cubicBezTo>
                      <a:pt x="36264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2412541-B33D-4447-8EA8-D55CB611F1C9}"/>
                  </a:ext>
                </a:extLst>
              </p:cNvPr>
              <p:cNvSpPr/>
              <p:nvPr/>
            </p:nvSpPr>
            <p:spPr>
              <a:xfrm>
                <a:off x="10568299" y="1094490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4" y="50827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4" y="0"/>
                      <a:pt x="3297" y="0"/>
                    </a:cubicBezTo>
                    <a:cubicBezTo>
                      <a:pt x="5121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21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F15E81A0-8890-4813-957E-5AA9619D7E6C}"/>
                  </a:ext>
                </a:extLst>
              </p:cNvPr>
              <p:cNvSpPr/>
              <p:nvPr/>
            </p:nvSpPr>
            <p:spPr>
              <a:xfrm>
                <a:off x="10762973" y="1221908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6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17"/>
                      <a:pt x="0" y="3297"/>
                    </a:cubicBezTo>
                    <a:cubicBezTo>
                      <a:pt x="0" y="1477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6" y="1477"/>
                      <a:pt x="50826" y="3297"/>
                    </a:cubicBezTo>
                    <a:cubicBezTo>
                      <a:pt x="50826" y="5117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D07CAC9-BE07-46A0-96F9-CB2F60B7434D}"/>
                  </a:ext>
                </a:extLst>
              </p:cNvPr>
              <p:cNvSpPr/>
              <p:nvPr/>
            </p:nvSpPr>
            <p:spPr>
              <a:xfrm>
                <a:off x="10525827" y="1275572"/>
                <a:ext cx="37870" cy="37872"/>
              </a:xfrm>
              <a:custGeom>
                <a:avLst/>
                <a:gdLst>
                  <a:gd name="connsiteX0" fmla="*/ 3298 w 37870"/>
                  <a:gd name="connsiteY0" fmla="*/ 37873 h 37872"/>
                  <a:gd name="connsiteX1" fmla="*/ 967 w 37870"/>
                  <a:gd name="connsiteY1" fmla="*/ 36907 h 37872"/>
                  <a:gd name="connsiteX2" fmla="*/ 967 w 37870"/>
                  <a:gd name="connsiteY2" fmla="*/ 32244 h 37872"/>
                  <a:gd name="connsiteX3" fmla="*/ 32241 w 37870"/>
                  <a:gd name="connsiteY3" fmla="*/ 967 h 37872"/>
                  <a:gd name="connsiteX4" fmla="*/ 36903 w 37870"/>
                  <a:gd name="connsiteY4" fmla="*/ 967 h 37872"/>
                  <a:gd name="connsiteX5" fmla="*/ 36903 w 37870"/>
                  <a:gd name="connsiteY5" fmla="*/ 5629 h 37872"/>
                  <a:gd name="connsiteX6" fmla="*/ 5629 w 37870"/>
                  <a:gd name="connsiteY6" fmla="*/ 36907 h 37872"/>
                  <a:gd name="connsiteX7" fmla="*/ 3298 w 37870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0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1" y="967"/>
                    </a:lnTo>
                    <a:cubicBezTo>
                      <a:pt x="33530" y="-322"/>
                      <a:pt x="35614" y="-322"/>
                      <a:pt x="36903" y="967"/>
                    </a:cubicBezTo>
                    <a:cubicBezTo>
                      <a:pt x="38192" y="2256"/>
                      <a:pt x="38192" y="4340"/>
                      <a:pt x="36903" y="5629"/>
                    </a:cubicBezTo>
                    <a:lnTo>
                      <a:pt x="5629" y="36907"/>
                    </a:lnTo>
                    <a:cubicBezTo>
                      <a:pt x="4986" y="37549"/>
                      <a:pt x="4142" y="37873"/>
                      <a:pt x="3298" y="3787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4450DE0-465A-4BF0-8A50-952A65D4D811}"/>
                  </a:ext>
                </a:extLst>
              </p:cNvPr>
              <p:cNvSpPr/>
              <p:nvPr/>
            </p:nvSpPr>
            <p:spPr>
              <a:xfrm>
                <a:off x="10333424" y="1320395"/>
                <a:ext cx="37874" cy="37872"/>
              </a:xfrm>
              <a:custGeom>
                <a:avLst/>
                <a:gdLst>
                  <a:gd name="connsiteX0" fmla="*/ 3298 w 37874"/>
                  <a:gd name="connsiteY0" fmla="*/ 37873 h 37872"/>
                  <a:gd name="connsiteX1" fmla="*/ 967 w 37874"/>
                  <a:gd name="connsiteY1" fmla="*/ 36907 h 37872"/>
                  <a:gd name="connsiteX2" fmla="*/ 967 w 37874"/>
                  <a:gd name="connsiteY2" fmla="*/ 32244 h 37872"/>
                  <a:gd name="connsiteX3" fmla="*/ 32244 w 37874"/>
                  <a:gd name="connsiteY3" fmla="*/ 967 h 37872"/>
                  <a:gd name="connsiteX4" fmla="*/ 36910 w 37874"/>
                  <a:gd name="connsiteY4" fmla="*/ 967 h 37872"/>
                  <a:gd name="connsiteX5" fmla="*/ 36910 w 37874"/>
                  <a:gd name="connsiteY5" fmla="*/ 5629 h 37872"/>
                  <a:gd name="connsiteX6" fmla="*/ 5632 w 37874"/>
                  <a:gd name="connsiteY6" fmla="*/ 36907 h 37872"/>
                  <a:gd name="connsiteX7" fmla="*/ 3298 w 37874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4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4" y="967"/>
                    </a:lnTo>
                    <a:cubicBezTo>
                      <a:pt x="33533" y="-322"/>
                      <a:pt x="35621" y="-322"/>
                      <a:pt x="36910" y="967"/>
                    </a:cubicBezTo>
                    <a:cubicBezTo>
                      <a:pt x="38196" y="2256"/>
                      <a:pt x="38196" y="4340"/>
                      <a:pt x="36910" y="5629"/>
                    </a:cubicBezTo>
                    <a:lnTo>
                      <a:pt x="5632" y="36907"/>
                    </a:lnTo>
                    <a:cubicBezTo>
                      <a:pt x="4983" y="37549"/>
                      <a:pt x="4142" y="37873"/>
                      <a:pt x="3298" y="3787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8B0279D-193E-4425-B27E-394C791F139A}"/>
                  </a:ext>
                </a:extLst>
              </p:cNvPr>
              <p:cNvSpPr/>
              <p:nvPr/>
            </p:nvSpPr>
            <p:spPr>
              <a:xfrm>
                <a:off x="10568299" y="1200671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17"/>
                      <a:pt x="0" y="3297"/>
                    </a:cubicBezTo>
                    <a:cubicBezTo>
                      <a:pt x="0" y="1477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7" y="1477"/>
                      <a:pt x="50827" y="3297"/>
                    </a:cubicBezTo>
                    <a:cubicBezTo>
                      <a:pt x="50827" y="5117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70505DC-99BB-42B9-B1B6-5E0377AA78AA}"/>
                  </a:ext>
                </a:extLst>
              </p:cNvPr>
              <p:cNvSpPr/>
              <p:nvPr/>
            </p:nvSpPr>
            <p:spPr>
              <a:xfrm>
                <a:off x="10173463" y="1274234"/>
                <a:ext cx="37873" cy="37872"/>
              </a:xfrm>
              <a:custGeom>
                <a:avLst/>
                <a:gdLst>
                  <a:gd name="connsiteX0" fmla="*/ 3298 w 37873"/>
                  <a:gd name="connsiteY0" fmla="*/ 37873 h 37872"/>
                  <a:gd name="connsiteX1" fmla="*/ 967 w 37873"/>
                  <a:gd name="connsiteY1" fmla="*/ 36907 h 37872"/>
                  <a:gd name="connsiteX2" fmla="*/ 967 w 37873"/>
                  <a:gd name="connsiteY2" fmla="*/ 32244 h 37872"/>
                  <a:gd name="connsiteX3" fmla="*/ 32244 w 37873"/>
                  <a:gd name="connsiteY3" fmla="*/ 967 h 37872"/>
                  <a:gd name="connsiteX4" fmla="*/ 36907 w 37873"/>
                  <a:gd name="connsiteY4" fmla="*/ 967 h 37872"/>
                  <a:gd name="connsiteX5" fmla="*/ 36907 w 37873"/>
                  <a:gd name="connsiteY5" fmla="*/ 5629 h 37872"/>
                  <a:gd name="connsiteX6" fmla="*/ 5629 w 37873"/>
                  <a:gd name="connsiteY6" fmla="*/ 36907 h 37872"/>
                  <a:gd name="connsiteX7" fmla="*/ 3298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4" y="967"/>
                    </a:lnTo>
                    <a:cubicBezTo>
                      <a:pt x="33533" y="-322"/>
                      <a:pt x="35617" y="-322"/>
                      <a:pt x="36907" y="967"/>
                    </a:cubicBezTo>
                    <a:cubicBezTo>
                      <a:pt x="38196" y="2256"/>
                      <a:pt x="38196" y="4340"/>
                      <a:pt x="36907" y="5629"/>
                    </a:cubicBezTo>
                    <a:lnTo>
                      <a:pt x="5629" y="36907"/>
                    </a:lnTo>
                    <a:cubicBezTo>
                      <a:pt x="4983" y="37549"/>
                      <a:pt x="4139" y="37873"/>
                      <a:pt x="3298" y="37873"/>
                    </a:cubicBezTo>
                    <a:close/>
                  </a:path>
                </a:pathLst>
              </a:custGeom>
              <a:solidFill>
                <a:srgbClr val="505050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EF850A2-ECD6-4900-AD22-DB4645112F92}"/>
                  </a:ext>
                </a:extLst>
              </p:cNvPr>
              <p:cNvSpPr/>
              <p:nvPr/>
            </p:nvSpPr>
            <p:spPr>
              <a:xfrm>
                <a:off x="10012246" y="1147578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6 w 37873"/>
                  <a:gd name="connsiteY5" fmla="*/ 32244 h 37872"/>
                  <a:gd name="connsiteX6" fmla="*/ 36906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6" y="32244"/>
                    </a:lnTo>
                    <a:cubicBezTo>
                      <a:pt x="38196" y="33533"/>
                      <a:pt x="38196" y="35617"/>
                      <a:pt x="36906" y="36907"/>
                    </a:cubicBezTo>
                    <a:cubicBezTo>
                      <a:pt x="36264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07B04FC-028F-4E02-8806-BF905A40A286}"/>
                  </a:ext>
                </a:extLst>
              </p:cNvPr>
              <p:cNvSpPr/>
              <p:nvPr/>
            </p:nvSpPr>
            <p:spPr>
              <a:xfrm>
                <a:off x="9937921" y="1094490"/>
                <a:ext cx="6594" cy="50826"/>
              </a:xfrm>
              <a:custGeom>
                <a:avLst/>
                <a:gdLst>
                  <a:gd name="connsiteX0" fmla="*/ 3297 w 6594"/>
                  <a:gd name="connsiteY0" fmla="*/ 50827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7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7"/>
                    </a:moveTo>
                    <a:cubicBezTo>
                      <a:pt x="1477" y="50827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7" y="0"/>
                      <a:pt x="3297" y="0"/>
                    </a:cubicBezTo>
                    <a:cubicBezTo>
                      <a:pt x="5117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17" y="50827"/>
                      <a:pt x="3297" y="50827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28A6118-445D-43D0-8182-CCA5D9F10AE2}"/>
                  </a:ext>
                </a:extLst>
              </p:cNvPr>
              <p:cNvSpPr/>
              <p:nvPr/>
            </p:nvSpPr>
            <p:spPr>
              <a:xfrm>
                <a:off x="10132599" y="1221908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17"/>
                      <a:pt x="0" y="3297"/>
                    </a:cubicBezTo>
                    <a:cubicBezTo>
                      <a:pt x="0" y="1477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7"/>
                      <a:pt x="50827" y="3297"/>
                    </a:cubicBezTo>
                    <a:cubicBezTo>
                      <a:pt x="50827" y="5117"/>
                      <a:pt x="49349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5BFFFD4-03AF-47ED-ADEE-7C3A2DC7A5AB}"/>
                  </a:ext>
                </a:extLst>
              </p:cNvPr>
              <p:cNvSpPr/>
              <p:nvPr/>
            </p:nvSpPr>
            <p:spPr>
              <a:xfrm>
                <a:off x="10292440" y="980594"/>
                <a:ext cx="37873" cy="37872"/>
              </a:xfrm>
              <a:custGeom>
                <a:avLst/>
                <a:gdLst>
                  <a:gd name="connsiteX0" fmla="*/ 34575 w 37873"/>
                  <a:gd name="connsiteY0" fmla="*/ 37873 h 37872"/>
                  <a:gd name="connsiteX1" fmla="*/ 32244 w 37873"/>
                  <a:gd name="connsiteY1" fmla="*/ 36907 h 37872"/>
                  <a:gd name="connsiteX2" fmla="*/ 967 w 37873"/>
                  <a:gd name="connsiteY2" fmla="*/ 5629 h 37872"/>
                  <a:gd name="connsiteX3" fmla="*/ 967 w 37873"/>
                  <a:gd name="connsiteY3" fmla="*/ 967 h 37872"/>
                  <a:gd name="connsiteX4" fmla="*/ 5629 w 37873"/>
                  <a:gd name="connsiteY4" fmla="*/ 967 h 37872"/>
                  <a:gd name="connsiteX5" fmla="*/ 36906 w 37873"/>
                  <a:gd name="connsiteY5" fmla="*/ 32244 h 37872"/>
                  <a:gd name="connsiteX6" fmla="*/ 36906 w 37873"/>
                  <a:gd name="connsiteY6" fmla="*/ 36907 h 37872"/>
                  <a:gd name="connsiteX7" fmla="*/ 34575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4575" y="37873"/>
                    </a:moveTo>
                    <a:cubicBezTo>
                      <a:pt x="33731" y="37873"/>
                      <a:pt x="32887" y="37549"/>
                      <a:pt x="32244" y="36907"/>
                    </a:cubicBezTo>
                    <a:lnTo>
                      <a:pt x="967" y="5629"/>
                    </a:lnTo>
                    <a:cubicBezTo>
                      <a:pt x="-322" y="4340"/>
                      <a:pt x="-322" y="2256"/>
                      <a:pt x="967" y="967"/>
                    </a:cubicBezTo>
                    <a:cubicBezTo>
                      <a:pt x="2256" y="-322"/>
                      <a:pt x="4340" y="-322"/>
                      <a:pt x="5629" y="967"/>
                    </a:cubicBezTo>
                    <a:lnTo>
                      <a:pt x="36906" y="32244"/>
                    </a:lnTo>
                    <a:cubicBezTo>
                      <a:pt x="38196" y="33533"/>
                      <a:pt x="38196" y="35617"/>
                      <a:pt x="36906" y="36907"/>
                    </a:cubicBezTo>
                    <a:cubicBezTo>
                      <a:pt x="36263" y="37549"/>
                      <a:pt x="35419" y="37873"/>
                      <a:pt x="34575" y="37873"/>
                    </a:cubicBezTo>
                    <a:close/>
                  </a:path>
                </a:pathLst>
              </a:custGeom>
              <a:solidFill>
                <a:srgbClr val="737373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683EA00-8D09-4E8C-9F9E-A3FE07A3A190}"/>
                  </a:ext>
                </a:extLst>
              </p:cNvPr>
              <p:cNvSpPr/>
              <p:nvPr/>
            </p:nvSpPr>
            <p:spPr>
              <a:xfrm>
                <a:off x="10483399" y="957933"/>
                <a:ext cx="6594" cy="50829"/>
              </a:xfrm>
              <a:custGeom>
                <a:avLst/>
                <a:gdLst>
                  <a:gd name="connsiteX0" fmla="*/ 3297 w 6594"/>
                  <a:gd name="connsiteY0" fmla="*/ 50830 h 50829"/>
                  <a:gd name="connsiteX1" fmla="*/ 0 w 6594"/>
                  <a:gd name="connsiteY1" fmla="*/ 47533 h 50829"/>
                  <a:gd name="connsiteX2" fmla="*/ 0 w 6594"/>
                  <a:gd name="connsiteY2" fmla="*/ 3297 h 50829"/>
                  <a:gd name="connsiteX3" fmla="*/ 3297 w 6594"/>
                  <a:gd name="connsiteY3" fmla="*/ 0 h 50829"/>
                  <a:gd name="connsiteX4" fmla="*/ 6594 w 6594"/>
                  <a:gd name="connsiteY4" fmla="*/ 3297 h 50829"/>
                  <a:gd name="connsiteX5" fmla="*/ 6594 w 6594"/>
                  <a:gd name="connsiteY5" fmla="*/ 47529 h 50829"/>
                  <a:gd name="connsiteX6" fmla="*/ 3297 w 6594"/>
                  <a:gd name="connsiteY6" fmla="*/ 50830 h 5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9">
                    <a:moveTo>
                      <a:pt x="3297" y="50830"/>
                    </a:moveTo>
                    <a:cubicBezTo>
                      <a:pt x="1474" y="50830"/>
                      <a:pt x="0" y="49353"/>
                      <a:pt x="0" y="47533"/>
                    </a:cubicBezTo>
                    <a:lnTo>
                      <a:pt x="0" y="3297"/>
                    </a:lnTo>
                    <a:cubicBezTo>
                      <a:pt x="0" y="1477"/>
                      <a:pt x="1474" y="0"/>
                      <a:pt x="3297" y="0"/>
                    </a:cubicBezTo>
                    <a:cubicBezTo>
                      <a:pt x="5120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53"/>
                      <a:pt x="5120" y="50830"/>
                      <a:pt x="3297" y="50830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5122CCC-CCB2-4004-B180-A895C5817C40}"/>
                  </a:ext>
                </a:extLst>
              </p:cNvPr>
              <p:cNvSpPr/>
              <p:nvPr/>
            </p:nvSpPr>
            <p:spPr>
              <a:xfrm>
                <a:off x="10344919" y="1175552"/>
                <a:ext cx="6594" cy="50826"/>
              </a:xfrm>
              <a:custGeom>
                <a:avLst/>
                <a:gdLst>
                  <a:gd name="connsiteX0" fmla="*/ 3297 w 6594"/>
                  <a:gd name="connsiteY0" fmla="*/ 50826 h 50826"/>
                  <a:gd name="connsiteX1" fmla="*/ 0 w 6594"/>
                  <a:gd name="connsiteY1" fmla="*/ 47529 h 50826"/>
                  <a:gd name="connsiteX2" fmla="*/ 0 w 6594"/>
                  <a:gd name="connsiteY2" fmla="*/ 3297 h 50826"/>
                  <a:gd name="connsiteX3" fmla="*/ 3297 w 6594"/>
                  <a:gd name="connsiteY3" fmla="*/ 0 h 50826"/>
                  <a:gd name="connsiteX4" fmla="*/ 6594 w 6594"/>
                  <a:gd name="connsiteY4" fmla="*/ 3297 h 50826"/>
                  <a:gd name="connsiteX5" fmla="*/ 6594 w 6594"/>
                  <a:gd name="connsiteY5" fmla="*/ 47529 h 50826"/>
                  <a:gd name="connsiteX6" fmla="*/ 3297 w 6594"/>
                  <a:gd name="connsiteY6" fmla="*/ 50826 h 5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4" h="50826">
                    <a:moveTo>
                      <a:pt x="3297" y="50826"/>
                    </a:moveTo>
                    <a:cubicBezTo>
                      <a:pt x="1477" y="50826"/>
                      <a:pt x="0" y="49349"/>
                      <a:pt x="0" y="47529"/>
                    </a:cubicBezTo>
                    <a:lnTo>
                      <a:pt x="0" y="3297"/>
                    </a:lnTo>
                    <a:cubicBezTo>
                      <a:pt x="0" y="1477"/>
                      <a:pt x="1477" y="0"/>
                      <a:pt x="3297" y="0"/>
                    </a:cubicBezTo>
                    <a:cubicBezTo>
                      <a:pt x="5117" y="0"/>
                      <a:pt x="6594" y="1477"/>
                      <a:pt x="6594" y="3297"/>
                    </a:cubicBezTo>
                    <a:lnTo>
                      <a:pt x="6594" y="47529"/>
                    </a:lnTo>
                    <a:cubicBezTo>
                      <a:pt x="6594" y="49349"/>
                      <a:pt x="5117" y="50826"/>
                      <a:pt x="3297" y="50826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2FE1C53-C585-4B9A-8C16-D8EFCAE3176D}"/>
                  </a:ext>
                </a:extLst>
              </p:cNvPr>
              <p:cNvSpPr/>
              <p:nvPr/>
            </p:nvSpPr>
            <p:spPr>
              <a:xfrm>
                <a:off x="10412789" y="1054924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4" y="6594"/>
                      <a:pt x="0" y="5117"/>
                      <a:pt x="0" y="3297"/>
                    </a:cubicBezTo>
                    <a:cubicBezTo>
                      <a:pt x="0" y="1477"/>
                      <a:pt x="1474" y="0"/>
                      <a:pt x="3297" y="0"/>
                    </a:cubicBezTo>
                    <a:lnTo>
                      <a:pt x="47529" y="0"/>
                    </a:lnTo>
                    <a:cubicBezTo>
                      <a:pt x="49353" y="0"/>
                      <a:pt x="50827" y="1477"/>
                      <a:pt x="50827" y="3297"/>
                    </a:cubicBezTo>
                    <a:cubicBezTo>
                      <a:pt x="50827" y="5117"/>
                      <a:pt x="49353" y="6594"/>
                      <a:pt x="47529" y="65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F3EAC9E-ADFB-45CC-8D25-C6C9B24DBC99}"/>
                  </a:ext>
                </a:extLst>
              </p:cNvPr>
              <p:cNvSpPr/>
              <p:nvPr/>
            </p:nvSpPr>
            <p:spPr>
              <a:xfrm>
                <a:off x="9895449" y="1275572"/>
                <a:ext cx="37873" cy="37872"/>
              </a:xfrm>
              <a:custGeom>
                <a:avLst/>
                <a:gdLst>
                  <a:gd name="connsiteX0" fmla="*/ 3298 w 37873"/>
                  <a:gd name="connsiteY0" fmla="*/ 37873 h 37872"/>
                  <a:gd name="connsiteX1" fmla="*/ 967 w 37873"/>
                  <a:gd name="connsiteY1" fmla="*/ 36907 h 37872"/>
                  <a:gd name="connsiteX2" fmla="*/ 967 w 37873"/>
                  <a:gd name="connsiteY2" fmla="*/ 32244 h 37872"/>
                  <a:gd name="connsiteX3" fmla="*/ 32244 w 37873"/>
                  <a:gd name="connsiteY3" fmla="*/ 967 h 37872"/>
                  <a:gd name="connsiteX4" fmla="*/ 36906 w 37873"/>
                  <a:gd name="connsiteY4" fmla="*/ 967 h 37872"/>
                  <a:gd name="connsiteX5" fmla="*/ 36906 w 37873"/>
                  <a:gd name="connsiteY5" fmla="*/ 5629 h 37872"/>
                  <a:gd name="connsiteX6" fmla="*/ 5629 w 37873"/>
                  <a:gd name="connsiteY6" fmla="*/ 36907 h 37872"/>
                  <a:gd name="connsiteX7" fmla="*/ 3298 w 37873"/>
                  <a:gd name="connsiteY7" fmla="*/ 37873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73" h="37872">
                    <a:moveTo>
                      <a:pt x="3298" y="37873"/>
                    </a:moveTo>
                    <a:cubicBezTo>
                      <a:pt x="2454" y="37873"/>
                      <a:pt x="1610" y="37549"/>
                      <a:pt x="967" y="36907"/>
                    </a:cubicBezTo>
                    <a:cubicBezTo>
                      <a:pt x="-322" y="35617"/>
                      <a:pt x="-322" y="33533"/>
                      <a:pt x="967" y="32244"/>
                    </a:cubicBezTo>
                    <a:lnTo>
                      <a:pt x="32244" y="967"/>
                    </a:lnTo>
                    <a:cubicBezTo>
                      <a:pt x="33533" y="-322"/>
                      <a:pt x="35617" y="-322"/>
                      <a:pt x="36906" y="967"/>
                    </a:cubicBezTo>
                    <a:cubicBezTo>
                      <a:pt x="38196" y="2256"/>
                      <a:pt x="38196" y="4340"/>
                      <a:pt x="36906" y="5629"/>
                    </a:cubicBezTo>
                    <a:lnTo>
                      <a:pt x="5629" y="36907"/>
                    </a:lnTo>
                    <a:cubicBezTo>
                      <a:pt x="4986" y="37549"/>
                      <a:pt x="4142" y="37873"/>
                      <a:pt x="3298" y="3787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DA4434E-3B2D-42FF-BF18-61861915FCE0}"/>
                  </a:ext>
                </a:extLst>
              </p:cNvPr>
              <p:cNvSpPr/>
              <p:nvPr/>
            </p:nvSpPr>
            <p:spPr>
              <a:xfrm>
                <a:off x="9937921" y="1200671"/>
                <a:ext cx="50826" cy="6594"/>
              </a:xfrm>
              <a:custGeom>
                <a:avLst/>
                <a:gdLst>
                  <a:gd name="connsiteX0" fmla="*/ 47529 w 50826"/>
                  <a:gd name="connsiteY0" fmla="*/ 6594 h 6594"/>
                  <a:gd name="connsiteX1" fmla="*/ 3297 w 50826"/>
                  <a:gd name="connsiteY1" fmla="*/ 6594 h 6594"/>
                  <a:gd name="connsiteX2" fmla="*/ 0 w 50826"/>
                  <a:gd name="connsiteY2" fmla="*/ 3297 h 6594"/>
                  <a:gd name="connsiteX3" fmla="*/ 3297 w 50826"/>
                  <a:gd name="connsiteY3" fmla="*/ 0 h 6594"/>
                  <a:gd name="connsiteX4" fmla="*/ 47529 w 50826"/>
                  <a:gd name="connsiteY4" fmla="*/ 0 h 6594"/>
                  <a:gd name="connsiteX5" fmla="*/ 50827 w 50826"/>
                  <a:gd name="connsiteY5" fmla="*/ 3297 h 6594"/>
                  <a:gd name="connsiteX6" fmla="*/ 47529 w 50826"/>
                  <a:gd name="connsiteY6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26" h="6594">
                    <a:moveTo>
                      <a:pt x="47529" y="6594"/>
                    </a:moveTo>
                    <a:lnTo>
                      <a:pt x="3297" y="6594"/>
                    </a:lnTo>
                    <a:cubicBezTo>
                      <a:pt x="1477" y="6594"/>
                      <a:pt x="0" y="5117"/>
                      <a:pt x="0" y="3297"/>
                    </a:cubicBezTo>
                    <a:cubicBezTo>
                      <a:pt x="0" y="1477"/>
                      <a:pt x="1477" y="0"/>
                      <a:pt x="3297" y="0"/>
                    </a:cubicBezTo>
                    <a:lnTo>
                      <a:pt x="47529" y="0"/>
                    </a:lnTo>
                    <a:cubicBezTo>
                      <a:pt x="49349" y="0"/>
                      <a:pt x="50827" y="1477"/>
                      <a:pt x="50827" y="3297"/>
                    </a:cubicBezTo>
                    <a:cubicBezTo>
                      <a:pt x="50827" y="5117"/>
                      <a:pt x="49349" y="6594"/>
                      <a:pt x="47529" y="6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8207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951CDC-B767-4193-B49C-3A27567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6896099" cy="49501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Multi-modal</a:t>
            </a:r>
            <a:r>
              <a:rPr lang="en-US" dirty="0"/>
              <a:t>: process and relate information from multiple </a:t>
            </a:r>
            <a:r>
              <a:rPr lang="en-US" dirty="0">
                <a:solidFill>
                  <a:schemeClr val="accent1"/>
                </a:solidFill>
              </a:rPr>
              <a:t>modalities</a:t>
            </a:r>
          </a:p>
          <a:p>
            <a:pPr lvl="1"/>
            <a:r>
              <a:rPr lang="en-US" b="1" dirty="0"/>
              <a:t>Text</a:t>
            </a:r>
            <a:r>
              <a:rPr lang="en-US" dirty="0"/>
              <a:t>: natural language </a:t>
            </a:r>
          </a:p>
          <a:p>
            <a:pPr lvl="1"/>
            <a:r>
              <a:rPr lang="en-US" b="1" dirty="0"/>
              <a:t>Visual</a:t>
            </a:r>
            <a:r>
              <a:rPr lang="en-US" dirty="0"/>
              <a:t>: images or videos</a:t>
            </a:r>
          </a:p>
          <a:p>
            <a:pPr lvl="1"/>
            <a:r>
              <a:rPr lang="en-US" b="1" dirty="0"/>
              <a:t>Vocal</a:t>
            </a:r>
            <a:r>
              <a:rPr lang="en-US" dirty="0"/>
              <a:t>: sounds</a:t>
            </a:r>
          </a:p>
          <a:p>
            <a:pPr lvl="1"/>
            <a:r>
              <a:rPr lang="en-US" dirty="0"/>
              <a:t>Point clouds, </a:t>
            </a:r>
            <a:r>
              <a:rPr lang="en-US" b="1" dirty="0"/>
              <a:t>sensor</a:t>
            </a:r>
            <a:r>
              <a:rPr lang="en-US" dirty="0"/>
              <a:t> data (accelerometer, speed),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775BC-CC1B-4CB4-8C82-830773BB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C7601-2DF4-42ED-A925-CE2E6A57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Multi-modal Multi-Task Models (MMMT)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E9F-DA34-483A-9D98-A65F6CEC2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02" y="3391070"/>
            <a:ext cx="4357831" cy="25616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14F9D9-1B57-41F4-98D2-B58C694794C5}"/>
              </a:ext>
            </a:extLst>
          </p:cNvPr>
          <p:cNvSpPr/>
          <p:nvPr/>
        </p:nvSpPr>
        <p:spPr>
          <a:xfrm>
            <a:off x="2119409" y="5991383"/>
            <a:ext cx="3436619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700" i="1" dirty="0">
                <a:latin typeface="Corbel" panose="020B0503020204020204" pitchFamily="34" charset="0"/>
              </a:rPr>
              <a:t>Huang Z, et al. Multi-modal sensor fusion-based deep neural network for end-to-end autonomous driving with scene understanding. IEEE Sensors Journal. 2020 Jun 17.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5D82F2-DB33-43F3-8515-E6789E2779C6}"/>
              </a:ext>
            </a:extLst>
          </p:cNvPr>
          <p:cNvGrpSpPr/>
          <p:nvPr/>
        </p:nvGrpSpPr>
        <p:grpSpPr>
          <a:xfrm>
            <a:off x="7233728" y="1267615"/>
            <a:ext cx="1990613" cy="3838777"/>
            <a:chOff x="7353300" y="1479865"/>
            <a:chExt cx="3086100" cy="40957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527A7C-C3B7-43E6-96D1-8CF8CA76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3694" y="1479865"/>
              <a:ext cx="3015706" cy="409575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7A530A-3CE8-461E-BFEF-72A33C0FDA26}"/>
                </a:ext>
              </a:extLst>
            </p:cNvPr>
            <p:cNvSpPr/>
            <p:nvPr/>
          </p:nvSpPr>
          <p:spPr>
            <a:xfrm>
              <a:off x="7353300" y="1584325"/>
              <a:ext cx="234950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2A50A-F64D-4CAA-9C68-E0477C186B1F}"/>
                </a:ext>
              </a:extLst>
            </p:cNvPr>
            <p:cNvSpPr/>
            <p:nvPr/>
          </p:nvSpPr>
          <p:spPr>
            <a:xfrm>
              <a:off x="7364956" y="2200911"/>
              <a:ext cx="117475" cy="129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2C537E1-00B5-4F39-A3FC-6B05FD0B2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583" y="1215029"/>
            <a:ext cx="2288433" cy="44382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514B8B-F096-41EC-AE91-A45EF2E14725}"/>
              </a:ext>
            </a:extLst>
          </p:cNvPr>
          <p:cNvSpPr/>
          <p:nvPr/>
        </p:nvSpPr>
        <p:spPr>
          <a:xfrm>
            <a:off x="9710583" y="5739319"/>
            <a:ext cx="2264843" cy="45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700" i="1" dirty="0">
                <a:latin typeface="Corbel" panose="020B0503020204020204" pitchFamily="34" charset="0"/>
              </a:rPr>
              <a:t>Nobis, Felix, et al. "A deep learning-based radar and camera sensor fusion architecture for object detection." 2019 Sensor Data Fusion: Trends, Solutions, Applications (SDF). IEEE, 2019.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DAC8C5-E56A-4A02-AD54-A2AB22D13347}"/>
              </a:ext>
            </a:extLst>
          </p:cNvPr>
          <p:cNvSpPr/>
          <p:nvPr/>
        </p:nvSpPr>
        <p:spPr>
          <a:xfrm>
            <a:off x="7405124" y="5653327"/>
            <a:ext cx="1839065" cy="66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700" i="1" dirty="0">
                <a:latin typeface="Corbel" panose="020B0503020204020204" pitchFamily="34" charset="0"/>
              </a:rPr>
              <a:t>Yang, Zhengyuan, et al. "End-to-end multi-modal multi-task vehicle control for self-driving cars with visual perceptions." 2018 24th International Conference on Pattern Recognition (ICPR). IEEE, 2018.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2B8E9F-F381-43FB-8CF5-28C1BC13EE67}"/>
              </a:ext>
            </a:extLst>
          </p:cNvPr>
          <p:cNvSpPr/>
          <p:nvPr/>
        </p:nvSpPr>
        <p:spPr>
          <a:xfrm>
            <a:off x="9675445" y="1104900"/>
            <a:ext cx="2358851" cy="5211032"/>
          </a:xfrm>
          <a:prstGeom prst="rect">
            <a:avLst/>
          </a:prstGeom>
          <a:noFill/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AE8168-C7DA-4F6F-85DD-EAAD55E690C1}"/>
              </a:ext>
            </a:extLst>
          </p:cNvPr>
          <p:cNvSpPr/>
          <p:nvPr/>
        </p:nvSpPr>
        <p:spPr>
          <a:xfrm>
            <a:off x="7238822" y="1104900"/>
            <a:ext cx="2118640" cy="5211032"/>
          </a:xfrm>
          <a:prstGeom prst="rect">
            <a:avLst/>
          </a:prstGeom>
          <a:noFill/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30EE2C-D134-461B-8786-17811506C0BB}"/>
              </a:ext>
            </a:extLst>
          </p:cNvPr>
          <p:cNvSpPr/>
          <p:nvPr/>
        </p:nvSpPr>
        <p:spPr>
          <a:xfrm>
            <a:off x="1565091" y="3391069"/>
            <a:ext cx="4443922" cy="2907821"/>
          </a:xfrm>
          <a:prstGeom prst="rect">
            <a:avLst/>
          </a:prstGeom>
          <a:noFill/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43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951CDC-B767-4193-B49C-3A27567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5"/>
            <a:ext cx="4571999" cy="320870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Multi-modal</a:t>
            </a:r>
            <a:r>
              <a:rPr lang="en-US" dirty="0"/>
              <a:t>: process and relate information from multiple </a:t>
            </a:r>
            <a:r>
              <a:rPr lang="en-US" dirty="0">
                <a:solidFill>
                  <a:schemeClr val="accent1"/>
                </a:solidFill>
              </a:rPr>
              <a:t>modalities</a:t>
            </a:r>
          </a:p>
          <a:p>
            <a:pPr lvl="1"/>
            <a:r>
              <a:rPr lang="en-US" b="1" dirty="0"/>
              <a:t>Text, visual, vocal, motion,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775BC-CC1B-4CB4-8C82-830773BB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C7601-2DF4-42ED-A925-CE2E6A57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Multi-modal Multi-Task Models (MMMT)</a:t>
            </a:r>
          </a:p>
        </p:txBody>
      </p:sp>
      <p:pic>
        <p:nvPicPr>
          <p:cNvPr id="9" name="Graphic 8" descr="A saxophone with music notes">
            <a:extLst>
              <a:ext uri="{FF2B5EF4-FFF2-40B4-BE49-F238E27FC236}">
                <a16:creationId xmlns:a16="http://schemas.microsoft.com/office/drawing/2014/main" id="{71EFD2CA-92D6-4E4D-A057-673DAD268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91102" y="882894"/>
            <a:ext cx="2493232" cy="2493232"/>
          </a:xfrm>
          <a:prstGeom prst="rect">
            <a:avLst/>
          </a:prstGeom>
        </p:spPr>
      </p:pic>
      <p:pic>
        <p:nvPicPr>
          <p:cNvPr id="14" name="Graphic 13" descr="A flower bouquet">
            <a:extLst>
              <a:ext uri="{FF2B5EF4-FFF2-40B4-BE49-F238E27FC236}">
                <a16:creationId xmlns:a16="http://schemas.microsoft.com/office/drawing/2014/main" id="{E11449DF-6026-4D27-878B-9EE6A40DA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84334" y="1080775"/>
            <a:ext cx="1960605" cy="1960605"/>
          </a:xfrm>
          <a:prstGeom prst="rect">
            <a:avLst/>
          </a:prstGeom>
        </p:spPr>
      </p:pic>
      <p:pic>
        <p:nvPicPr>
          <p:cNvPr id="26" name="Graphic 25" descr="A robot with a raised arm">
            <a:extLst>
              <a:ext uri="{FF2B5EF4-FFF2-40B4-BE49-F238E27FC236}">
                <a16:creationId xmlns:a16="http://schemas.microsoft.com/office/drawing/2014/main" id="{5701C997-BF10-4F09-9112-8C80FAF94B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7084334" y="4205446"/>
            <a:ext cx="2283943" cy="2283943"/>
          </a:xfrm>
          <a:prstGeom prst="rect">
            <a:avLst/>
          </a:prstGeom>
        </p:spPr>
      </p:pic>
      <p:pic>
        <p:nvPicPr>
          <p:cNvPr id="28" name="Graphic 27" descr="A flying Pteranodon">
            <a:extLst>
              <a:ext uri="{FF2B5EF4-FFF2-40B4-BE49-F238E27FC236}">
                <a16:creationId xmlns:a16="http://schemas.microsoft.com/office/drawing/2014/main" id="{F5B57177-E20B-43DA-87F5-15286AF6F0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223269" y="882894"/>
            <a:ext cx="2348224" cy="23482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3B9817-D2F7-4110-A53B-67564B6A1BBD}"/>
              </a:ext>
            </a:extLst>
          </p:cNvPr>
          <p:cNvSpPr txBox="1"/>
          <p:nvPr/>
        </p:nvSpPr>
        <p:spPr>
          <a:xfrm>
            <a:off x="5242291" y="3098288"/>
            <a:ext cx="1045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Sound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E4046E-F076-4C6F-980F-43781025F699}"/>
              </a:ext>
            </a:extLst>
          </p:cNvPr>
          <p:cNvSpPr txBox="1"/>
          <p:nvPr/>
        </p:nvSpPr>
        <p:spPr>
          <a:xfrm>
            <a:off x="7703382" y="3098286"/>
            <a:ext cx="1045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Image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89BF7C-13F6-4689-BE39-DBB0E9082FD2}"/>
              </a:ext>
            </a:extLst>
          </p:cNvPr>
          <p:cNvSpPr txBox="1"/>
          <p:nvPr/>
        </p:nvSpPr>
        <p:spPr>
          <a:xfrm>
            <a:off x="9890760" y="3098286"/>
            <a:ext cx="1226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Motion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AD270C-FB58-4A62-B35F-A078018BF058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5765214" y="3559953"/>
            <a:ext cx="2461091" cy="64549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53C76E-5EEE-481A-B8AE-37EAFFF397C8}"/>
              </a:ext>
            </a:extLst>
          </p:cNvPr>
          <p:cNvCxnSpPr>
            <a:cxnSpLocks/>
            <a:stCxn id="27" idx="2"/>
            <a:endCxn id="26" idx="0"/>
          </p:cNvCxnSpPr>
          <p:nvPr/>
        </p:nvCxnSpPr>
        <p:spPr>
          <a:xfrm>
            <a:off x="8226305" y="3559951"/>
            <a:ext cx="0" cy="64549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2B58F5-9354-48FA-ADA1-59B95B378CB4}"/>
              </a:ext>
            </a:extLst>
          </p:cNvPr>
          <p:cNvCxnSpPr>
            <a:cxnSpLocks/>
            <a:stCxn id="29" idx="2"/>
            <a:endCxn id="26" idx="0"/>
          </p:cNvCxnSpPr>
          <p:nvPr/>
        </p:nvCxnSpPr>
        <p:spPr>
          <a:xfrm flipH="1">
            <a:off x="8226305" y="3559951"/>
            <a:ext cx="2277866" cy="64549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5793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951CDC-B767-4193-B49C-3A27567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4500815" cy="49501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Multi-modal</a:t>
            </a:r>
            <a:r>
              <a:rPr lang="en-US" dirty="0"/>
              <a:t>: process and relate information from multiple </a:t>
            </a:r>
            <a:r>
              <a:rPr lang="en-US" dirty="0">
                <a:solidFill>
                  <a:schemeClr val="accent1"/>
                </a:solidFill>
              </a:rPr>
              <a:t>modalities</a:t>
            </a:r>
          </a:p>
          <a:p>
            <a:pPr lvl="1"/>
            <a:r>
              <a:rPr lang="en-US" b="1" dirty="0"/>
              <a:t>Text, visual, vocal, motion, etc.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dirty="0">
                <a:solidFill>
                  <a:schemeClr val="accent1"/>
                </a:solidFill>
              </a:rPr>
              <a:t>Multi-task</a:t>
            </a:r>
            <a:r>
              <a:rPr lang="en-US" altLang="zh-CN" dirty="0"/>
              <a:t>: t</a:t>
            </a:r>
            <a:r>
              <a:rPr lang="en-US" dirty="0"/>
              <a:t>o learn multiple related tasks jointly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Knowledge transfer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Improve the generalization performance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dirty="0"/>
              <a:t>Mitigate training (labeled) </a:t>
            </a:r>
            <a:r>
              <a:rPr lang="en-US" dirty="0"/>
              <a:t>data sparsity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775BC-CC1B-4CB4-8C82-830773BB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C7601-2DF4-42ED-A925-CE2E6A57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Multi-modal Multi-Task Models (MMMT)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5BA6D-A05D-4EF6-9E0B-0174FC4F598D}"/>
              </a:ext>
            </a:extLst>
          </p:cNvPr>
          <p:cNvSpPr/>
          <p:nvPr/>
        </p:nvSpPr>
        <p:spPr>
          <a:xfrm>
            <a:off x="6096000" y="5567918"/>
            <a:ext cx="3947160" cy="67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latin typeface="Corbel" panose="020B0503020204020204" pitchFamily="34" charset="0"/>
              </a:rPr>
              <a:t>Ruder, Sebastian. "An overview of multi-task learning in deep neural networks." </a:t>
            </a:r>
            <a:r>
              <a:rPr lang="en-US" sz="1200" i="1" dirty="0" err="1">
                <a:latin typeface="Corbel" panose="020B0503020204020204" pitchFamily="34" charset="0"/>
              </a:rPr>
              <a:t>arXiv</a:t>
            </a:r>
            <a:r>
              <a:rPr lang="en-US" sz="1200" i="1" dirty="0">
                <a:latin typeface="Corbel" panose="020B0503020204020204" pitchFamily="34" charset="0"/>
              </a:rPr>
              <a:t> preprint arXiv:1706.05098 (2017).</a:t>
            </a:r>
          </a:p>
        </p:txBody>
      </p:sp>
      <p:pic>
        <p:nvPicPr>
          <p:cNvPr id="6" name="Picture 2" descr="An Overview of Multi-Task Learning for Deep Learning">
            <a:extLst>
              <a:ext uri="{FF2B5EF4-FFF2-40B4-BE49-F238E27FC236}">
                <a16:creationId xmlns:a16="http://schemas.microsoft.com/office/drawing/2014/main" id="{4706EF2C-245A-47DE-921C-AC88FF447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11" y="3558905"/>
            <a:ext cx="2582617" cy="19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n Overview of Multi-Task Learning for Deep Learning">
            <a:extLst>
              <a:ext uri="{FF2B5EF4-FFF2-40B4-BE49-F238E27FC236}">
                <a16:creationId xmlns:a16="http://schemas.microsoft.com/office/drawing/2014/main" id="{F5E0533D-33C5-449E-B62B-D5145EDB2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25" y="1211609"/>
            <a:ext cx="5054790" cy="19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763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951CDC-B767-4193-B49C-3A27567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4500815" cy="49501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Multi-modal</a:t>
            </a:r>
            <a:r>
              <a:rPr lang="en-US" dirty="0"/>
              <a:t>: process and relate information from multiple </a:t>
            </a:r>
            <a:r>
              <a:rPr lang="en-US" dirty="0">
                <a:solidFill>
                  <a:schemeClr val="accent1"/>
                </a:solidFill>
              </a:rPr>
              <a:t>modalities</a:t>
            </a:r>
          </a:p>
          <a:p>
            <a:pPr lvl="1"/>
            <a:r>
              <a:rPr lang="en-US" b="1" dirty="0"/>
              <a:t>Text, visual, vocal, motion, etc.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dirty="0">
                <a:solidFill>
                  <a:schemeClr val="accent1"/>
                </a:solidFill>
              </a:rPr>
              <a:t>Multi-task</a:t>
            </a:r>
            <a:r>
              <a:rPr lang="en-US" altLang="zh-CN" dirty="0"/>
              <a:t>: t</a:t>
            </a:r>
            <a:r>
              <a:rPr lang="en-US" dirty="0"/>
              <a:t>o learn multiple related tasks jointly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Knowledge transfer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Improve the generalization performance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dirty="0"/>
              <a:t>Mitigate training (labeled) </a:t>
            </a:r>
            <a:r>
              <a:rPr lang="en-US" dirty="0"/>
              <a:t>data sparsity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775BC-CC1B-4CB4-8C82-830773BB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C7601-2DF4-42ED-A925-CE2E6A57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Multi-modal Multi-Task Models (MMMT)</a:t>
            </a:r>
          </a:p>
        </p:txBody>
      </p:sp>
      <p:graphicFrame>
        <p:nvGraphicFramePr>
          <p:cNvPr id="8" name="Table 24">
            <a:extLst>
              <a:ext uri="{FF2B5EF4-FFF2-40B4-BE49-F238E27FC236}">
                <a16:creationId xmlns:a16="http://schemas.microsoft.com/office/drawing/2014/main" id="{2BC18F8B-2C3E-443D-BF69-007B7CED9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21501"/>
              </p:ext>
            </p:extLst>
          </p:nvPr>
        </p:nvGraphicFramePr>
        <p:xfrm>
          <a:off x="5730240" y="2395687"/>
          <a:ext cx="5401863" cy="182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207">
                  <a:extLst>
                    <a:ext uri="{9D8B030D-6E8A-4147-A177-3AD203B41FA5}">
                      <a16:colId xmlns:a16="http://schemas.microsoft.com/office/drawing/2014/main" val="2882533078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2202689662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3465144403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2402469209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1201095721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2488230311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3042356018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4173370702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3275829238"/>
                    </a:ext>
                  </a:extLst>
                </a:gridCol>
              </a:tblGrid>
              <a:tr h="608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19799"/>
                  </a:ext>
                </a:extLst>
              </a:tr>
              <a:tr h="608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5989"/>
                  </a:ext>
                </a:extLst>
              </a:tr>
              <a:tr h="608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276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2BCA70-F045-4F95-B74F-20A5C80A90C1}"/>
              </a:ext>
            </a:extLst>
          </p:cNvPr>
          <p:cNvSpPr txBox="1"/>
          <p:nvPr/>
        </p:nvSpPr>
        <p:spPr>
          <a:xfrm>
            <a:off x="5730240" y="2769880"/>
            <a:ext cx="5401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rbel" panose="020B0503020204020204" pitchFamily="34" charset="0"/>
              </a:rPr>
              <a:t>Largely increased complexity in model structure</a:t>
            </a:r>
          </a:p>
        </p:txBody>
      </p:sp>
    </p:spTree>
    <p:extLst>
      <p:ext uri="{BB962C8B-B14F-4D97-AF65-F5344CB8AC3E}">
        <p14:creationId xmlns:p14="http://schemas.microsoft.com/office/powerpoint/2010/main" val="40728754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BB0C38-01EF-4258-9D56-1C1FD1AF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AF4DD-79E2-4162-ABA7-B13E9752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Heterogeneous Platforms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8B10B-A7BB-4FE4-BD21-41228C30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0" y="1654441"/>
            <a:ext cx="4992893" cy="37120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968FDC-1144-4419-A5F6-833E1FBE272A}"/>
              </a:ext>
            </a:extLst>
          </p:cNvPr>
          <p:cNvSpPr/>
          <p:nvPr/>
        </p:nvSpPr>
        <p:spPr>
          <a:xfrm>
            <a:off x="745179" y="5366451"/>
            <a:ext cx="4591734" cy="586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400" i="1" dirty="0">
                <a:latin typeface="Corbel" panose="020B0503020204020204" pitchFamily="34" charset="0"/>
              </a:rPr>
              <a:t>https://www.xilinx.com/support/documentation/white_papers/wp505-versal-acap.pdf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80241-E3F2-4F77-8624-993B268B1AAD}"/>
              </a:ext>
            </a:extLst>
          </p:cNvPr>
          <p:cNvSpPr/>
          <p:nvPr/>
        </p:nvSpPr>
        <p:spPr>
          <a:xfrm>
            <a:off x="6843785" y="5386053"/>
            <a:ext cx="4582699" cy="75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400" i="1" dirty="0" err="1">
                <a:latin typeface="Corbel" panose="020B0503020204020204" pitchFamily="34" charset="0"/>
              </a:rPr>
              <a:t>Talpes</a:t>
            </a:r>
            <a:r>
              <a:rPr lang="en-US" sz="1400" i="1" dirty="0">
                <a:latin typeface="Corbel" panose="020B0503020204020204" pitchFamily="34" charset="0"/>
              </a:rPr>
              <a:t>, Emil, et al. "Compute solution for tesla's full self-driving computer." IEEE Micro 40, no. 2 (2020): 25-35.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19E16-A9F9-446D-8D98-06B56D57D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615"/>
          <a:stretch/>
        </p:blipFill>
        <p:spPr>
          <a:xfrm>
            <a:off x="5765214" y="1491549"/>
            <a:ext cx="5989320" cy="38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33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BB0C38-01EF-4258-9D56-1C1FD1AF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AF4DD-79E2-4162-ABA7-B13E9752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Heterogeneous Platforms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8B10B-A7BB-4FE4-BD21-41228C30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0" y="1654441"/>
            <a:ext cx="4992893" cy="37120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968FDC-1144-4419-A5F6-833E1FBE272A}"/>
              </a:ext>
            </a:extLst>
          </p:cNvPr>
          <p:cNvSpPr/>
          <p:nvPr/>
        </p:nvSpPr>
        <p:spPr>
          <a:xfrm>
            <a:off x="745179" y="5366451"/>
            <a:ext cx="4591734" cy="586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400" i="1" dirty="0">
                <a:latin typeface="Corbel" panose="020B0503020204020204" pitchFamily="34" charset="0"/>
              </a:rPr>
              <a:t>https://www.xilinx.com/support/documentation/white_papers/wp505-versal-acap.pdf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80241-E3F2-4F77-8624-993B268B1AAD}"/>
              </a:ext>
            </a:extLst>
          </p:cNvPr>
          <p:cNvSpPr/>
          <p:nvPr/>
        </p:nvSpPr>
        <p:spPr>
          <a:xfrm>
            <a:off x="6843785" y="5386053"/>
            <a:ext cx="4582699" cy="75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400" i="1" dirty="0" err="1">
                <a:latin typeface="Corbel" panose="020B0503020204020204" pitchFamily="34" charset="0"/>
              </a:rPr>
              <a:t>Talpes</a:t>
            </a:r>
            <a:r>
              <a:rPr lang="en-US" sz="1400" i="1" dirty="0">
                <a:latin typeface="Corbel" panose="020B0503020204020204" pitchFamily="34" charset="0"/>
              </a:rPr>
              <a:t>, Emil, et al. "Compute solution for tesla's full self-driving computer." IEEE Micro 40, no. 2 (2020): 25-35.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19E16-A9F9-446D-8D98-06B56D57D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615"/>
          <a:stretch/>
        </p:blipFill>
        <p:spPr>
          <a:xfrm>
            <a:off x="5765214" y="1491549"/>
            <a:ext cx="5989320" cy="38749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8985C2-AF10-497F-B086-3DBDA33BE0AE}"/>
              </a:ext>
            </a:extLst>
          </p:cNvPr>
          <p:cNvSpPr/>
          <p:nvPr/>
        </p:nvSpPr>
        <p:spPr>
          <a:xfrm>
            <a:off x="190500" y="1491549"/>
            <a:ext cx="11657480" cy="45358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24">
            <a:extLst>
              <a:ext uri="{FF2B5EF4-FFF2-40B4-BE49-F238E27FC236}">
                <a16:creationId xmlns:a16="http://schemas.microsoft.com/office/drawing/2014/main" id="{D2E08F67-2637-4076-BCD1-92B07FE99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38118"/>
              </p:ext>
            </p:extLst>
          </p:nvPr>
        </p:nvGraphicFramePr>
        <p:xfrm>
          <a:off x="3070860" y="2674620"/>
          <a:ext cx="65608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980">
                  <a:extLst>
                    <a:ext uri="{9D8B030D-6E8A-4147-A177-3AD203B41FA5}">
                      <a16:colId xmlns:a16="http://schemas.microsoft.com/office/drawing/2014/main" val="2882533078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202689662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3465144403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402469209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1201095721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488230311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3042356018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4173370702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3275829238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1979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598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276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ED31F52-9DC4-4940-A7DF-E45AE4EAE94D}"/>
              </a:ext>
            </a:extLst>
          </p:cNvPr>
          <p:cNvSpPr txBox="1"/>
          <p:nvPr/>
        </p:nvSpPr>
        <p:spPr>
          <a:xfrm>
            <a:off x="3243968" y="2828835"/>
            <a:ext cx="5989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Largely increased complexity in heterogeneous platforms</a:t>
            </a:r>
          </a:p>
        </p:txBody>
      </p:sp>
    </p:spTree>
    <p:extLst>
      <p:ext uri="{BB962C8B-B14F-4D97-AF65-F5344CB8AC3E}">
        <p14:creationId xmlns:p14="http://schemas.microsoft.com/office/powerpoint/2010/main" val="128744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1B491-A12B-4AB9-8CD8-B87678FD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3C7C3-F275-4C8C-961A-7DFC7D15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Levels of Co-Design in Cake Factory…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79D10-E62E-4FEE-819F-AFB60D980E59}"/>
              </a:ext>
            </a:extLst>
          </p:cNvPr>
          <p:cNvSpPr txBox="1"/>
          <p:nvPr/>
        </p:nvSpPr>
        <p:spPr>
          <a:xfrm>
            <a:off x="2371614" y="1067426"/>
            <a:ext cx="2006447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Bake a cake…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6EBDC1-B245-41D7-B29C-CC9DAE31679E}"/>
              </a:ext>
            </a:extLst>
          </p:cNvPr>
          <p:cNvSpPr txBox="1"/>
          <p:nvPr/>
        </p:nvSpPr>
        <p:spPr>
          <a:xfrm>
            <a:off x="5562857" y="1065704"/>
            <a:ext cx="2106667" cy="461665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Corbel" panose="020B0503020204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Build a plate…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E7365-C049-47C2-A4A8-1AC1975C91E6}"/>
              </a:ext>
            </a:extLst>
          </p:cNvPr>
          <p:cNvSpPr txBox="1"/>
          <p:nvPr/>
        </p:nvSpPr>
        <p:spPr>
          <a:xfrm>
            <a:off x="246760" y="1947203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Level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9814F-674C-472A-9C0F-B19259552CF1}"/>
              </a:ext>
            </a:extLst>
          </p:cNvPr>
          <p:cNvSpPr txBox="1"/>
          <p:nvPr/>
        </p:nvSpPr>
        <p:spPr>
          <a:xfrm>
            <a:off x="246760" y="3392026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Level 1</a:t>
            </a:r>
          </a:p>
        </p:txBody>
      </p:sp>
      <p:pic>
        <p:nvPicPr>
          <p:cNvPr id="5" name="Graphic 4" descr="Cake with solid fill">
            <a:extLst>
              <a:ext uri="{FF2B5EF4-FFF2-40B4-BE49-F238E27FC236}">
                <a16:creationId xmlns:a16="http://schemas.microsoft.com/office/drawing/2014/main" id="{61AB5E0D-CC28-48BB-A21A-45D92810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538" y="1763990"/>
            <a:ext cx="1232568" cy="1232568"/>
          </a:xfrm>
          <a:prstGeom prst="rect">
            <a:avLst/>
          </a:prstGeom>
        </p:spPr>
      </p:pic>
      <p:pic>
        <p:nvPicPr>
          <p:cNvPr id="7" name="Graphic 6" descr="Plate with solid fill">
            <a:extLst>
              <a:ext uri="{FF2B5EF4-FFF2-40B4-BE49-F238E27FC236}">
                <a16:creationId xmlns:a16="http://schemas.microsoft.com/office/drawing/2014/main" id="{2FCFEA0D-161D-4A46-940C-65BC7BC35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3635" y="1991715"/>
            <a:ext cx="1021413" cy="1021413"/>
          </a:xfrm>
          <a:prstGeom prst="rect">
            <a:avLst/>
          </a:prstGeom>
        </p:spPr>
      </p:pic>
      <p:pic>
        <p:nvPicPr>
          <p:cNvPr id="24" name="Graphic 23" descr="Cake with solid fill">
            <a:extLst>
              <a:ext uri="{FF2B5EF4-FFF2-40B4-BE49-F238E27FC236}">
                <a16:creationId xmlns:a16="http://schemas.microsoft.com/office/drawing/2014/main" id="{775DF4CC-00C1-40BE-8F1D-4CB395F60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714" y="3317839"/>
            <a:ext cx="1145572" cy="1145572"/>
          </a:xfrm>
          <a:prstGeom prst="rect">
            <a:avLst/>
          </a:prstGeom>
        </p:spPr>
      </p:pic>
      <p:pic>
        <p:nvPicPr>
          <p:cNvPr id="19" name="Graphic 18" descr="Whisk with solid fill">
            <a:extLst>
              <a:ext uri="{FF2B5EF4-FFF2-40B4-BE49-F238E27FC236}">
                <a16:creationId xmlns:a16="http://schemas.microsoft.com/office/drawing/2014/main" id="{96DE2632-3BD9-4023-8EBB-C2C994D62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2541" y="2322764"/>
            <a:ext cx="523220" cy="523220"/>
          </a:xfrm>
          <a:prstGeom prst="rect">
            <a:avLst/>
          </a:prstGeom>
        </p:spPr>
      </p:pic>
      <p:pic>
        <p:nvPicPr>
          <p:cNvPr id="27" name="Graphic 26" descr="Tools with solid fill">
            <a:extLst>
              <a:ext uri="{FF2B5EF4-FFF2-40B4-BE49-F238E27FC236}">
                <a16:creationId xmlns:a16="http://schemas.microsoft.com/office/drawing/2014/main" id="{34352BF7-9AFD-49E1-A45D-419EF609E1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4827" y="2303768"/>
            <a:ext cx="333309" cy="33330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ED10305-611B-48EC-829C-AA7222445B27}"/>
              </a:ext>
            </a:extLst>
          </p:cNvPr>
          <p:cNvGrpSpPr>
            <a:grpSpLocks noChangeAspect="1"/>
          </p:cNvGrpSpPr>
          <p:nvPr/>
        </p:nvGrpSpPr>
        <p:grpSpPr>
          <a:xfrm>
            <a:off x="8198405" y="1656478"/>
            <a:ext cx="1280626" cy="1554480"/>
            <a:chOff x="10237508" y="1539167"/>
            <a:chExt cx="1522372" cy="1847922"/>
          </a:xfrm>
        </p:grpSpPr>
        <p:pic>
          <p:nvPicPr>
            <p:cNvPr id="42" name="Graphic 41" descr="Plate with solid fill">
              <a:extLst>
                <a:ext uri="{FF2B5EF4-FFF2-40B4-BE49-F238E27FC236}">
                  <a16:creationId xmlns:a16="http://schemas.microsoft.com/office/drawing/2014/main" id="{BD920B54-9DCE-46C3-8D3F-7BFA275E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87987" y="2365676"/>
              <a:ext cx="1021413" cy="1021413"/>
            </a:xfrm>
            <a:prstGeom prst="rect">
              <a:avLst/>
            </a:prstGeom>
          </p:spPr>
        </p:pic>
        <p:pic>
          <p:nvPicPr>
            <p:cNvPr id="41" name="Graphic 40" descr="Cake with solid fill">
              <a:extLst>
                <a:ext uri="{FF2B5EF4-FFF2-40B4-BE49-F238E27FC236}">
                  <a16:creationId xmlns:a16="http://schemas.microsoft.com/office/drawing/2014/main" id="{E00037F6-770A-411F-BE24-2CD944A9A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37508" y="1539167"/>
              <a:ext cx="1522372" cy="1522372"/>
            </a:xfrm>
            <a:prstGeom prst="rect">
              <a:avLst/>
            </a:prstGeom>
          </p:spPr>
        </p:pic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06E0EB-32A8-4C55-837C-8ADE7F624F90}"/>
              </a:ext>
            </a:extLst>
          </p:cNvPr>
          <p:cNvCxnSpPr>
            <a:cxnSpLocks/>
          </p:cNvCxnSpPr>
          <p:nvPr/>
        </p:nvCxnSpPr>
        <p:spPr>
          <a:xfrm>
            <a:off x="4665817" y="2540968"/>
            <a:ext cx="7452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38C282A-149B-4ADF-8A8B-960C65612A15}"/>
              </a:ext>
            </a:extLst>
          </p:cNvPr>
          <p:cNvCxnSpPr>
            <a:cxnSpLocks/>
          </p:cNvCxnSpPr>
          <p:nvPr/>
        </p:nvCxnSpPr>
        <p:spPr>
          <a:xfrm>
            <a:off x="7579269" y="2513547"/>
            <a:ext cx="6757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Whisk with solid fill">
            <a:extLst>
              <a:ext uri="{FF2B5EF4-FFF2-40B4-BE49-F238E27FC236}">
                <a16:creationId xmlns:a16="http://schemas.microsoft.com/office/drawing/2014/main" id="{F490A53A-6D17-4C0A-B5ED-FEBE277AB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6481" y="3824183"/>
            <a:ext cx="523220" cy="52322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F8C2890-4823-44C5-A88C-09D4695161E4}"/>
              </a:ext>
            </a:extLst>
          </p:cNvPr>
          <p:cNvGrpSpPr>
            <a:grpSpLocks noChangeAspect="1"/>
          </p:cNvGrpSpPr>
          <p:nvPr/>
        </p:nvGrpSpPr>
        <p:grpSpPr>
          <a:xfrm>
            <a:off x="3486866" y="3230362"/>
            <a:ext cx="1263912" cy="1005840"/>
            <a:chOff x="3605712" y="3061539"/>
            <a:chExt cx="1651634" cy="1314395"/>
          </a:xfrm>
        </p:grpSpPr>
        <p:pic>
          <p:nvPicPr>
            <p:cNvPr id="36" name="Graphic 35" descr="Thought bubble outline">
              <a:extLst>
                <a:ext uri="{FF2B5EF4-FFF2-40B4-BE49-F238E27FC236}">
                  <a16:creationId xmlns:a16="http://schemas.microsoft.com/office/drawing/2014/main" id="{615851FF-77A6-4440-A42E-4C0C09E8C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05712" y="3061539"/>
              <a:ext cx="1651634" cy="1314395"/>
            </a:xfrm>
            <a:prstGeom prst="rect">
              <a:avLst/>
            </a:prstGeom>
          </p:spPr>
        </p:pic>
        <p:pic>
          <p:nvPicPr>
            <p:cNvPr id="53" name="Graphic 52" descr="Plate outline">
              <a:extLst>
                <a:ext uri="{FF2B5EF4-FFF2-40B4-BE49-F238E27FC236}">
                  <a16:creationId xmlns:a16="http://schemas.microsoft.com/office/drawing/2014/main" id="{22D96AF1-04C9-4FB1-B728-79D3D93DB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23893" y="3182657"/>
              <a:ext cx="762714" cy="762714"/>
            </a:xfrm>
            <a:prstGeom prst="rect">
              <a:avLst/>
            </a:prstGeom>
          </p:spPr>
        </p:pic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6F391F7-ED9F-4898-A5FF-E2FE9F39CD1A}"/>
              </a:ext>
            </a:extLst>
          </p:cNvPr>
          <p:cNvCxnSpPr>
            <a:cxnSpLocks/>
          </p:cNvCxnSpPr>
          <p:nvPr/>
        </p:nvCxnSpPr>
        <p:spPr>
          <a:xfrm>
            <a:off x="4665816" y="4016189"/>
            <a:ext cx="7452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phic 54" descr="Tools with solid fill">
            <a:extLst>
              <a:ext uri="{FF2B5EF4-FFF2-40B4-BE49-F238E27FC236}">
                <a16:creationId xmlns:a16="http://schemas.microsoft.com/office/drawing/2014/main" id="{077C2C3E-2D78-4C82-9319-E2E7277313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4827" y="3868637"/>
            <a:ext cx="333309" cy="333309"/>
          </a:xfrm>
          <a:prstGeom prst="rect">
            <a:avLst/>
          </a:prstGeom>
        </p:spPr>
      </p:pic>
      <p:pic>
        <p:nvPicPr>
          <p:cNvPr id="56" name="Graphic 55" descr="Plate with solid fill">
            <a:extLst>
              <a:ext uri="{FF2B5EF4-FFF2-40B4-BE49-F238E27FC236}">
                <a16:creationId xmlns:a16="http://schemas.microsoft.com/office/drawing/2014/main" id="{BE984462-E6B5-4E25-A009-0396D9767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2071" y="3518993"/>
            <a:ext cx="1021413" cy="1021413"/>
          </a:xfrm>
          <a:prstGeom prst="rect">
            <a:avLst/>
          </a:prstGeom>
        </p:spPr>
      </p:pic>
      <p:pic>
        <p:nvPicPr>
          <p:cNvPr id="62" name="Graphic 61" descr="Plate with solid fill">
            <a:extLst>
              <a:ext uri="{FF2B5EF4-FFF2-40B4-BE49-F238E27FC236}">
                <a16:creationId xmlns:a16="http://schemas.microsoft.com/office/drawing/2014/main" id="{EFF1A553-1B1B-4634-B670-09F95610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0723" y="3713442"/>
            <a:ext cx="1021413" cy="1021413"/>
          </a:xfrm>
          <a:prstGeom prst="rect">
            <a:avLst/>
          </a:prstGeom>
        </p:spPr>
      </p:pic>
      <p:pic>
        <p:nvPicPr>
          <p:cNvPr id="61" name="Graphic 60" descr="Cake with solid fill">
            <a:extLst>
              <a:ext uri="{FF2B5EF4-FFF2-40B4-BE49-F238E27FC236}">
                <a16:creationId xmlns:a16="http://schemas.microsoft.com/office/drawing/2014/main" id="{0ECDFFF8-2E80-40C6-BAD2-BEC3A2414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0799" y="3235902"/>
            <a:ext cx="1145572" cy="1145572"/>
          </a:xfrm>
          <a:prstGeom prst="rect">
            <a:avLst/>
          </a:prstGeom>
        </p:spPr>
      </p:pic>
      <p:pic>
        <p:nvPicPr>
          <p:cNvPr id="68" name="Graphic 67" descr="Thought bubble outline">
            <a:extLst>
              <a:ext uri="{FF2B5EF4-FFF2-40B4-BE49-F238E27FC236}">
                <a16:creationId xmlns:a16="http://schemas.microsoft.com/office/drawing/2014/main" id="{C7EA1399-4FD0-435D-BD2D-96B0E8CB8D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3585" y="1399062"/>
            <a:ext cx="3646713" cy="145031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853EE0F-3C9A-447A-B5C1-ECF717E6A768}"/>
              </a:ext>
            </a:extLst>
          </p:cNvPr>
          <p:cNvSpPr txBox="1"/>
          <p:nvPr/>
        </p:nvSpPr>
        <p:spPr>
          <a:xfrm>
            <a:off x="9305533" y="1716370"/>
            <a:ext cx="252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3057"/>
                </a:solidFill>
                <a:latin typeface="Corbel" panose="020B0503020204020204" pitchFamily="34" charset="0"/>
              </a:rPr>
              <a:t>Oops cake too big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9592D56-FF6B-4A66-954F-891D7A61F22B}"/>
              </a:ext>
            </a:extLst>
          </p:cNvPr>
          <p:cNvCxnSpPr>
            <a:cxnSpLocks/>
          </p:cNvCxnSpPr>
          <p:nvPr/>
        </p:nvCxnSpPr>
        <p:spPr>
          <a:xfrm>
            <a:off x="7579269" y="4016189"/>
            <a:ext cx="6757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Graphic 81" descr="Thought bubble outline">
            <a:extLst>
              <a:ext uri="{FF2B5EF4-FFF2-40B4-BE49-F238E27FC236}">
                <a16:creationId xmlns:a16="http://schemas.microsoft.com/office/drawing/2014/main" id="{7DAFF0EA-213F-4D78-B3A1-0EAA1747F3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1429" y="3013128"/>
            <a:ext cx="3646713" cy="145031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B13F0CC-ECF5-4D69-8BF4-1CBD33994E17}"/>
              </a:ext>
            </a:extLst>
          </p:cNvPr>
          <p:cNvSpPr txBox="1"/>
          <p:nvPr/>
        </p:nvSpPr>
        <p:spPr>
          <a:xfrm>
            <a:off x="9466295" y="3041097"/>
            <a:ext cx="2523785" cy="1038701"/>
          </a:xfrm>
          <a:prstGeom prst="roundRect">
            <a:avLst>
              <a:gd name="adj" fmla="val 50000"/>
            </a:avLst>
          </a:prstGeom>
          <a:solidFill>
            <a:srgbClr val="FFFFFF">
              <a:alpha val="69804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i="1" dirty="0">
                <a:solidFill>
                  <a:srgbClr val="003057"/>
                </a:solidFill>
                <a:latin typeface="Corbel" panose="020B0503020204020204" pitchFamily="34" charset="0"/>
              </a:rPr>
              <a:t>Plate is different from expected…</a:t>
            </a:r>
          </a:p>
        </p:txBody>
      </p:sp>
    </p:spTree>
    <p:extLst>
      <p:ext uri="{BB962C8B-B14F-4D97-AF65-F5344CB8AC3E}">
        <p14:creationId xmlns:p14="http://schemas.microsoft.com/office/powerpoint/2010/main" val="36675762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E0743-6FF2-4FD6-A055-04E8B2BB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B09EAB-932E-4150-81DD-4D16AD86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MMMT Meets Heterogeneity</a:t>
            </a:r>
          </a:p>
        </p:txBody>
      </p:sp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CA66616E-FB9F-4D30-AACB-409CE5867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25687"/>
              </p:ext>
            </p:extLst>
          </p:nvPr>
        </p:nvGraphicFramePr>
        <p:xfrm>
          <a:off x="839752" y="1489094"/>
          <a:ext cx="3944889" cy="156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21">
                  <a:extLst>
                    <a:ext uri="{9D8B030D-6E8A-4147-A177-3AD203B41FA5}">
                      <a16:colId xmlns:a16="http://schemas.microsoft.com/office/drawing/2014/main" val="2882533078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202689662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465144403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402469209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1201095721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488230311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042356018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4173370702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275829238"/>
                    </a:ext>
                  </a:extLst>
                </a:gridCol>
              </a:tblGrid>
              <a:tr h="52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19799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5989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276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2C436F-3D74-46C7-AE98-6C2715DB98AA}"/>
              </a:ext>
            </a:extLst>
          </p:cNvPr>
          <p:cNvSpPr txBox="1"/>
          <p:nvPr/>
        </p:nvSpPr>
        <p:spPr>
          <a:xfrm>
            <a:off x="811944" y="1568300"/>
            <a:ext cx="4023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Largely increased complexity in model structure</a:t>
            </a:r>
          </a:p>
        </p:txBody>
      </p:sp>
      <p:graphicFrame>
        <p:nvGraphicFramePr>
          <p:cNvPr id="7" name="Table 24">
            <a:extLst>
              <a:ext uri="{FF2B5EF4-FFF2-40B4-BE49-F238E27FC236}">
                <a16:creationId xmlns:a16="http://schemas.microsoft.com/office/drawing/2014/main" id="{D57C38F8-396A-469F-AD0D-8BF61258D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95297"/>
              </p:ext>
            </p:extLst>
          </p:nvPr>
        </p:nvGraphicFramePr>
        <p:xfrm>
          <a:off x="839752" y="4000502"/>
          <a:ext cx="3944889" cy="18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21">
                  <a:extLst>
                    <a:ext uri="{9D8B030D-6E8A-4147-A177-3AD203B41FA5}">
                      <a16:colId xmlns:a16="http://schemas.microsoft.com/office/drawing/2014/main" val="2882533078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202689662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465144403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402469209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1201095721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488230311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042356018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4173370702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275829238"/>
                    </a:ext>
                  </a:extLst>
                </a:gridCol>
              </a:tblGrid>
              <a:tr h="631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19799"/>
                  </a:ext>
                </a:extLst>
              </a:tr>
              <a:tr h="631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5989"/>
                  </a:ext>
                </a:extLst>
              </a:tr>
              <a:tr h="631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276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D39EB9-E149-4F46-887E-943C53EA4C74}"/>
              </a:ext>
            </a:extLst>
          </p:cNvPr>
          <p:cNvSpPr txBox="1"/>
          <p:nvPr/>
        </p:nvSpPr>
        <p:spPr>
          <a:xfrm>
            <a:off x="857664" y="4079708"/>
            <a:ext cx="3926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Largely increased complexity in heterogeneous platforms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6B1E9A-E836-49E0-A3AD-F96371080E4C}"/>
              </a:ext>
            </a:extLst>
          </p:cNvPr>
          <p:cNvCxnSpPr>
            <a:cxnSpLocks/>
          </p:cNvCxnSpPr>
          <p:nvPr/>
        </p:nvCxnSpPr>
        <p:spPr>
          <a:xfrm>
            <a:off x="2682240" y="3139440"/>
            <a:ext cx="0" cy="72825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63F74F-A87E-4161-8BCC-0D27DF59C74A}"/>
              </a:ext>
            </a:extLst>
          </p:cNvPr>
          <p:cNvGrpSpPr>
            <a:grpSpLocks noChangeAspect="1"/>
          </p:cNvGrpSpPr>
          <p:nvPr/>
        </p:nvGrpSpPr>
        <p:grpSpPr>
          <a:xfrm>
            <a:off x="5366682" y="1782574"/>
            <a:ext cx="1094555" cy="365760"/>
            <a:chOff x="5301615" y="1935686"/>
            <a:chExt cx="5600413" cy="1871455"/>
          </a:xfrm>
        </p:grpSpPr>
        <p:grpSp>
          <p:nvGrpSpPr>
            <p:cNvPr id="15" name="Graphic 12" descr="A trumpet">
              <a:extLst>
                <a:ext uri="{FF2B5EF4-FFF2-40B4-BE49-F238E27FC236}">
                  <a16:creationId xmlns:a16="http://schemas.microsoft.com/office/drawing/2014/main" id="{98265D7E-D21A-4138-9848-1FBABC73C8D7}"/>
                </a:ext>
              </a:extLst>
            </p:cNvPr>
            <p:cNvGrpSpPr/>
            <p:nvPr/>
          </p:nvGrpSpPr>
          <p:grpSpPr>
            <a:xfrm>
              <a:off x="6987540" y="2278380"/>
              <a:ext cx="745214" cy="200025"/>
              <a:chOff x="4953000" y="2628900"/>
              <a:chExt cx="745214" cy="200025"/>
            </a:xfrm>
            <a:solidFill>
              <a:srgbClr val="505050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0D17BDD-6D66-4413-82D3-2DA197778B96}"/>
                  </a:ext>
                </a:extLst>
              </p:cNvPr>
              <p:cNvSpPr/>
              <p:nvPr/>
            </p:nvSpPr>
            <p:spPr>
              <a:xfrm>
                <a:off x="55245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5430 w 173714"/>
                  <a:gd name="connsiteY3" fmla="*/ 85725 h 200025"/>
                  <a:gd name="connsiteX4" fmla="*/ 65430 w 173714"/>
                  <a:gd name="connsiteY4" fmla="*/ 200025 h 200025"/>
                  <a:gd name="connsiteX5" fmla="*/ 108292 w 173714"/>
                  <a:gd name="connsiteY5" fmla="*/ 200025 h 200025"/>
                  <a:gd name="connsiteX6" fmla="*/ 108292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5430" y="85725"/>
                    </a:lnTo>
                    <a:lnTo>
                      <a:pt x="65430" y="200025"/>
                    </a:lnTo>
                    <a:lnTo>
                      <a:pt x="108292" y="200025"/>
                    </a:lnTo>
                    <a:lnTo>
                      <a:pt x="108292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ED0725-FA32-45B0-86C7-3B84E07DBDCC}"/>
                  </a:ext>
                </a:extLst>
              </p:cNvPr>
              <p:cNvSpPr/>
              <p:nvPr/>
            </p:nvSpPr>
            <p:spPr>
              <a:xfrm>
                <a:off x="523875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E289270-AF09-47C6-AFBF-C3988DF8871E}"/>
                  </a:ext>
                </a:extLst>
              </p:cNvPr>
              <p:cNvSpPr/>
              <p:nvPr/>
            </p:nvSpPr>
            <p:spPr>
              <a:xfrm>
                <a:off x="49530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5ABADF-21F5-40CC-BE38-855976F3F78C}"/>
                </a:ext>
              </a:extLst>
            </p:cNvPr>
            <p:cNvSpPr/>
            <p:nvPr/>
          </p:nvSpPr>
          <p:spPr>
            <a:xfrm>
              <a:off x="5358064" y="1935686"/>
              <a:ext cx="5543964" cy="1871455"/>
            </a:xfrm>
            <a:custGeom>
              <a:avLst/>
              <a:gdLst>
                <a:gd name="connsiteX0" fmla="*/ 5429950 w 5543964"/>
                <a:gd name="connsiteY0" fmla="*/ 8 h 1871455"/>
                <a:gd name="connsiteX1" fmla="*/ 5407019 w 5543964"/>
                <a:gd name="connsiteY1" fmla="*/ 11152 h 1871455"/>
                <a:gd name="connsiteX2" fmla="*/ 4289308 w 5543964"/>
                <a:gd name="connsiteY2" fmla="*/ 628944 h 1871455"/>
                <a:gd name="connsiteX3" fmla="*/ 3044881 w 5543964"/>
                <a:gd name="connsiteY3" fmla="*/ 736421 h 1871455"/>
                <a:gd name="connsiteX4" fmla="*/ 2899863 w 5543964"/>
                <a:gd name="connsiteY4" fmla="*/ 744187 h 1871455"/>
                <a:gd name="connsiteX5" fmla="*/ 2358138 w 5543964"/>
                <a:gd name="connsiteY5" fmla="*/ 755502 h 1871455"/>
                <a:gd name="connsiteX6" fmla="*/ 2358138 w 5543964"/>
                <a:gd name="connsiteY6" fmla="*/ 514144 h 1871455"/>
                <a:gd name="connsiteX7" fmla="*/ 2215263 w 5543964"/>
                <a:gd name="connsiteY7" fmla="*/ 514144 h 1871455"/>
                <a:gd name="connsiteX8" fmla="*/ 2215263 w 5543964"/>
                <a:gd name="connsiteY8" fmla="*/ 758488 h 1871455"/>
                <a:gd name="connsiteX9" fmla="*/ 2072388 w 5543964"/>
                <a:gd name="connsiteY9" fmla="*/ 761475 h 1871455"/>
                <a:gd name="connsiteX10" fmla="*/ 2072388 w 5543964"/>
                <a:gd name="connsiteY10" fmla="*/ 514144 h 1871455"/>
                <a:gd name="connsiteX11" fmla="*/ 1929513 w 5543964"/>
                <a:gd name="connsiteY11" fmla="*/ 514144 h 1871455"/>
                <a:gd name="connsiteX12" fmla="*/ 1929513 w 5543964"/>
                <a:gd name="connsiteY12" fmla="*/ 764453 h 1871455"/>
                <a:gd name="connsiteX13" fmla="*/ 1786638 w 5543964"/>
                <a:gd name="connsiteY13" fmla="*/ 767439 h 1871455"/>
                <a:gd name="connsiteX14" fmla="*/ 1786638 w 5543964"/>
                <a:gd name="connsiteY14" fmla="*/ 514144 h 1871455"/>
                <a:gd name="connsiteX15" fmla="*/ 1643763 w 5543964"/>
                <a:gd name="connsiteY15" fmla="*/ 514144 h 1871455"/>
                <a:gd name="connsiteX16" fmla="*/ 1643763 w 5543964"/>
                <a:gd name="connsiteY16" fmla="*/ 770426 h 1871455"/>
                <a:gd name="connsiteX17" fmla="*/ 515607 w 5543964"/>
                <a:gd name="connsiteY17" fmla="*/ 793986 h 1871455"/>
                <a:gd name="connsiteX18" fmla="*/ 0 w 5543964"/>
                <a:gd name="connsiteY18" fmla="*/ 742815 h 1871455"/>
                <a:gd name="connsiteX19" fmla="*/ 0 w 5543964"/>
                <a:gd name="connsiteY19" fmla="*/ 742815 h 1871455"/>
                <a:gd name="connsiteX20" fmla="*/ 0 w 5543964"/>
                <a:gd name="connsiteY20" fmla="*/ 971415 h 1871455"/>
                <a:gd name="connsiteX21" fmla="*/ 0 w 5543964"/>
                <a:gd name="connsiteY21" fmla="*/ 971415 h 1871455"/>
                <a:gd name="connsiteX22" fmla="*/ 515607 w 5543964"/>
                <a:gd name="connsiteY22" fmla="*/ 920244 h 1871455"/>
                <a:gd name="connsiteX23" fmla="*/ 674349 w 5543964"/>
                <a:gd name="connsiteY23" fmla="*/ 923559 h 1871455"/>
                <a:gd name="connsiteX24" fmla="*/ 472180 w 5543964"/>
                <a:gd name="connsiteY24" fmla="*/ 1305950 h 1871455"/>
                <a:gd name="connsiteX25" fmla="*/ 935367 w 5543964"/>
                <a:gd name="connsiteY25" fmla="*/ 1769143 h 1871455"/>
                <a:gd name="connsiteX26" fmla="*/ 1643763 w 5543964"/>
                <a:gd name="connsiteY26" fmla="*/ 1769143 h 1871455"/>
                <a:gd name="connsiteX27" fmla="*/ 1643763 w 5543964"/>
                <a:gd name="connsiteY27" fmla="*/ 1871456 h 1871455"/>
                <a:gd name="connsiteX28" fmla="*/ 1786638 w 5543964"/>
                <a:gd name="connsiteY28" fmla="*/ 1871456 h 1871455"/>
                <a:gd name="connsiteX29" fmla="*/ 1786638 w 5543964"/>
                <a:gd name="connsiteY29" fmla="*/ 1769143 h 1871455"/>
                <a:gd name="connsiteX30" fmla="*/ 1929513 w 5543964"/>
                <a:gd name="connsiteY30" fmla="*/ 1769143 h 1871455"/>
                <a:gd name="connsiteX31" fmla="*/ 1929513 w 5543964"/>
                <a:gd name="connsiteY31" fmla="*/ 1871456 h 1871455"/>
                <a:gd name="connsiteX32" fmla="*/ 2072388 w 5543964"/>
                <a:gd name="connsiteY32" fmla="*/ 1871456 h 1871455"/>
                <a:gd name="connsiteX33" fmla="*/ 2072388 w 5543964"/>
                <a:gd name="connsiteY33" fmla="*/ 1769143 h 1871455"/>
                <a:gd name="connsiteX34" fmla="*/ 2215263 w 5543964"/>
                <a:gd name="connsiteY34" fmla="*/ 1769143 h 1871455"/>
                <a:gd name="connsiteX35" fmla="*/ 2215263 w 5543964"/>
                <a:gd name="connsiteY35" fmla="*/ 1871456 h 1871455"/>
                <a:gd name="connsiteX36" fmla="*/ 2358138 w 5543964"/>
                <a:gd name="connsiteY36" fmla="*/ 1871456 h 1871455"/>
                <a:gd name="connsiteX37" fmla="*/ 2358138 w 5543964"/>
                <a:gd name="connsiteY37" fmla="*/ 1769143 h 1871455"/>
                <a:gd name="connsiteX38" fmla="*/ 3245491 w 5543964"/>
                <a:gd name="connsiteY38" fmla="*/ 1769143 h 1871455"/>
                <a:gd name="connsiteX39" fmla="*/ 3708678 w 5543964"/>
                <a:gd name="connsiteY39" fmla="*/ 1305950 h 1871455"/>
                <a:gd name="connsiteX40" fmla="*/ 3614988 w 5543964"/>
                <a:gd name="connsiteY40" fmla="*/ 1027015 h 1871455"/>
                <a:gd name="connsiteX41" fmla="*/ 4289308 w 5543964"/>
                <a:gd name="connsiteY41" fmla="*/ 1085215 h 1871455"/>
                <a:gd name="connsiteX42" fmla="*/ 5407019 w 5543964"/>
                <a:gd name="connsiteY42" fmla="*/ 1703078 h 1871455"/>
                <a:gd name="connsiteX43" fmla="*/ 5429950 w 5543964"/>
                <a:gd name="connsiteY43" fmla="*/ 1714222 h 1871455"/>
                <a:gd name="connsiteX44" fmla="*/ 5543965 w 5543964"/>
                <a:gd name="connsiteY44" fmla="*/ 857115 h 1871455"/>
                <a:gd name="connsiteX45" fmla="*/ 5429950 w 5543964"/>
                <a:gd name="connsiteY45" fmla="*/ 8 h 1871455"/>
                <a:gd name="connsiteX46" fmla="*/ 935374 w 5543964"/>
                <a:gd name="connsiteY46" fmla="*/ 985631 h 1871455"/>
                <a:gd name="connsiteX47" fmla="*/ 1643763 w 5543964"/>
                <a:gd name="connsiteY47" fmla="*/ 985631 h 1871455"/>
                <a:gd name="connsiteX48" fmla="*/ 1643763 w 5543964"/>
                <a:gd name="connsiteY48" fmla="*/ 1371394 h 1871455"/>
                <a:gd name="connsiteX49" fmla="*/ 621806 w 5543964"/>
                <a:gd name="connsiteY49" fmla="*/ 1371394 h 1871455"/>
                <a:gd name="connsiteX50" fmla="*/ 615063 w 5543964"/>
                <a:gd name="connsiteY50" fmla="*/ 1305950 h 1871455"/>
                <a:gd name="connsiteX51" fmla="*/ 935374 w 5543964"/>
                <a:gd name="connsiteY51" fmla="*/ 985631 h 1871455"/>
                <a:gd name="connsiteX52" fmla="*/ 935374 w 5543964"/>
                <a:gd name="connsiteY52" fmla="*/ 1626268 h 1871455"/>
                <a:gd name="connsiteX53" fmla="*/ 692351 w 5543964"/>
                <a:gd name="connsiteY53" fmla="*/ 1514269 h 1871455"/>
                <a:gd name="connsiteX54" fmla="*/ 1643763 w 5543964"/>
                <a:gd name="connsiteY54" fmla="*/ 1514269 h 1871455"/>
                <a:gd name="connsiteX55" fmla="*/ 1643763 w 5543964"/>
                <a:gd name="connsiteY55" fmla="*/ 1626268 h 1871455"/>
                <a:gd name="connsiteX56" fmla="*/ 935374 w 5543964"/>
                <a:gd name="connsiteY56" fmla="*/ 1626268 h 1871455"/>
                <a:gd name="connsiteX57" fmla="*/ 1786638 w 5543964"/>
                <a:gd name="connsiteY57" fmla="*/ 1626268 h 1871455"/>
                <a:gd name="connsiteX58" fmla="*/ 1786638 w 5543964"/>
                <a:gd name="connsiteY58" fmla="*/ 985631 h 1871455"/>
                <a:gd name="connsiteX59" fmla="*/ 1929513 w 5543964"/>
                <a:gd name="connsiteY59" fmla="*/ 985631 h 1871455"/>
                <a:gd name="connsiteX60" fmla="*/ 1929513 w 5543964"/>
                <a:gd name="connsiteY60" fmla="*/ 1626268 h 1871455"/>
                <a:gd name="connsiteX61" fmla="*/ 1786638 w 5543964"/>
                <a:gd name="connsiteY61" fmla="*/ 1626268 h 1871455"/>
                <a:gd name="connsiteX62" fmla="*/ 2072388 w 5543964"/>
                <a:gd name="connsiteY62" fmla="*/ 1626268 h 1871455"/>
                <a:gd name="connsiteX63" fmla="*/ 2072388 w 5543964"/>
                <a:gd name="connsiteY63" fmla="*/ 985631 h 1871455"/>
                <a:gd name="connsiteX64" fmla="*/ 2215263 w 5543964"/>
                <a:gd name="connsiteY64" fmla="*/ 985631 h 1871455"/>
                <a:gd name="connsiteX65" fmla="*/ 2215263 w 5543964"/>
                <a:gd name="connsiteY65" fmla="*/ 1626268 h 1871455"/>
                <a:gd name="connsiteX66" fmla="*/ 2072388 w 5543964"/>
                <a:gd name="connsiteY66" fmla="*/ 1626268 h 1871455"/>
                <a:gd name="connsiteX67" fmla="*/ 3245491 w 5543964"/>
                <a:gd name="connsiteY67" fmla="*/ 1626268 h 1871455"/>
                <a:gd name="connsiteX68" fmla="*/ 2358138 w 5543964"/>
                <a:gd name="connsiteY68" fmla="*/ 1626268 h 1871455"/>
                <a:gd name="connsiteX69" fmla="*/ 2358138 w 5543964"/>
                <a:gd name="connsiteY69" fmla="*/ 1514269 h 1871455"/>
                <a:gd name="connsiteX70" fmla="*/ 3488514 w 5543964"/>
                <a:gd name="connsiteY70" fmla="*/ 1514269 h 1871455"/>
                <a:gd name="connsiteX71" fmla="*/ 3245491 w 5543964"/>
                <a:gd name="connsiteY71" fmla="*/ 1626268 h 1871455"/>
                <a:gd name="connsiteX72" fmla="*/ 2643888 w 5543964"/>
                <a:gd name="connsiteY72" fmla="*/ 1292812 h 1871455"/>
                <a:gd name="connsiteX73" fmla="*/ 2722469 w 5543964"/>
                <a:gd name="connsiteY73" fmla="*/ 1214231 h 1871455"/>
                <a:gd name="connsiteX74" fmla="*/ 2801050 w 5543964"/>
                <a:gd name="connsiteY74" fmla="*/ 1292812 h 1871455"/>
                <a:gd name="connsiteX75" fmla="*/ 2722469 w 5543964"/>
                <a:gd name="connsiteY75" fmla="*/ 1371394 h 1871455"/>
                <a:gd name="connsiteX76" fmla="*/ 2643888 w 5543964"/>
                <a:gd name="connsiteY76" fmla="*/ 1292812 h 1871455"/>
                <a:gd name="connsiteX77" fmla="*/ 3565810 w 5543964"/>
                <a:gd name="connsiteY77" fmla="*/ 1305950 h 1871455"/>
                <a:gd name="connsiteX78" fmla="*/ 3559066 w 5543964"/>
                <a:gd name="connsiteY78" fmla="*/ 1371394 h 1871455"/>
                <a:gd name="connsiteX79" fmla="*/ 2832933 w 5543964"/>
                <a:gd name="connsiteY79" fmla="*/ 1371394 h 1871455"/>
                <a:gd name="connsiteX80" fmla="*/ 2858200 w 5543964"/>
                <a:gd name="connsiteY80" fmla="*/ 1292812 h 1871455"/>
                <a:gd name="connsiteX81" fmla="*/ 2722469 w 5543964"/>
                <a:gd name="connsiteY81" fmla="*/ 1157081 h 1871455"/>
                <a:gd name="connsiteX82" fmla="*/ 2586738 w 5543964"/>
                <a:gd name="connsiteY82" fmla="*/ 1292812 h 1871455"/>
                <a:gd name="connsiteX83" fmla="*/ 2612005 w 5543964"/>
                <a:gd name="connsiteY83" fmla="*/ 1371394 h 1871455"/>
                <a:gd name="connsiteX84" fmla="*/ 2358138 w 5543964"/>
                <a:gd name="connsiteY84" fmla="*/ 1371394 h 1871455"/>
                <a:gd name="connsiteX85" fmla="*/ 2358138 w 5543964"/>
                <a:gd name="connsiteY85" fmla="*/ 985631 h 1871455"/>
                <a:gd name="connsiteX86" fmla="*/ 3135542 w 5543964"/>
                <a:gd name="connsiteY86" fmla="*/ 985631 h 1871455"/>
                <a:gd name="connsiteX87" fmla="*/ 3353612 w 5543964"/>
                <a:gd name="connsiteY87" fmla="*/ 1004455 h 1871455"/>
                <a:gd name="connsiteX88" fmla="*/ 3565810 w 5543964"/>
                <a:gd name="connsiteY88" fmla="*/ 1305950 h 187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543964" h="1871455">
                  <a:moveTo>
                    <a:pt x="5429950" y="8"/>
                  </a:moveTo>
                  <a:cubicBezTo>
                    <a:pt x="5420949" y="-207"/>
                    <a:pt x="5412520" y="4008"/>
                    <a:pt x="5407019" y="11152"/>
                  </a:cubicBezTo>
                  <a:cubicBezTo>
                    <a:pt x="5134699" y="367911"/>
                    <a:pt x="4737292" y="592653"/>
                    <a:pt x="4289308" y="628944"/>
                  </a:cubicBezTo>
                  <a:lnTo>
                    <a:pt x="3044881" y="736421"/>
                  </a:lnTo>
                  <a:cubicBezTo>
                    <a:pt x="2996639" y="740586"/>
                    <a:pt x="2948276" y="743179"/>
                    <a:pt x="2899863" y="744187"/>
                  </a:cubicBezTo>
                  <a:lnTo>
                    <a:pt x="2358138" y="755502"/>
                  </a:lnTo>
                  <a:lnTo>
                    <a:pt x="2358138" y="514144"/>
                  </a:lnTo>
                  <a:lnTo>
                    <a:pt x="2215263" y="514144"/>
                  </a:lnTo>
                  <a:lnTo>
                    <a:pt x="2215263" y="758488"/>
                  </a:lnTo>
                  <a:lnTo>
                    <a:pt x="2072388" y="761475"/>
                  </a:lnTo>
                  <a:lnTo>
                    <a:pt x="2072388" y="514144"/>
                  </a:lnTo>
                  <a:lnTo>
                    <a:pt x="1929513" y="514144"/>
                  </a:lnTo>
                  <a:lnTo>
                    <a:pt x="1929513" y="764453"/>
                  </a:lnTo>
                  <a:lnTo>
                    <a:pt x="1786638" y="767439"/>
                  </a:lnTo>
                  <a:lnTo>
                    <a:pt x="1786638" y="514144"/>
                  </a:lnTo>
                  <a:lnTo>
                    <a:pt x="1643763" y="514144"/>
                  </a:lnTo>
                  <a:lnTo>
                    <a:pt x="1643763" y="770426"/>
                  </a:lnTo>
                  <a:lnTo>
                    <a:pt x="515607" y="793986"/>
                  </a:lnTo>
                  <a:cubicBezTo>
                    <a:pt x="342307" y="797593"/>
                    <a:pt x="169207" y="780413"/>
                    <a:pt x="0" y="742815"/>
                  </a:cubicBezTo>
                  <a:lnTo>
                    <a:pt x="0" y="742815"/>
                  </a:lnTo>
                  <a:lnTo>
                    <a:pt x="0" y="971415"/>
                  </a:lnTo>
                  <a:lnTo>
                    <a:pt x="0" y="971415"/>
                  </a:lnTo>
                  <a:cubicBezTo>
                    <a:pt x="169207" y="933810"/>
                    <a:pt x="342314" y="916637"/>
                    <a:pt x="515607" y="920244"/>
                  </a:cubicBezTo>
                  <a:lnTo>
                    <a:pt x="674349" y="923559"/>
                  </a:lnTo>
                  <a:cubicBezTo>
                    <a:pt x="552391" y="1007077"/>
                    <a:pt x="472180" y="1147301"/>
                    <a:pt x="472180" y="1305950"/>
                  </a:cubicBezTo>
                  <a:cubicBezTo>
                    <a:pt x="472180" y="1561353"/>
                    <a:pt x="679964" y="1769143"/>
                    <a:pt x="935367" y="1769143"/>
                  </a:cubicBezTo>
                  <a:lnTo>
                    <a:pt x="1643763" y="1769143"/>
                  </a:lnTo>
                  <a:lnTo>
                    <a:pt x="1643763" y="1871456"/>
                  </a:lnTo>
                  <a:lnTo>
                    <a:pt x="1786638" y="1871456"/>
                  </a:lnTo>
                  <a:lnTo>
                    <a:pt x="1786638" y="1769143"/>
                  </a:lnTo>
                  <a:lnTo>
                    <a:pt x="1929513" y="1769143"/>
                  </a:lnTo>
                  <a:lnTo>
                    <a:pt x="1929513" y="1871456"/>
                  </a:lnTo>
                  <a:lnTo>
                    <a:pt x="2072388" y="1871456"/>
                  </a:lnTo>
                  <a:lnTo>
                    <a:pt x="2072388" y="1769143"/>
                  </a:lnTo>
                  <a:lnTo>
                    <a:pt x="2215263" y="1769143"/>
                  </a:lnTo>
                  <a:lnTo>
                    <a:pt x="2215263" y="1871456"/>
                  </a:lnTo>
                  <a:lnTo>
                    <a:pt x="2358138" y="1871456"/>
                  </a:lnTo>
                  <a:lnTo>
                    <a:pt x="2358138" y="1769143"/>
                  </a:lnTo>
                  <a:lnTo>
                    <a:pt x="3245491" y="1769143"/>
                  </a:lnTo>
                  <a:cubicBezTo>
                    <a:pt x="3500895" y="1769143"/>
                    <a:pt x="3708678" y="1561353"/>
                    <a:pt x="3708678" y="1305950"/>
                  </a:cubicBezTo>
                  <a:cubicBezTo>
                    <a:pt x="3708678" y="1201294"/>
                    <a:pt x="3673745" y="1104660"/>
                    <a:pt x="3614988" y="1027015"/>
                  </a:cubicBezTo>
                  <a:lnTo>
                    <a:pt x="4289308" y="1085215"/>
                  </a:lnTo>
                  <a:cubicBezTo>
                    <a:pt x="4737292" y="1121577"/>
                    <a:pt x="5134699" y="1346248"/>
                    <a:pt x="5407019" y="1703078"/>
                  </a:cubicBezTo>
                  <a:cubicBezTo>
                    <a:pt x="5412520" y="1710222"/>
                    <a:pt x="5420949" y="1714365"/>
                    <a:pt x="5429950" y="1714222"/>
                  </a:cubicBezTo>
                  <a:cubicBezTo>
                    <a:pt x="5492958" y="1713650"/>
                    <a:pt x="5543965" y="1330103"/>
                    <a:pt x="5543965" y="857115"/>
                  </a:cubicBezTo>
                  <a:cubicBezTo>
                    <a:pt x="5543965" y="384056"/>
                    <a:pt x="5492958" y="579"/>
                    <a:pt x="5429950" y="8"/>
                  </a:cubicBezTo>
                  <a:close/>
                  <a:moveTo>
                    <a:pt x="935374" y="985631"/>
                  </a:moveTo>
                  <a:lnTo>
                    <a:pt x="1643763" y="985631"/>
                  </a:lnTo>
                  <a:lnTo>
                    <a:pt x="1643763" y="1371394"/>
                  </a:lnTo>
                  <a:lnTo>
                    <a:pt x="621806" y="1371394"/>
                  </a:lnTo>
                  <a:cubicBezTo>
                    <a:pt x="617399" y="1350255"/>
                    <a:pt x="615063" y="1328374"/>
                    <a:pt x="615063" y="1305950"/>
                  </a:cubicBezTo>
                  <a:cubicBezTo>
                    <a:pt x="615063" y="1129321"/>
                    <a:pt x="758752" y="985631"/>
                    <a:pt x="935374" y="985631"/>
                  </a:cubicBezTo>
                  <a:close/>
                  <a:moveTo>
                    <a:pt x="935374" y="1626268"/>
                  </a:moveTo>
                  <a:cubicBezTo>
                    <a:pt x="838248" y="1626268"/>
                    <a:pt x="751144" y="1582756"/>
                    <a:pt x="692351" y="1514269"/>
                  </a:cubicBezTo>
                  <a:lnTo>
                    <a:pt x="1643763" y="1514269"/>
                  </a:lnTo>
                  <a:lnTo>
                    <a:pt x="1643763" y="1626268"/>
                  </a:lnTo>
                  <a:lnTo>
                    <a:pt x="935374" y="1626268"/>
                  </a:lnTo>
                  <a:close/>
                  <a:moveTo>
                    <a:pt x="1786638" y="1626268"/>
                  </a:moveTo>
                  <a:lnTo>
                    <a:pt x="1786638" y="985631"/>
                  </a:lnTo>
                  <a:lnTo>
                    <a:pt x="1929513" y="985631"/>
                  </a:lnTo>
                  <a:lnTo>
                    <a:pt x="1929513" y="1626268"/>
                  </a:lnTo>
                  <a:lnTo>
                    <a:pt x="1786638" y="1626268"/>
                  </a:lnTo>
                  <a:close/>
                  <a:moveTo>
                    <a:pt x="2072388" y="1626268"/>
                  </a:moveTo>
                  <a:lnTo>
                    <a:pt x="2072388" y="985631"/>
                  </a:lnTo>
                  <a:lnTo>
                    <a:pt x="2215263" y="985631"/>
                  </a:lnTo>
                  <a:lnTo>
                    <a:pt x="2215263" y="1626268"/>
                  </a:lnTo>
                  <a:lnTo>
                    <a:pt x="2072388" y="1626268"/>
                  </a:lnTo>
                  <a:close/>
                  <a:moveTo>
                    <a:pt x="3245491" y="1626268"/>
                  </a:moveTo>
                  <a:lnTo>
                    <a:pt x="2358138" y="1626268"/>
                  </a:lnTo>
                  <a:lnTo>
                    <a:pt x="2358138" y="1514269"/>
                  </a:lnTo>
                  <a:lnTo>
                    <a:pt x="3488514" y="1514269"/>
                  </a:lnTo>
                  <a:cubicBezTo>
                    <a:pt x="3429722" y="1582756"/>
                    <a:pt x="3342618" y="1626268"/>
                    <a:pt x="3245491" y="1626268"/>
                  </a:cubicBezTo>
                  <a:close/>
                  <a:moveTo>
                    <a:pt x="2643888" y="1292812"/>
                  </a:moveTo>
                  <a:cubicBezTo>
                    <a:pt x="2643888" y="1249485"/>
                    <a:pt x="2679142" y="1214231"/>
                    <a:pt x="2722469" y="1214231"/>
                  </a:cubicBezTo>
                  <a:cubicBezTo>
                    <a:pt x="2765796" y="1214231"/>
                    <a:pt x="2801050" y="1249485"/>
                    <a:pt x="2801050" y="1292812"/>
                  </a:cubicBezTo>
                  <a:cubicBezTo>
                    <a:pt x="2801050" y="1336139"/>
                    <a:pt x="2765796" y="1371394"/>
                    <a:pt x="2722469" y="1371394"/>
                  </a:cubicBezTo>
                  <a:cubicBezTo>
                    <a:pt x="2679142" y="1371394"/>
                    <a:pt x="2643888" y="1336139"/>
                    <a:pt x="2643888" y="1292812"/>
                  </a:cubicBezTo>
                  <a:close/>
                  <a:moveTo>
                    <a:pt x="3565810" y="1305950"/>
                  </a:moveTo>
                  <a:cubicBezTo>
                    <a:pt x="3565810" y="1328374"/>
                    <a:pt x="3563474" y="1350262"/>
                    <a:pt x="3559066" y="1371394"/>
                  </a:cubicBezTo>
                  <a:lnTo>
                    <a:pt x="2832933" y="1371394"/>
                  </a:lnTo>
                  <a:cubicBezTo>
                    <a:pt x="2848778" y="1349191"/>
                    <a:pt x="2858200" y="1322109"/>
                    <a:pt x="2858200" y="1292812"/>
                  </a:cubicBezTo>
                  <a:cubicBezTo>
                    <a:pt x="2858200" y="1217967"/>
                    <a:pt x="2797314" y="1157081"/>
                    <a:pt x="2722469" y="1157081"/>
                  </a:cubicBezTo>
                  <a:cubicBezTo>
                    <a:pt x="2647624" y="1157081"/>
                    <a:pt x="2586738" y="1217967"/>
                    <a:pt x="2586738" y="1292812"/>
                  </a:cubicBezTo>
                  <a:cubicBezTo>
                    <a:pt x="2586738" y="1322109"/>
                    <a:pt x="2596160" y="1349191"/>
                    <a:pt x="2612005" y="1371394"/>
                  </a:cubicBezTo>
                  <a:lnTo>
                    <a:pt x="2358138" y="1371394"/>
                  </a:lnTo>
                  <a:lnTo>
                    <a:pt x="2358138" y="985631"/>
                  </a:lnTo>
                  <a:lnTo>
                    <a:pt x="3135542" y="985631"/>
                  </a:lnTo>
                  <a:lnTo>
                    <a:pt x="3353612" y="1004455"/>
                  </a:lnTo>
                  <a:cubicBezTo>
                    <a:pt x="3477185" y="1048903"/>
                    <a:pt x="3565810" y="1167254"/>
                    <a:pt x="3565810" y="1305950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4B86BF-3A8C-4897-8E59-B91A85F42F04}"/>
                </a:ext>
              </a:extLst>
            </p:cNvPr>
            <p:cNvSpPr/>
            <p:nvPr/>
          </p:nvSpPr>
          <p:spPr>
            <a:xfrm>
              <a:off x="5301615" y="2621280"/>
              <a:ext cx="85024" cy="342714"/>
            </a:xfrm>
            <a:custGeom>
              <a:avLst/>
              <a:gdLst>
                <a:gd name="connsiteX0" fmla="*/ 0 w 85024"/>
                <a:gd name="connsiteY0" fmla="*/ 0 h 342714"/>
                <a:gd name="connsiteX1" fmla="*/ 85025 w 85024"/>
                <a:gd name="connsiteY1" fmla="*/ 85025 h 342714"/>
                <a:gd name="connsiteX2" fmla="*/ 85025 w 85024"/>
                <a:gd name="connsiteY2" fmla="*/ 257689 h 342714"/>
                <a:gd name="connsiteX3" fmla="*/ 0 w 85024"/>
                <a:gd name="connsiteY3" fmla="*/ 342714 h 342714"/>
                <a:gd name="connsiteX4" fmla="*/ 0 w 85024"/>
                <a:gd name="connsiteY4" fmla="*/ 0 h 34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4" h="342714">
                  <a:moveTo>
                    <a:pt x="0" y="0"/>
                  </a:moveTo>
                  <a:cubicBezTo>
                    <a:pt x="46956" y="0"/>
                    <a:pt x="85025" y="38069"/>
                    <a:pt x="85025" y="85025"/>
                  </a:cubicBezTo>
                  <a:lnTo>
                    <a:pt x="85025" y="257689"/>
                  </a:lnTo>
                  <a:cubicBezTo>
                    <a:pt x="85025" y="304645"/>
                    <a:pt x="46956" y="342714"/>
                    <a:pt x="0" y="3427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505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612FD4F-0B2E-4CE1-9D1A-33DC56CCC30E}"/>
                </a:ext>
              </a:extLst>
            </p:cNvPr>
            <p:cNvSpPr/>
            <p:nvPr/>
          </p:nvSpPr>
          <p:spPr>
            <a:xfrm>
              <a:off x="10702254" y="2150006"/>
              <a:ext cx="171235" cy="1285689"/>
            </a:xfrm>
            <a:custGeom>
              <a:avLst/>
              <a:gdLst>
                <a:gd name="connsiteX0" fmla="*/ 42805 w 171235"/>
                <a:gd name="connsiteY0" fmla="*/ 86011 h 1285689"/>
                <a:gd name="connsiteX1" fmla="*/ 85618 w 171235"/>
                <a:gd name="connsiteY1" fmla="*/ 0 h 1285689"/>
                <a:gd name="connsiteX2" fmla="*/ 171236 w 171235"/>
                <a:gd name="connsiteY2" fmla="*/ 642845 h 1285689"/>
                <a:gd name="connsiteX3" fmla="*/ 85618 w 171235"/>
                <a:gd name="connsiteY3" fmla="*/ 1285690 h 1285689"/>
                <a:gd name="connsiteX4" fmla="*/ 0 w 171235"/>
                <a:gd name="connsiteY4" fmla="*/ 642845 h 1285689"/>
                <a:gd name="connsiteX5" fmla="*/ 42805 w 171235"/>
                <a:gd name="connsiteY5" fmla="*/ 86011 h 128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35" h="1285689">
                  <a:moveTo>
                    <a:pt x="42805" y="86011"/>
                  </a:moveTo>
                  <a:cubicBezTo>
                    <a:pt x="55400" y="31311"/>
                    <a:pt x="70023" y="0"/>
                    <a:pt x="85618" y="0"/>
                  </a:cubicBezTo>
                  <a:cubicBezTo>
                    <a:pt x="132902" y="0"/>
                    <a:pt x="171236" y="287815"/>
                    <a:pt x="171236" y="642845"/>
                  </a:cubicBezTo>
                  <a:cubicBezTo>
                    <a:pt x="171236" y="997875"/>
                    <a:pt x="132902" y="1285690"/>
                    <a:pt x="85618" y="1285690"/>
                  </a:cubicBezTo>
                  <a:cubicBezTo>
                    <a:pt x="38334" y="1285690"/>
                    <a:pt x="0" y="997882"/>
                    <a:pt x="0" y="642845"/>
                  </a:cubicBezTo>
                  <a:cubicBezTo>
                    <a:pt x="0" y="404908"/>
                    <a:pt x="17217" y="197168"/>
                    <a:pt x="42805" y="86011"/>
                  </a:cubicBezTo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c 12" descr="A trumpet">
              <a:extLst>
                <a:ext uri="{FF2B5EF4-FFF2-40B4-BE49-F238E27FC236}">
                  <a16:creationId xmlns:a16="http://schemas.microsoft.com/office/drawing/2014/main" id="{880F56C7-F8FB-4BC3-8B82-DEC3CBE92EFB}"/>
                </a:ext>
              </a:extLst>
            </p:cNvPr>
            <p:cNvGrpSpPr/>
            <p:nvPr/>
          </p:nvGrpSpPr>
          <p:grpSpPr>
            <a:xfrm>
              <a:off x="8809817" y="2414114"/>
              <a:ext cx="1685303" cy="337095"/>
              <a:chOff x="6775277" y="2764634"/>
              <a:chExt cx="1685303" cy="337095"/>
            </a:xfrm>
            <a:solidFill>
              <a:srgbClr val="FFFFFF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223F3B6-75AD-4EF3-80F7-5E5A6D22BB68}"/>
                  </a:ext>
                </a:extLst>
              </p:cNvPr>
              <p:cNvSpPr/>
              <p:nvPr/>
            </p:nvSpPr>
            <p:spPr>
              <a:xfrm>
                <a:off x="7690124" y="2764634"/>
                <a:ext cx="770455" cy="280717"/>
              </a:xfrm>
              <a:custGeom>
                <a:avLst/>
                <a:gdLst>
                  <a:gd name="connsiteX0" fmla="*/ 21406 w 770455"/>
                  <a:gd name="connsiteY0" fmla="*/ 280717 h 280717"/>
                  <a:gd name="connsiteX1" fmla="*/ 346 w 770455"/>
                  <a:gd name="connsiteY1" fmla="*/ 263094 h 280717"/>
                  <a:gd name="connsiteX2" fmla="*/ 17627 w 770455"/>
                  <a:gd name="connsiteY2" fmla="*/ 238198 h 280717"/>
                  <a:gd name="connsiteX3" fmla="*/ 739439 w 770455"/>
                  <a:gd name="connsiteY3" fmla="*/ 2268 h 280717"/>
                  <a:gd name="connsiteX4" fmla="*/ 768192 w 770455"/>
                  <a:gd name="connsiteY4" fmla="*/ 11848 h 280717"/>
                  <a:gd name="connsiteX5" fmla="*/ 758605 w 770455"/>
                  <a:gd name="connsiteY5" fmla="*/ 40602 h 280717"/>
                  <a:gd name="connsiteX6" fmla="*/ 25242 w 770455"/>
                  <a:gd name="connsiteY6" fmla="*/ 280375 h 280717"/>
                  <a:gd name="connsiteX7" fmla="*/ 21406 w 770455"/>
                  <a:gd name="connsiteY7" fmla="*/ 280717 h 28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0455" h="280717">
                    <a:moveTo>
                      <a:pt x="21406" y="280717"/>
                    </a:moveTo>
                    <a:cubicBezTo>
                      <a:pt x="11240" y="280717"/>
                      <a:pt x="2210" y="273452"/>
                      <a:pt x="346" y="263094"/>
                    </a:cubicBezTo>
                    <a:cubicBezTo>
                      <a:pt x="-1761" y="251450"/>
                      <a:pt x="5975" y="240298"/>
                      <a:pt x="17627" y="238198"/>
                    </a:cubicBezTo>
                    <a:cubicBezTo>
                      <a:pt x="277295" y="191292"/>
                      <a:pt x="520147" y="111911"/>
                      <a:pt x="739439" y="2268"/>
                    </a:cubicBezTo>
                    <a:cubicBezTo>
                      <a:pt x="750011" y="-3025"/>
                      <a:pt x="762891" y="1261"/>
                      <a:pt x="768192" y="11848"/>
                    </a:cubicBezTo>
                    <a:cubicBezTo>
                      <a:pt x="773478" y="22435"/>
                      <a:pt x="769192" y="35308"/>
                      <a:pt x="758605" y="40602"/>
                    </a:cubicBezTo>
                    <a:cubicBezTo>
                      <a:pt x="535663" y="152073"/>
                      <a:pt x="288925" y="232740"/>
                      <a:pt x="25242" y="280375"/>
                    </a:cubicBezTo>
                    <a:cubicBezTo>
                      <a:pt x="23963" y="280603"/>
                      <a:pt x="22677" y="280717"/>
                      <a:pt x="21406" y="280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47C68AC-3EBE-4B1E-8EDA-DB103101FC14}"/>
                  </a:ext>
                </a:extLst>
              </p:cNvPr>
              <p:cNvSpPr/>
              <p:nvPr/>
            </p:nvSpPr>
            <p:spPr>
              <a:xfrm>
                <a:off x="6775277" y="3019525"/>
                <a:ext cx="853627" cy="82205"/>
              </a:xfrm>
              <a:custGeom>
                <a:avLst/>
                <a:gdLst>
                  <a:gd name="connsiteX0" fmla="*/ 21432 w 853627"/>
                  <a:gd name="connsiteY0" fmla="*/ 82205 h 82205"/>
                  <a:gd name="connsiteX1" fmla="*/ 0 w 853627"/>
                  <a:gd name="connsiteY1" fmla="*/ 60881 h 82205"/>
                  <a:gd name="connsiteX2" fmla="*/ 21325 w 853627"/>
                  <a:gd name="connsiteY2" fmla="*/ 39343 h 82205"/>
                  <a:gd name="connsiteX3" fmla="*/ 830311 w 853627"/>
                  <a:gd name="connsiteY3" fmla="*/ 80 h 82205"/>
                  <a:gd name="connsiteX4" fmla="*/ 853543 w 853627"/>
                  <a:gd name="connsiteY4" fmla="*/ 19540 h 82205"/>
                  <a:gd name="connsiteX5" fmla="*/ 834076 w 853627"/>
                  <a:gd name="connsiteY5" fmla="*/ 42772 h 82205"/>
                  <a:gd name="connsiteX6" fmla="*/ 21532 w 853627"/>
                  <a:gd name="connsiteY6" fmla="*/ 82205 h 82205"/>
                  <a:gd name="connsiteX7" fmla="*/ 21432 w 853627"/>
                  <a:gd name="connsiteY7" fmla="*/ 82205 h 8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3627" h="82205">
                    <a:moveTo>
                      <a:pt x="21432" y="82205"/>
                    </a:moveTo>
                    <a:cubicBezTo>
                      <a:pt x="9645" y="82205"/>
                      <a:pt x="57" y="72683"/>
                      <a:pt x="0" y="60881"/>
                    </a:cubicBezTo>
                    <a:cubicBezTo>
                      <a:pt x="-57" y="49044"/>
                      <a:pt x="9487" y="39400"/>
                      <a:pt x="21325" y="39343"/>
                    </a:cubicBezTo>
                    <a:cubicBezTo>
                      <a:pt x="277585" y="38071"/>
                      <a:pt x="549769" y="24862"/>
                      <a:pt x="830311" y="80"/>
                    </a:cubicBezTo>
                    <a:cubicBezTo>
                      <a:pt x="842213" y="-934"/>
                      <a:pt x="852500" y="7760"/>
                      <a:pt x="853543" y="19540"/>
                    </a:cubicBezTo>
                    <a:cubicBezTo>
                      <a:pt x="854586" y="31327"/>
                      <a:pt x="845871" y="41736"/>
                      <a:pt x="834076" y="42772"/>
                    </a:cubicBezTo>
                    <a:cubicBezTo>
                      <a:pt x="552355" y="67653"/>
                      <a:pt x="278978" y="80919"/>
                      <a:pt x="21532" y="82205"/>
                    </a:cubicBezTo>
                    <a:cubicBezTo>
                      <a:pt x="21503" y="82205"/>
                      <a:pt x="21467" y="82205"/>
                      <a:pt x="21432" y="82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828C356-BD2B-40B4-9B4D-418EB0C28D03}"/>
              </a:ext>
            </a:extLst>
          </p:cNvPr>
          <p:cNvSpPr txBox="1"/>
          <p:nvPr/>
        </p:nvSpPr>
        <p:spPr>
          <a:xfrm>
            <a:off x="6658685" y="1703844"/>
            <a:ext cx="459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rbel" panose="020B0503020204020204" pitchFamily="34" charset="0"/>
              </a:rPr>
              <a:t>Mapping</a:t>
            </a:r>
            <a:r>
              <a:rPr lang="en-US" sz="2800" b="1" dirty="0">
                <a:latin typeface="Corbel" panose="020B0503020204020204" pitchFamily="34" charset="0"/>
              </a:rPr>
              <a:t> starts to matter…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60FCA6-2D2B-49BC-A10F-4CBF6030C0DD}"/>
              </a:ext>
            </a:extLst>
          </p:cNvPr>
          <p:cNvGrpSpPr>
            <a:grpSpLocks noChangeAspect="1"/>
          </p:cNvGrpSpPr>
          <p:nvPr/>
        </p:nvGrpSpPr>
        <p:grpSpPr>
          <a:xfrm>
            <a:off x="5361104" y="2643842"/>
            <a:ext cx="1094555" cy="365760"/>
            <a:chOff x="5301615" y="1935686"/>
            <a:chExt cx="5600413" cy="1871455"/>
          </a:xfrm>
        </p:grpSpPr>
        <p:grpSp>
          <p:nvGrpSpPr>
            <p:cNvPr id="28" name="Graphic 12" descr="A trumpet">
              <a:extLst>
                <a:ext uri="{FF2B5EF4-FFF2-40B4-BE49-F238E27FC236}">
                  <a16:creationId xmlns:a16="http://schemas.microsoft.com/office/drawing/2014/main" id="{578E809F-6BF7-448D-B7D9-DE85BAB46077}"/>
                </a:ext>
              </a:extLst>
            </p:cNvPr>
            <p:cNvGrpSpPr/>
            <p:nvPr/>
          </p:nvGrpSpPr>
          <p:grpSpPr>
            <a:xfrm>
              <a:off x="6987540" y="2278380"/>
              <a:ext cx="745214" cy="200025"/>
              <a:chOff x="4953000" y="2628900"/>
              <a:chExt cx="745214" cy="200025"/>
            </a:xfrm>
            <a:solidFill>
              <a:srgbClr val="505050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733784B-129B-4F20-8BD3-7EFCDE8B2C90}"/>
                  </a:ext>
                </a:extLst>
              </p:cNvPr>
              <p:cNvSpPr/>
              <p:nvPr/>
            </p:nvSpPr>
            <p:spPr>
              <a:xfrm>
                <a:off x="55245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5430 w 173714"/>
                  <a:gd name="connsiteY3" fmla="*/ 85725 h 200025"/>
                  <a:gd name="connsiteX4" fmla="*/ 65430 w 173714"/>
                  <a:gd name="connsiteY4" fmla="*/ 200025 h 200025"/>
                  <a:gd name="connsiteX5" fmla="*/ 108292 w 173714"/>
                  <a:gd name="connsiteY5" fmla="*/ 200025 h 200025"/>
                  <a:gd name="connsiteX6" fmla="*/ 108292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5430" y="85725"/>
                    </a:lnTo>
                    <a:lnTo>
                      <a:pt x="65430" y="200025"/>
                    </a:lnTo>
                    <a:lnTo>
                      <a:pt x="108292" y="200025"/>
                    </a:lnTo>
                    <a:lnTo>
                      <a:pt x="108292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13549A1-E282-40EF-BE0E-4E33169E30CE}"/>
                  </a:ext>
                </a:extLst>
              </p:cNvPr>
              <p:cNvSpPr/>
              <p:nvPr/>
            </p:nvSpPr>
            <p:spPr>
              <a:xfrm>
                <a:off x="523875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1785F26-077E-4BBE-944F-EF515F6208C9}"/>
                  </a:ext>
                </a:extLst>
              </p:cNvPr>
              <p:cNvSpPr/>
              <p:nvPr/>
            </p:nvSpPr>
            <p:spPr>
              <a:xfrm>
                <a:off x="49530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06DB92D-D87F-4640-8B6B-6DE097CD9DD6}"/>
                </a:ext>
              </a:extLst>
            </p:cNvPr>
            <p:cNvSpPr/>
            <p:nvPr/>
          </p:nvSpPr>
          <p:spPr>
            <a:xfrm>
              <a:off x="5358064" y="1935686"/>
              <a:ext cx="5543964" cy="1871455"/>
            </a:xfrm>
            <a:custGeom>
              <a:avLst/>
              <a:gdLst>
                <a:gd name="connsiteX0" fmla="*/ 5429950 w 5543964"/>
                <a:gd name="connsiteY0" fmla="*/ 8 h 1871455"/>
                <a:gd name="connsiteX1" fmla="*/ 5407019 w 5543964"/>
                <a:gd name="connsiteY1" fmla="*/ 11152 h 1871455"/>
                <a:gd name="connsiteX2" fmla="*/ 4289308 w 5543964"/>
                <a:gd name="connsiteY2" fmla="*/ 628944 h 1871455"/>
                <a:gd name="connsiteX3" fmla="*/ 3044881 w 5543964"/>
                <a:gd name="connsiteY3" fmla="*/ 736421 h 1871455"/>
                <a:gd name="connsiteX4" fmla="*/ 2899863 w 5543964"/>
                <a:gd name="connsiteY4" fmla="*/ 744187 h 1871455"/>
                <a:gd name="connsiteX5" fmla="*/ 2358138 w 5543964"/>
                <a:gd name="connsiteY5" fmla="*/ 755502 h 1871455"/>
                <a:gd name="connsiteX6" fmla="*/ 2358138 w 5543964"/>
                <a:gd name="connsiteY6" fmla="*/ 514144 h 1871455"/>
                <a:gd name="connsiteX7" fmla="*/ 2215263 w 5543964"/>
                <a:gd name="connsiteY7" fmla="*/ 514144 h 1871455"/>
                <a:gd name="connsiteX8" fmla="*/ 2215263 w 5543964"/>
                <a:gd name="connsiteY8" fmla="*/ 758488 h 1871455"/>
                <a:gd name="connsiteX9" fmla="*/ 2072388 w 5543964"/>
                <a:gd name="connsiteY9" fmla="*/ 761475 h 1871455"/>
                <a:gd name="connsiteX10" fmla="*/ 2072388 w 5543964"/>
                <a:gd name="connsiteY10" fmla="*/ 514144 h 1871455"/>
                <a:gd name="connsiteX11" fmla="*/ 1929513 w 5543964"/>
                <a:gd name="connsiteY11" fmla="*/ 514144 h 1871455"/>
                <a:gd name="connsiteX12" fmla="*/ 1929513 w 5543964"/>
                <a:gd name="connsiteY12" fmla="*/ 764453 h 1871455"/>
                <a:gd name="connsiteX13" fmla="*/ 1786638 w 5543964"/>
                <a:gd name="connsiteY13" fmla="*/ 767439 h 1871455"/>
                <a:gd name="connsiteX14" fmla="*/ 1786638 w 5543964"/>
                <a:gd name="connsiteY14" fmla="*/ 514144 h 1871455"/>
                <a:gd name="connsiteX15" fmla="*/ 1643763 w 5543964"/>
                <a:gd name="connsiteY15" fmla="*/ 514144 h 1871455"/>
                <a:gd name="connsiteX16" fmla="*/ 1643763 w 5543964"/>
                <a:gd name="connsiteY16" fmla="*/ 770426 h 1871455"/>
                <a:gd name="connsiteX17" fmla="*/ 515607 w 5543964"/>
                <a:gd name="connsiteY17" fmla="*/ 793986 h 1871455"/>
                <a:gd name="connsiteX18" fmla="*/ 0 w 5543964"/>
                <a:gd name="connsiteY18" fmla="*/ 742815 h 1871455"/>
                <a:gd name="connsiteX19" fmla="*/ 0 w 5543964"/>
                <a:gd name="connsiteY19" fmla="*/ 742815 h 1871455"/>
                <a:gd name="connsiteX20" fmla="*/ 0 w 5543964"/>
                <a:gd name="connsiteY20" fmla="*/ 971415 h 1871455"/>
                <a:gd name="connsiteX21" fmla="*/ 0 w 5543964"/>
                <a:gd name="connsiteY21" fmla="*/ 971415 h 1871455"/>
                <a:gd name="connsiteX22" fmla="*/ 515607 w 5543964"/>
                <a:gd name="connsiteY22" fmla="*/ 920244 h 1871455"/>
                <a:gd name="connsiteX23" fmla="*/ 674349 w 5543964"/>
                <a:gd name="connsiteY23" fmla="*/ 923559 h 1871455"/>
                <a:gd name="connsiteX24" fmla="*/ 472180 w 5543964"/>
                <a:gd name="connsiteY24" fmla="*/ 1305950 h 1871455"/>
                <a:gd name="connsiteX25" fmla="*/ 935367 w 5543964"/>
                <a:gd name="connsiteY25" fmla="*/ 1769143 h 1871455"/>
                <a:gd name="connsiteX26" fmla="*/ 1643763 w 5543964"/>
                <a:gd name="connsiteY26" fmla="*/ 1769143 h 1871455"/>
                <a:gd name="connsiteX27" fmla="*/ 1643763 w 5543964"/>
                <a:gd name="connsiteY27" fmla="*/ 1871456 h 1871455"/>
                <a:gd name="connsiteX28" fmla="*/ 1786638 w 5543964"/>
                <a:gd name="connsiteY28" fmla="*/ 1871456 h 1871455"/>
                <a:gd name="connsiteX29" fmla="*/ 1786638 w 5543964"/>
                <a:gd name="connsiteY29" fmla="*/ 1769143 h 1871455"/>
                <a:gd name="connsiteX30" fmla="*/ 1929513 w 5543964"/>
                <a:gd name="connsiteY30" fmla="*/ 1769143 h 1871455"/>
                <a:gd name="connsiteX31" fmla="*/ 1929513 w 5543964"/>
                <a:gd name="connsiteY31" fmla="*/ 1871456 h 1871455"/>
                <a:gd name="connsiteX32" fmla="*/ 2072388 w 5543964"/>
                <a:gd name="connsiteY32" fmla="*/ 1871456 h 1871455"/>
                <a:gd name="connsiteX33" fmla="*/ 2072388 w 5543964"/>
                <a:gd name="connsiteY33" fmla="*/ 1769143 h 1871455"/>
                <a:gd name="connsiteX34" fmla="*/ 2215263 w 5543964"/>
                <a:gd name="connsiteY34" fmla="*/ 1769143 h 1871455"/>
                <a:gd name="connsiteX35" fmla="*/ 2215263 w 5543964"/>
                <a:gd name="connsiteY35" fmla="*/ 1871456 h 1871455"/>
                <a:gd name="connsiteX36" fmla="*/ 2358138 w 5543964"/>
                <a:gd name="connsiteY36" fmla="*/ 1871456 h 1871455"/>
                <a:gd name="connsiteX37" fmla="*/ 2358138 w 5543964"/>
                <a:gd name="connsiteY37" fmla="*/ 1769143 h 1871455"/>
                <a:gd name="connsiteX38" fmla="*/ 3245491 w 5543964"/>
                <a:gd name="connsiteY38" fmla="*/ 1769143 h 1871455"/>
                <a:gd name="connsiteX39" fmla="*/ 3708678 w 5543964"/>
                <a:gd name="connsiteY39" fmla="*/ 1305950 h 1871455"/>
                <a:gd name="connsiteX40" fmla="*/ 3614988 w 5543964"/>
                <a:gd name="connsiteY40" fmla="*/ 1027015 h 1871455"/>
                <a:gd name="connsiteX41" fmla="*/ 4289308 w 5543964"/>
                <a:gd name="connsiteY41" fmla="*/ 1085215 h 1871455"/>
                <a:gd name="connsiteX42" fmla="*/ 5407019 w 5543964"/>
                <a:gd name="connsiteY42" fmla="*/ 1703078 h 1871455"/>
                <a:gd name="connsiteX43" fmla="*/ 5429950 w 5543964"/>
                <a:gd name="connsiteY43" fmla="*/ 1714222 h 1871455"/>
                <a:gd name="connsiteX44" fmla="*/ 5543965 w 5543964"/>
                <a:gd name="connsiteY44" fmla="*/ 857115 h 1871455"/>
                <a:gd name="connsiteX45" fmla="*/ 5429950 w 5543964"/>
                <a:gd name="connsiteY45" fmla="*/ 8 h 1871455"/>
                <a:gd name="connsiteX46" fmla="*/ 935374 w 5543964"/>
                <a:gd name="connsiteY46" fmla="*/ 985631 h 1871455"/>
                <a:gd name="connsiteX47" fmla="*/ 1643763 w 5543964"/>
                <a:gd name="connsiteY47" fmla="*/ 985631 h 1871455"/>
                <a:gd name="connsiteX48" fmla="*/ 1643763 w 5543964"/>
                <a:gd name="connsiteY48" fmla="*/ 1371394 h 1871455"/>
                <a:gd name="connsiteX49" fmla="*/ 621806 w 5543964"/>
                <a:gd name="connsiteY49" fmla="*/ 1371394 h 1871455"/>
                <a:gd name="connsiteX50" fmla="*/ 615063 w 5543964"/>
                <a:gd name="connsiteY50" fmla="*/ 1305950 h 1871455"/>
                <a:gd name="connsiteX51" fmla="*/ 935374 w 5543964"/>
                <a:gd name="connsiteY51" fmla="*/ 985631 h 1871455"/>
                <a:gd name="connsiteX52" fmla="*/ 935374 w 5543964"/>
                <a:gd name="connsiteY52" fmla="*/ 1626268 h 1871455"/>
                <a:gd name="connsiteX53" fmla="*/ 692351 w 5543964"/>
                <a:gd name="connsiteY53" fmla="*/ 1514269 h 1871455"/>
                <a:gd name="connsiteX54" fmla="*/ 1643763 w 5543964"/>
                <a:gd name="connsiteY54" fmla="*/ 1514269 h 1871455"/>
                <a:gd name="connsiteX55" fmla="*/ 1643763 w 5543964"/>
                <a:gd name="connsiteY55" fmla="*/ 1626268 h 1871455"/>
                <a:gd name="connsiteX56" fmla="*/ 935374 w 5543964"/>
                <a:gd name="connsiteY56" fmla="*/ 1626268 h 1871455"/>
                <a:gd name="connsiteX57" fmla="*/ 1786638 w 5543964"/>
                <a:gd name="connsiteY57" fmla="*/ 1626268 h 1871455"/>
                <a:gd name="connsiteX58" fmla="*/ 1786638 w 5543964"/>
                <a:gd name="connsiteY58" fmla="*/ 985631 h 1871455"/>
                <a:gd name="connsiteX59" fmla="*/ 1929513 w 5543964"/>
                <a:gd name="connsiteY59" fmla="*/ 985631 h 1871455"/>
                <a:gd name="connsiteX60" fmla="*/ 1929513 w 5543964"/>
                <a:gd name="connsiteY60" fmla="*/ 1626268 h 1871455"/>
                <a:gd name="connsiteX61" fmla="*/ 1786638 w 5543964"/>
                <a:gd name="connsiteY61" fmla="*/ 1626268 h 1871455"/>
                <a:gd name="connsiteX62" fmla="*/ 2072388 w 5543964"/>
                <a:gd name="connsiteY62" fmla="*/ 1626268 h 1871455"/>
                <a:gd name="connsiteX63" fmla="*/ 2072388 w 5543964"/>
                <a:gd name="connsiteY63" fmla="*/ 985631 h 1871455"/>
                <a:gd name="connsiteX64" fmla="*/ 2215263 w 5543964"/>
                <a:gd name="connsiteY64" fmla="*/ 985631 h 1871455"/>
                <a:gd name="connsiteX65" fmla="*/ 2215263 w 5543964"/>
                <a:gd name="connsiteY65" fmla="*/ 1626268 h 1871455"/>
                <a:gd name="connsiteX66" fmla="*/ 2072388 w 5543964"/>
                <a:gd name="connsiteY66" fmla="*/ 1626268 h 1871455"/>
                <a:gd name="connsiteX67" fmla="*/ 3245491 w 5543964"/>
                <a:gd name="connsiteY67" fmla="*/ 1626268 h 1871455"/>
                <a:gd name="connsiteX68" fmla="*/ 2358138 w 5543964"/>
                <a:gd name="connsiteY68" fmla="*/ 1626268 h 1871455"/>
                <a:gd name="connsiteX69" fmla="*/ 2358138 w 5543964"/>
                <a:gd name="connsiteY69" fmla="*/ 1514269 h 1871455"/>
                <a:gd name="connsiteX70" fmla="*/ 3488514 w 5543964"/>
                <a:gd name="connsiteY70" fmla="*/ 1514269 h 1871455"/>
                <a:gd name="connsiteX71" fmla="*/ 3245491 w 5543964"/>
                <a:gd name="connsiteY71" fmla="*/ 1626268 h 1871455"/>
                <a:gd name="connsiteX72" fmla="*/ 2643888 w 5543964"/>
                <a:gd name="connsiteY72" fmla="*/ 1292812 h 1871455"/>
                <a:gd name="connsiteX73" fmla="*/ 2722469 w 5543964"/>
                <a:gd name="connsiteY73" fmla="*/ 1214231 h 1871455"/>
                <a:gd name="connsiteX74" fmla="*/ 2801050 w 5543964"/>
                <a:gd name="connsiteY74" fmla="*/ 1292812 h 1871455"/>
                <a:gd name="connsiteX75" fmla="*/ 2722469 w 5543964"/>
                <a:gd name="connsiteY75" fmla="*/ 1371394 h 1871455"/>
                <a:gd name="connsiteX76" fmla="*/ 2643888 w 5543964"/>
                <a:gd name="connsiteY76" fmla="*/ 1292812 h 1871455"/>
                <a:gd name="connsiteX77" fmla="*/ 3565810 w 5543964"/>
                <a:gd name="connsiteY77" fmla="*/ 1305950 h 1871455"/>
                <a:gd name="connsiteX78" fmla="*/ 3559066 w 5543964"/>
                <a:gd name="connsiteY78" fmla="*/ 1371394 h 1871455"/>
                <a:gd name="connsiteX79" fmla="*/ 2832933 w 5543964"/>
                <a:gd name="connsiteY79" fmla="*/ 1371394 h 1871455"/>
                <a:gd name="connsiteX80" fmla="*/ 2858200 w 5543964"/>
                <a:gd name="connsiteY80" fmla="*/ 1292812 h 1871455"/>
                <a:gd name="connsiteX81" fmla="*/ 2722469 w 5543964"/>
                <a:gd name="connsiteY81" fmla="*/ 1157081 h 1871455"/>
                <a:gd name="connsiteX82" fmla="*/ 2586738 w 5543964"/>
                <a:gd name="connsiteY82" fmla="*/ 1292812 h 1871455"/>
                <a:gd name="connsiteX83" fmla="*/ 2612005 w 5543964"/>
                <a:gd name="connsiteY83" fmla="*/ 1371394 h 1871455"/>
                <a:gd name="connsiteX84" fmla="*/ 2358138 w 5543964"/>
                <a:gd name="connsiteY84" fmla="*/ 1371394 h 1871455"/>
                <a:gd name="connsiteX85" fmla="*/ 2358138 w 5543964"/>
                <a:gd name="connsiteY85" fmla="*/ 985631 h 1871455"/>
                <a:gd name="connsiteX86" fmla="*/ 3135542 w 5543964"/>
                <a:gd name="connsiteY86" fmla="*/ 985631 h 1871455"/>
                <a:gd name="connsiteX87" fmla="*/ 3353612 w 5543964"/>
                <a:gd name="connsiteY87" fmla="*/ 1004455 h 1871455"/>
                <a:gd name="connsiteX88" fmla="*/ 3565810 w 5543964"/>
                <a:gd name="connsiteY88" fmla="*/ 1305950 h 187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543964" h="1871455">
                  <a:moveTo>
                    <a:pt x="5429950" y="8"/>
                  </a:moveTo>
                  <a:cubicBezTo>
                    <a:pt x="5420949" y="-207"/>
                    <a:pt x="5412520" y="4008"/>
                    <a:pt x="5407019" y="11152"/>
                  </a:cubicBezTo>
                  <a:cubicBezTo>
                    <a:pt x="5134699" y="367911"/>
                    <a:pt x="4737292" y="592653"/>
                    <a:pt x="4289308" y="628944"/>
                  </a:cubicBezTo>
                  <a:lnTo>
                    <a:pt x="3044881" y="736421"/>
                  </a:lnTo>
                  <a:cubicBezTo>
                    <a:pt x="2996639" y="740586"/>
                    <a:pt x="2948276" y="743179"/>
                    <a:pt x="2899863" y="744187"/>
                  </a:cubicBezTo>
                  <a:lnTo>
                    <a:pt x="2358138" y="755502"/>
                  </a:lnTo>
                  <a:lnTo>
                    <a:pt x="2358138" y="514144"/>
                  </a:lnTo>
                  <a:lnTo>
                    <a:pt x="2215263" y="514144"/>
                  </a:lnTo>
                  <a:lnTo>
                    <a:pt x="2215263" y="758488"/>
                  </a:lnTo>
                  <a:lnTo>
                    <a:pt x="2072388" y="761475"/>
                  </a:lnTo>
                  <a:lnTo>
                    <a:pt x="2072388" y="514144"/>
                  </a:lnTo>
                  <a:lnTo>
                    <a:pt x="1929513" y="514144"/>
                  </a:lnTo>
                  <a:lnTo>
                    <a:pt x="1929513" y="764453"/>
                  </a:lnTo>
                  <a:lnTo>
                    <a:pt x="1786638" y="767439"/>
                  </a:lnTo>
                  <a:lnTo>
                    <a:pt x="1786638" y="514144"/>
                  </a:lnTo>
                  <a:lnTo>
                    <a:pt x="1643763" y="514144"/>
                  </a:lnTo>
                  <a:lnTo>
                    <a:pt x="1643763" y="770426"/>
                  </a:lnTo>
                  <a:lnTo>
                    <a:pt x="515607" y="793986"/>
                  </a:lnTo>
                  <a:cubicBezTo>
                    <a:pt x="342307" y="797593"/>
                    <a:pt x="169207" y="780413"/>
                    <a:pt x="0" y="742815"/>
                  </a:cubicBezTo>
                  <a:lnTo>
                    <a:pt x="0" y="742815"/>
                  </a:lnTo>
                  <a:lnTo>
                    <a:pt x="0" y="971415"/>
                  </a:lnTo>
                  <a:lnTo>
                    <a:pt x="0" y="971415"/>
                  </a:lnTo>
                  <a:cubicBezTo>
                    <a:pt x="169207" y="933810"/>
                    <a:pt x="342314" y="916637"/>
                    <a:pt x="515607" y="920244"/>
                  </a:cubicBezTo>
                  <a:lnTo>
                    <a:pt x="674349" y="923559"/>
                  </a:lnTo>
                  <a:cubicBezTo>
                    <a:pt x="552391" y="1007077"/>
                    <a:pt x="472180" y="1147301"/>
                    <a:pt x="472180" y="1305950"/>
                  </a:cubicBezTo>
                  <a:cubicBezTo>
                    <a:pt x="472180" y="1561353"/>
                    <a:pt x="679964" y="1769143"/>
                    <a:pt x="935367" y="1769143"/>
                  </a:cubicBezTo>
                  <a:lnTo>
                    <a:pt x="1643763" y="1769143"/>
                  </a:lnTo>
                  <a:lnTo>
                    <a:pt x="1643763" y="1871456"/>
                  </a:lnTo>
                  <a:lnTo>
                    <a:pt x="1786638" y="1871456"/>
                  </a:lnTo>
                  <a:lnTo>
                    <a:pt x="1786638" y="1769143"/>
                  </a:lnTo>
                  <a:lnTo>
                    <a:pt x="1929513" y="1769143"/>
                  </a:lnTo>
                  <a:lnTo>
                    <a:pt x="1929513" y="1871456"/>
                  </a:lnTo>
                  <a:lnTo>
                    <a:pt x="2072388" y="1871456"/>
                  </a:lnTo>
                  <a:lnTo>
                    <a:pt x="2072388" y="1769143"/>
                  </a:lnTo>
                  <a:lnTo>
                    <a:pt x="2215263" y="1769143"/>
                  </a:lnTo>
                  <a:lnTo>
                    <a:pt x="2215263" y="1871456"/>
                  </a:lnTo>
                  <a:lnTo>
                    <a:pt x="2358138" y="1871456"/>
                  </a:lnTo>
                  <a:lnTo>
                    <a:pt x="2358138" y="1769143"/>
                  </a:lnTo>
                  <a:lnTo>
                    <a:pt x="3245491" y="1769143"/>
                  </a:lnTo>
                  <a:cubicBezTo>
                    <a:pt x="3500895" y="1769143"/>
                    <a:pt x="3708678" y="1561353"/>
                    <a:pt x="3708678" y="1305950"/>
                  </a:cubicBezTo>
                  <a:cubicBezTo>
                    <a:pt x="3708678" y="1201294"/>
                    <a:pt x="3673745" y="1104660"/>
                    <a:pt x="3614988" y="1027015"/>
                  </a:cubicBezTo>
                  <a:lnTo>
                    <a:pt x="4289308" y="1085215"/>
                  </a:lnTo>
                  <a:cubicBezTo>
                    <a:pt x="4737292" y="1121577"/>
                    <a:pt x="5134699" y="1346248"/>
                    <a:pt x="5407019" y="1703078"/>
                  </a:cubicBezTo>
                  <a:cubicBezTo>
                    <a:pt x="5412520" y="1710222"/>
                    <a:pt x="5420949" y="1714365"/>
                    <a:pt x="5429950" y="1714222"/>
                  </a:cubicBezTo>
                  <a:cubicBezTo>
                    <a:pt x="5492958" y="1713650"/>
                    <a:pt x="5543965" y="1330103"/>
                    <a:pt x="5543965" y="857115"/>
                  </a:cubicBezTo>
                  <a:cubicBezTo>
                    <a:pt x="5543965" y="384056"/>
                    <a:pt x="5492958" y="579"/>
                    <a:pt x="5429950" y="8"/>
                  </a:cubicBezTo>
                  <a:close/>
                  <a:moveTo>
                    <a:pt x="935374" y="985631"/>
                  </a:moveTo>
                  <a:lnTo>
                    <a:pt x="1643763" y="985631"/>
                  </a:lnTo>
                  <a:lnTo>
                    <a:pt x="1643763" y="1371394"/>
                  </a:lnTo>
                  <a:lnTo>
                    <a:pt x="621806" y="1371394"/>
                  </a:lnTo>
                  <a:cubicBezTo>
                    <a:pt x="617399" y="1350255"/>
                    <a:pt x="615063" y="1328374"/>
                    <a:pt x="615063" y="1305950"/>
                  </a:cubicBezTo>
                  <a:cubicBezTo>
                    <a:pt x="615063" y="1129321"/>
                    <a:pt x="758752" y="985631"/>
                    <a:pt x="935374" y="985631"/>
                  </a:cubicBezTo>
                  <a:close/>
                  <a:moveTo>
                    <a:pt x="935374" y="1626268"/>
                  </a:moveTo>
                  <a:cubicBezTo>
                    <a:pt x="838248" y="1626268"/>
                    <a:pt x="751144" y="1582756"/>
                    <a:pt x="692351" y="1514269"/>
                  </a:cubicBezTo>
                  <a:lnTo>
                    <a:pt x="1643763" y="1514269"/>
                  </a:lnTo>
                  <a:lnTo>
                    <a:pt x="1643763" y="1626268"/>
                  </a:lnTo>
                  <a:lnTo>
                    <a:pt x="935374" y="1626268"/>
                  </a:lnTo>
                  <a:close/>
                  <a:moveTo>
                    <a:pt x="1786638" y="1626268"/>
                  </a:moveTo>
                  <a:lnTo>
                    <a:pt x="1786638" y="985631"/>
                  </a:lnTo>
                  <a:lnTo>
                    <a:pt x="1929513" y="985631"/>
                  </a:lnTo>
                  <a:lnTo>
                    <a:pt x="1929513" y="1626268"/>
                  </a:lnTo>
                  <a:lnTo>
                    <a:pt x="1786638" y="1626268"/>
                  </a:lnTo>
                  <a:close/>
                  <a:moveTo>
                    <a:pt x="2072388" y="1626268"/>
                  </a:moveTo>
                  <a:lnTo>
                    <a:pt x="2072388" y="985631"/>
                  </a:lnTo>
                  <a:lnTo>
                    <a:pt x="2215263" y="985631"/>
                  </a:lnTo>
                  <a:lnTo>
                    <a:pt x="2215263" y="1626268"/>
                  </a:lnTo>
                  <a:lnTo>
                    <a:pt x="2072388" y="1626268"/>
                  </a:lnTo>
                  <a:close/>
                  <a:moveTo>
                    <a:pt x="3245491" y="1626268"/>
                  </a:moveTo>
                  <a:lnTo>
                    <a:pt x="2358138" y="1626268"/>
                  </a:lnTo>
                  <a:lnTo>
                    <a:pt x="2358138" y="1514269"/>
                  </a:lnTo>
                  <a:lnTo>
                    <a:pt x="3488514" y="1514269"/>
                  </a:lnTo>
                  <a:cubicBezTo>
                    <a:pt x="3429722" y="1582756"/>
                    <a:pt x="3342618" y="1626268"/>
                    <a:pt x="3245491" y="1626268"/>
                  </a:cubicBezTo>
                  <a:close/>
                  <a:moveTo>
                    <a:pt x="2643888" y="1292812"/>
                  </a:moveTo>
                  <a:cubicBezTo>
                    <a:pt x="2643888" y="1249485"/>
                    <a:pt x="2679142" y="1214231"/>
                    <a:pt x="2722469" y="1214231"/>
                  </a:cubicBezTo>
                  <a:cubicBezTo>
                    <a:pt x="2765796" y="1214231"/>
                    <a:pt x="2801050" y="1249485"/>
                    <a:pt x="2801050" y="1292812"/>
                  </a:cubicBezTo>
                  <a:cubicBezTo>
                    <a:pt x="2801050" y="1336139"/>
                    <a:pt x="2765796" y="1371394"/>
                    <a:pt x="2722469" y="1371394"/>
                  </a:cubicBezTo>
                  <a:cubicBezTo>
                    <a:pt x="2679142" y="1371394"/>
                    <a:pt x="2643888" y="1336139"/>
                    <a:pt x="2643888" y="1292812"/>
                  </a:cubicBezTo>
                  <a:close/>
                  <a:moveTo>
                    <a:pt x="3565810" y="1305950"/>
                  </a:moveTo>
                  <a:cubicBezTo>
                    <a:pt x="3565810" y="1328374"/>
                    <a:pt x="3563474" y="1350262"/>
                    <a:pt x="3559066" y="1371394"/>
                  </a:cubicBezTo>
                  <a:lnTo>
                    <a:pt x="2832933" y="1371394"/>
                  </a:lnTo>
                  <a:cubicBezTo>
                    <a:pt x="2848778" y="1349191"/>
                    <a:pt x="2858200" y="1322109"/>
                    <a:pt x="2858200" y="1292812"/>
                  </a:cubicBezTo>
                  <a:cubicBezTo>
                    <a:pt x="2858200" y="1217967"/>
                    <a:pt x="2797314" y="1157081"/>
                    <a:pt x="2722469" y="1157081"/>
                  </a:cubicBezTo>
                  <a:cubicBezTo>
                    <a:pt x="2647624" y="1157081"/>
                    <a:pt x="2586738" y="1217967"/>
                    <a:pt x="2586738" y="1292812"/>
                  </a:cubicBezTo>
                  <a:cubicBezTo>
                    <a:pt x="2586738" y="1322109"/>
                    <a:pt x="2596160" y="1349191"/>
                    <a:pt x="2612005" y="1371394"/>
                  </a:cubicBezTo>
                  <a:lnTo>
                    <a:pt x="2358138" y="1371394"/>
                  </a:lnTo>
                  <a:lnTo>
                    <a:pt x="2358138" y="985631"/>
                  </a:lnTo>
                  <a:lnTo>
                    <a:pt x="3135542" y="985631"/>
                  </a:lnTo>
                  <a:lnTo>
                    <a:pt x="3353612" y="1004455"/>
                  </a:lnTo>
                  <a:cubicBezTo>
                    <a:pt x="3477185" y="1048903"/>
                    <a:pt x="3565810" y="1167254"/>
                    <a:pt x="3565810" y="1305950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E56723-5315-443B-B285-FBAB26E6E2BD}"/>
                </a:ext>
              </a:extLst>
            </p:cNvPr>
            <p:cNvSpPr/>
            <p:nvPr/>
          </p:nvSpPr>
          <p:spPr>
            <a:xfrm>
              <a:off x="5301615" y="2621280"/>
              <a:ext cx="85024" cy="342714"/>
            </a:xfrm>
            <a:custGeom>
              <a:avLst/>
              <a:gdLst>
                <a:gd name="connsiteX0" fmla="*/ 0 w 85024"/>
                <a:gd name="connsiteY0" fmla="*/ 0 h 342714"/>
                <a:gd name="connsiteX1" fmla="*/ 85025 w 85024"/>
                <a:gd name="connsiteY1" fmla="*/ 85025 h 342714"/>
                <a:gd name="connsiteX2" fmla="*/ 85025 w 85024"/>
                <a:gd name="connsiteY2" fmla="*/ 257689 h 342714"/>
                <a:gd name="connsiteX3" fmla="*/ 0 w 85024"/>
                <a:gd name="connsiteY3" fmla="*/ 342714 h 342714"/>
                <a:gd name="connsiteX4" fmla="*/ 0 w 85024"/>
                <a:gd name="connsiteY4" fmla="*/ 0 h 34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4" h="342714">
                  <a:moveTo>
                    <a:pt x="0" y="0"/>
                  </a:moveTo>
                  <a:cubicBezTo>
                    <a:pt x="46956" y="0"/>
                    <a:pt x="85025" y="38069"/>
                    <a:pt x="85025" y="85025"/>
                  </a:cubicBezTo>
                  <a:lnTo>
                    <a:pt x="85025" y="257689"/>
                  </a:lnTo>
                  <a:cubicBezTo>
                    <a:pt x="85025" y="304645"/>
                    <a:pt x="46956" y="342714"/>
                    <a:pt x="0" y="3427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505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B2D4C5F-9D12-4DF7-8C12-CEC53CF37297}"/>
                </a:ext>
              </a:extLst>
            </p:cNvPr>
            <p:cNvSpPr/>
            <p:nvPr/>
          </p:nvSpPr>
          <p:spPr>
            <a:xfrm>
              <a:off x="10702254" y="2150006"/>
              <a:ext cx="171235" cy="1285689"/>
            </a:xfrm>
            <a:custGeom>
              <a:avLst/>
              <a:gdLst>
                <a:gd name="connsiteX0" fmla="*/ 42805 w 171235"/>
                <a:gd name="connsiteY0" fmla="*/ 86011 h 1285689"/>
                <a:gd name="connsiteX1" fmla="*/ 85618 w 171235"/>
                <a:gd name="connsiteY1" fmla="*/ 0 h 1285689"/>
                <a:gd name="connsiteX2" fmla="*/ 171236 w 171235"/>
                <a:gd name="connsiteY2" fmla="*/ 642845 h 1285689"/>
                <a:gd name="connsiteX3" fmla="*/ 85618 w 171235"/>
                <a:gd name="connsiteY3" fmla="*/ 1285690 h 1285689"/>
                <a:gd name="connsiteX4" fmla="*/ 0 w 171235"/>
                <a:gd name="connsiteY4" fmla="*/ 642845 h 1285689"/>
                <a:gd name="connsiteX5" fmla="*/ 42805 w 171235"/>
                <a:gd name="connsiteY5" fmla="*/ 86011 h 128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35" h="1285689">
                  <a:moveTo>
                    <a:pt x="42805" y="86011"/>
                  </a:moveTo>
                  <a:cubicBezTo>
                    <a:pt x="55400" y="31311"/>
                    <a:pt x="70023" y="0"/>
                    <a:pt x="85618" y="0"/>
                  </a:cubicBezTo>
                  <a:cubicBezTo>
                    <a:pt x="132902" y="0"/>
                    <a:pt x="171236" y="287815"/>
                    <a:pt x="171236" y="642845"/>
                  </a:cubicBezTo>
                  <a:cubicBezTo>
                    <a:pt x="171236" y="997875"/>
                    <a:pt x="132902" y="1285690"/>
                    <a:pt x="85618" y="1285690"/>
                  </a:cubicBezTo>
                  <a:cubicBezTo>
                    <a:pt x="38334" y="1285690"/>
                    <a:pt x="0" y="997882"/>
                    <a:pt x="0" y="642845"/>
                  </a:cubicBezTo>
                  <a:cubicBezTo>
                    <a:pt x="0" y="404908"/>
                    <a:pt x="17217" y="197168"/>
                    <a:pt x="42805" y="86011"/>
                  </a:cubicBezTo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12" descr="A trumpet">
              <a:extLst>
                <a:ext uri="{FF2B5EF4-FFF2-40B4-BE49-F238E27FC236}">
                  <a16:creationId xmlns:a16="http://schemas.microsoft.com/office/drawing/2014/main" id="{8FFE9635-6B88-444D-9587-D8DD1EB5D0EC}"/>
                </a:ext>
              </a:extLst>
            </p:cNvPr>
            <p:cNvGrpSpPr/>
            <p:nvPr/>
          </p:nvGrpSpPr>
          <p:grpSpPr>
            <a:xfrm>
              <a:off x="8809817" y="2414114"/>
              <a:ext cx="1685303" cy="337095"/>
              <a:chOff x="6775277" y="2764634"/>
              <a:chExt cx="1685303" cy="337095"/>
            </a:xfrm>
            <a:solidFill>
              <a:srgbClr val="FFFFFF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44482D2-6042-40BA-9C00-30B2281FA605}"/>
                  </a:ext>
                </a:extLst>
              </p:cNvPr>
              <p:cNvSpPr/>
              <p:nvPr/>
            </p:nvSpPr>
            <p:spPr>
              <a:xfrm>
                <a:off x="7690124" y="2764634"/>
                <a:ext cx="770455" cy="280717"/>
              </a:xfrm>
              <a:custGeom>
                <a:avLst/>
                <a:gdLst>
                  <a:gd name="connsiteX0" fmla="*/ 21406 w 770455"/>
                  <a:gd name="connsiteY0" fmla="*/ 280717 h 280717"/>
                  <a:gd name="connsiteX1" fmla="*/ 346 w 770455"/>
                  <a:gd name="connsiteY1" fmla="*/ 263094 h 280717"/>
                  <a:gd name="connsiteX2" fmla="*/ 17627 w 770455"/>
                  <a:gd name="connsiteY2" fmla="*/ 238198 h 280717"/>
                  <a:gd name="connsiteX3" fmla="*/ 739439 w 770455"/>
                  <a:gd name="connsiteY3" fmla="*/ 2268 h 280717"/>
                  <a:gd name="connsiteX4" fmla="*/ 768192 w 770455"/>
                  <a:gd name="connsiteY4" fmla="*/ 11848 h 280717"/>
                  <a:gd name="connsiteX5" fmla="*/ 758605 w 770455"/>
                  <a:gd name="connsiteY5" fmla="*/ 40602 h 280717"/>
                  <a:gd name="connsiteX6" fmla="*/ 25242 w 770455"/>
                  <a:gd name="connsiteY6" fmla="*/ 280375 h 280717"/>
                  <a:gd name="connsiteX7" fmla="*/ 21406 w 770455"/>
                  <a:gd name="connsiteY7" fmla="*/ 280717 h 28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0455" h="280717">
                    <a:moveTo>
                      <a:pt x="21406" y="280717"/>
                    </a:moveTo>
                    <a:cubicBezTo>
                      <a:pt x="11240" y="280717"/>
                      <a:pt x="2210" y="273452"/>
                      <a:pt x="346" y="263094"/>
                    </a:cubicBezTo>
                    <a:cubicBezTo>
                      <a:pt x="-1761" y="251450"/>
                      <a:pt x="5975" y="240298"/>
                      <a:pt x="17627" y="238198"/>
                    </a:cubicBezTo>
                    <a:cubicBezTo>
                      <a:pt x="277295" y="191292"/>
                      <a:pt x="520147" y="111911"/>
                      <a:pt x="739439" y="2268"/>
                    </a:cubicBezTo>
                    <a:cubicBezTo>
                      <a:pt x="750011" y="-3025"/>
                      <a:pt x="762891" y="1261"/>
                      <a:pt x="768192" y="11848"/>
                    </a:cubicBezTo>
                    <a:cubicBezTo>
                      <a:pt x="773478" y="22435"/>
                      <a:pt x="769192" y="35308"/>
                      <a:pt x="758605" y="40602"/>
                    </a:cubicBezTo>
                    <a:cubicBezTo>
                      <a:pt x="535663" y="152073"/>
                      <a:pt x="288925" y="232740"/>
                      <a:pt x="25242" y="280375"/>
                    </a:cubicBezTo>
                    <a:cubicBezTo>
                      <a:pt x="23963" y="280603"/>
                      <a:pt x="22677" y="280717"/>
                      <a:pt x="21406" y="280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96A9470-C705-4B43-B1D1-636229280C70}"/>
                  </a:ext>
                </a:extLst>
              </p:cNvPr>
              <p:cNvSpPr/>
              <p:nvPr/>
            </p:nvSpPr>
            <p:spPr>
              <a:xfrm>
                <a:off x="6775277" y="3019525"/>
                <a:ext cx="853627" cy="82205"/>
              </a:xfrm>
              <a:custGeom>
                <a:avLst/>
                <a:gdLst>
                  <a:gd name="connsiteX0" fmla="*/ 21432 w 853627"/>
                  <a:gd name="connsiteY0" fmla="*/ 82205 h 82205"/>
                  <a:gd name="connsiteX1" fmla="*/ 0 w 853627"/>
                  <a:gd name="connsiteY1" fmla="*/ 60881 h 82205"/>
                  <a:gd name="connsiteX2" fmla="*/ 21325 w 853627"/>
                  <a:gd name="connsiteY2" fmla="*/ 39343 h 82205"/>
                  <a:gd name="connsiteX3" fmla="*/ 830311 w 853627"/>
                  <a:gd name="connsiteY3" fmla="*/ 80 h 82205"/>
                  <a:gd name="connsiteX4" fmla="*/ 853543 w 853627"/>
                  <a:gd name="connsiteY4" fmla="*/ 19540 h 82205"/>
                  <a:gd name="connsiteX5" fmla="*/ 834076 w 853627"/>
                  <a:gd name="connsiteY5" fmla="*/ 42772 h 82205"/>
                  <a:gd name="connsiteX6" fmla="*/ 21532 w 853627"/>
                  <a:gd name="connsiteY6" fmla="*/ 82205 h 82205"/>
                  <a:gd name="connsiteX7" fmla="*/ 21432 w 853627"/>
                  <a:gd name="connsiteY7" fmla="*/ 82205 h 8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3627" h="82205">
                    <a:moveTo>
                      <a:pt x="21432" y="82205"/>
                    </a:moveTo>
                    <a:cubicBezTo>
                      <a:pt x="9645" y="82205"/>
                      <a:pt x="57" y="72683"/>
                      <a:pt x="0" y="60881"/>
                    </a:cubicBezTo>
                    <a:cubicBezTo>
                      <a:pt x="-57" y="49044"/>
                      <a:pt x="9487" y="39400"/>
                      <a:pt x="21325" y="39343"/>
                    </a:cubicBezTo>
                    <a:cubicBezTo>
                      <a:pt x="277585" y="38071"/>
                      <a:pt x="549769" y="24862"/>
                      <a:pt x="830311" y="80"/>
                    </a:cubicBezTo>
                    <a:cubicBezTo>
                      <a:pt x="842213" y="-934"/>
                      <a:pt x="852500" y="7760"/>
                      <a:pt x="853543" y="19540"/>
                    </a:cubicBezTo>
                    <a:cubicBezTo>
                      <a:pt x="854586" y="31327"/>
                      <a:pt x="845871" y="41736"/>
                      <a:pt x="834076" y="42772"/>
                    </a:cubicBezTo>
                    <a:cubicBezTo>
                      <a:pt x="552355" y="67653"/>
                      <a:pt x="278978" y="80919"/>
                      <a:pt x="21532" y="82205"/>
                    </a:cubicBezTo>
                    <a:cubicBezTo>
                      <a:pt x="21503" y="82205"/>
                      <a:pt x="21467" y="82205"/>
                      <a:pt x="21432" y="82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002020C-F142-46F4-8E2D-F6CBF69E3B16}"/>
              </a:ext>
            </a:extLst>
          </p:cNvPr>
          <p:cNvSpPr txBox="1"/>
          <p:nvPr/>
        </p:nvSpPr>
        <p:spPr>
          <a:xfrm>
            <a:off x="6653107" y="2565112"/>
            <a:ext cx="477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rbel" panose="020B0503020204020204" pitchFamily="34" charset="0"/>
              </a:rPr>
              <a:t>Scheduling</a:t>
            </a:r>
            <a:r>
              <a:rPr lang="en-US" sz="2800" b="1" dirty="0">
                <a:latin typeface="Corbel" panose="020B0503020204020204" pitchFamily="34" charset="0"/>
              </a:rPr>
              <a:t> starts to matter…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1FE9CA2-CE88-4509-ADB3-976094E4395C}"/>
              </a:ext>
            </a:extLst>
          </p:cNvPr>
          <p:cNvGrpSpPr>
            <a:grpSpLocks noChangeAspect="1"/>
          </p:cNvGrpSpPr>
          <p:nvPr/>
        </p:nvGrpSpPr>
        <p:grpSpPr>
          <a:xfrm>
            <a:off x="5361104" y="3507730"/>
            <a:ext cx="1094555" cy="365760"/>
            <a:chOff x="5301615" y="1935686"/>
            <a:chExt cx="5600413" cy="1871455"/>
          </a:xfrm>
        </p:grpSpPr>
        <p:grpSp>
          <p:nvGrpSpPr>
            <p:cNvPr id="40" name="Graphic 12" descr="A trumpet">
              <a:extLst>
                <a:ext uri="{FF2B5EF4-FFF2-40B4-BE49-F238E27FC236}">
                  <a16:creationId xmlns:a16="http://schemas.microsoft.com/office/drawing/2014/main" id="{1659EB83-56CB-4115-B213-E60683983A21}"/>
                </a:ext>
              </a:extLst>
            </p:cNvPr>
            <p:cNvGrpSpPr/>
            <p:nvPr/>
          </p:nvGrpSpPr>
          <p:grpSpPr>
            <a:xfrm>
              <a:off x="6987540" y="2278380"/>
              <a:ext cx="745214" cy="200025"/>
              <a:chOff x="4953000" y="2628900"/>
              <a:chExt cx="745214" cy="200025"/>
            </a:xfrm>
            <a:solidFill>
              <a:srgbClr val="505050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43BB3D9-23BC-4CB8-A762-7E13D20B9A03}"/>
                  </a:ext>
                </a:extLst>
              </p:cNvPr>
              <p:cNvSpPr/>
              <p:nvPr/>
            </p:nvSpPr>
            <p:spPr>
              <a:xfrm>
                <a:off x="55245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5430 w 173714"/>
                  <a:gd name="connsiteY3" fmla="*/ 85725 h 200025"/>
                  <a:gd name="connsiteX4" fmla="*/ 65430 w 173714"/>
                  <a:gd name="connsiteY4" fmla="*/ 200025 h 200025"/>
                  <a:gd name="connsiteX5" fmla="*/ 108292 w 173714"/>
                  <a:gd name="connsiteY5" fmla="*/ 200025 h 200025"/>
                  <a:gd name="connsiteX6" fmla="*/ 108292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5430" y="85725"/>
                    </a:lnTo>
                    <a:lnTo>
                      <a:pt x="65430" y="200025"/>
                    </a:lnTo>
                    <a:lnTo>
                      <a:pt x="108292" y="200025"/>
                    </a:lnTo>
                    <a:lnTo>
                      <a:pt x="108292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592C12A-4A9C-446A-A953-5DA287092132}"/>
                  </a:ext>
                </a:extLst>
              </p:cNvPr>
              <p:cNvSpPr/>
              <p:nvPr/>
            </p:nvSpPr>
            <p:spPr>
              <a:xfrm>
                <a:off x="523875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9A9CCDE-2F7A-49D2-8C41-40B32F31F349}"/>
                  </a:ext>
                </a:extLst>
              </p:cNvPr>
              <p:cNvSpPr/>
              <p:nvPr/>
            </p:nvSpPr>
            <p:spPr>
              <a:xfrm>
                <a:off x="49530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2A18C98-0F67-4C70-AB25-4FF5C13F8894}"/>
                </a:ext>
              </a:extLst>
            </p:cNvPr>
            <p:cNvSpPr/>
            <p:nvPr/>
          </p:nvSpPr>
          <p:spPr>
            <a:xfrm>
              <a:off x="5358064" y="1935686"/>
              <a:ext cx="5543964" cy="1871455"/>
            </a:xfrm>
            <a:custGeom>
              <a:avLst/>
              <a:gdLst>
                <a:gd name="connsiteX0" fmla="*/ 5429950 w 5543964"/>
                <a:gd name="connsiteY0" fmla="*/ 8 h 1871455"/>
                <a:gd name="connsiteX1" fmla="*/ 5407019 w 5543964"/>
                <a:gd name="connsiteY1" fmla="*/ 11152 h 1871455"/>
                <a:gd name="connsiteX2" fmla="*/ 4289308 w 5543964"/>
                <a:gd name="connsiteY2" fmla="*/ 628944 h 1871455"/>
                <a:gd name="connsiteX3" fmla="*/ 3044881 w 5543964"/>
                <a:gd name="connsiteY3" fmla="*/ 736421 h 1871455"/>
                <a:gd name="connsiteX4" fmla="*/ 2899863 w 5543964"/>
                <a:gd name="connsiteY4" fmla="*/ 744187 h 1871455"/>
                <a:gd name="connsiteX5" fmla="*/ 2358138 w 5543964"/>
                <a:gd name="connsiteY5" fmla="*/ 755502 h 1871455"/>
                <a:gd name="connsiteX6" fmla="*/ 2358138 w 5543964"/>
                <a:gd name="connsiteY6" fmla="*/ 514144 h 1871455"/>
                <a:gd name="connsiteX7" fmla="*/ 2215263 w 5543964"/>
                <a:gd name="connsiteY7" fmla="*/ 514144 h 1871455"/>
                <a:gd name="connsiteX8" fmla="*/ 2215263 w 5543964"/>
                <a:gd name="connsiteY8" fmla="*/ 758488 h 1871455"/>
                <a:gd name="connsiteX9" fmla="*/ 2072388 w 5543964"/>
                <a:gd name="connsiteY9" fmla="*/ 761475 h 1871455"/>
                <a:gd name="connsiteX10" fmla="*/ 2072388 w 5543964"/>
                <a:gd name="connsiteY10" fmla="*/ 514144 h 1871455"/>
                <a:gd name="connsiteX11" fmla="*/ 1929513 w 5543964"/>
                <a:gd name="connsiteY11" fmla="*/ 514144 h 1871455"/>
                <a:gd name="connsiteX12" fmla="*/ 1929513 w 5543964"/>
                <a:gd name="connsiteY12" fmla="*/ 764453 h 1871455"/>
                <a:gd name="connsiteX13" fmla="*/ 1786638 w 5543964"/>
                <a:gd name="connsiteY13" fmla="*/ 767439 h 1871455"/>
                <a:gd name="connsiteX14" fmla="*/ 1786638 w 5543964"/>
                <a:gd name="connsiteY14" fmla="*/ 514144 h 1871455"/>
                <a:gd name="connsiteX15" fmla="*/ 1643763 w 5543964"/>
                <a:gd name="connsiteY15" fmla="*/ 514144 h 1871455"/>
                <a:gd name="connsiteX16" fmla="*/ 1643763 w 5543964"/>
                <a:gd name="connsiteY16" fmla="*/ 770426 h 1871455"/>
                <a:gd name="connsiteX17" fmla="*/ 515607 w 5543964"/>
                <a:gd name="connsiteY17" fmla="*/ 793986 h 1871455"/>
                <a:gd name="connsiteX18" fmla="*/ 0 w 5543964"/>
                <a:gd name="connsiteY18" fmla="*/ 742815 h 1871455"/>
                <a:gd name="connsiteX19" fmla="*/ 0 w 5543964"/>
                <a:gd name="connsiteY19" fmla="*/ 742815 h 1871455"/>
                <a:gd name="connsiteX20" fmla="*/ 0 w 5543964"/>
                <a:gd name="connsiteY20" fmla="*/ 971415 h 1871455"/>
                <a:gd name="connsiteX21" fmla="*/ 0 w 5543964"/>
                <a:gd name="connsiteY21" fmla="*/ 971415 h 1871455"/>
                <a:gd name="connsiteX22" fmla="*/ 515607 w 5543964"/>
                <a:gd name="connsiteY22" fmla="*/ 920244 h 1871455"/>
                <a:gd name="connsiteX23" fmla="*/ 674349 w 5543964"/>
                <a:gd name="connsiteY23" fmla="*/ 923559 h 1871455"/>
                <a:gd name="connsiteX24" fmla="*/ 472180 w 5543964"/>
                <a:gd name="connsiteY24" fmla="*/ 1305950 h 1871455"/>
                <a:gd name="connsiteX25" fmla="*/ 935367 w 5543964"/>
                <a:gd name="connsiteY25" fmla="*/ 1769143 h 1871455"/>
                <a:gd name="connsiteX26" fmla="*/ 1643763 w 5543964"/>
                <a:gd name="connsiteY26" fmla="*/ 1769143 h 1871455"/>
                <a:gd name="connsiteX27" fmla="*/ 1643763 w 5543964"/>
                <a:gd name="connsiteY27" fmla="*/ 1871456 h 1871455"/>
                <a:gd name="connsiteX28" fmla="*/ 1786638 w 5543964"/>
                <a:gd name="connsiteY28" fmla="*/ 1871456 h 1871455"/>
                <a:gd name="connsiteX29" fmla="*/ 1786638 w 5543964"/>
                <a:gd name="connsiteY29" fmla="*/ 1769143 h 1871455"/>
                <a:gd name="connsiteX30" fmla="*/ 1929513 w 5543964"/>
                <a:gd name="connsiteY30" fmla="*/ 1769143 h 1871455"/>
                <a:gd name="connsiteX31" fmla="*/ 1929513 w 5543964"/>
                <a:gd name="connsiteY31" fmla="*/ 1871456 h 1871455"/>
                <a:gd name="connsiteX32" fmla="*/ 2072388 w 5543964"/>
                <a:gd name="connsiteY32" fmla="*/ 1871456 h 1871455"/>
                <a:gd name="connsiteX33" fmla="*/ 2072388 w 5543964"/>
                <a:gd name="connsiteY33" fmla="*/ 1769143 h 1871455"/>
                <a:gd name="connsiteX34" fmla="*/ 2215263 w 5543964"/>
                <a:gd name="connsiteY34" fmla="*/ 1769143 h 1871455"/>
                <a:gd name="connsiteX35" fmla="*/ 2215263 w 5543964"/>
                <a:gd name="connsiteY35" fmla="*/ 1871456 h 1871455"/>
                <a:gd name="connsiteX36" fmla="*/ 2358138 w 5543964"/>
                <a:gd name="connsiteY36" fmla="*/ 1871456 h 1871455"/>
                <a:gd name="connsiteX37" fmla="*/ 2358138 w 5543964"/>
                <a:gd name="connsiteY37" fmla="*/ 1769143 h 1871455"/>
                <a:gd name="connsiteX38" fmla="*/ 3245491 w 5543964"/>
                <a:gd name="connsiteY38" fmla="*/ 1769143 h 1871455"/>
                <a:gd name="connsiteX39" fmla="*/ 3708678 w 5543964"/>
                <a:gd name="connsiteY39" fmla="*/ 1305950 h 1871455"/>
                <a:gd name="connsiteX40" fmla="*/ 3614988 w 5543964"/>
                <a:gd name="connsiteY40" fmla="*/ 1027015 h 1871455"/>
                <a:gd name="connsiteX41" fmla="*/ 4289308 w 5543964"/>
                <a:gd name="connsiteY41" fmla="*/ 1085215 h 1871455"/>
                <a:gd name="connsiteX42" fmla="*/ 5407019 w 5543964"/>
                <a:gd name="connsiteY42" fmla="*/ 1703078 h 1871455"/>
                <a:gd name="connsiteX43" fmla="*/ 5429950 w 5543964"/>
                <a:gd name="connsiteY43" fmla="*/ 1714222 h 1871455"/>
                <a:gd name="connsiteX44" fmla="*/ 5543965 w 5543964"/>
                <a:gd name="connsiteY44" fmla="*/ 857115 h 1871455"/>
                <a:gd name="connsiteX45" fmla="*/ 5429950 w 5543964"/>
                <a:gd name="connsiteY45" fmla="*/ 8 h 1871455"/>
                <a:gd name="connsiteX46" fmla="*/ 935374 w 5543964"/>
                <a:gd name="connsiteY46" fmla="*/ 985631 h 1871455"/>
                <a:gd name="connsiteX47" fmla="*/ 1643763 w 5543964"/>
                <a:gd name="connsiteY47" fmla="*/ 985631 h 1871455"/>
                <a:gd name="connsiteX48" fmla="*/ 1643763 w 5543964"/>
                <a:gd name="connsiteY48" fmla="*/ 1371394 h 1871455"/>
                <a:gd name="connsiteX49" fmla="*/ 621806 w 5543964"/>
                <a:gd name="connsiteY49" fmla="*/ 1371394 h 1871455"/>
                <a:gd name="connsiteX50" fmla="*/ 615063 w 5543964"/>
                <a:gd name="connsiteY50" fmla="*/ 1305950 h 1871455"/>
                <a:gd name="connsiteX51" fmla="*/ 935374 w 5543964"/>
                <a:gd name="connsiteY51" fmla="*/ 985631 h 1871455"/>
                <a:gd name="connsiteX52" fmla="*/ 935374 w 5543964"/>
                <a:gd name="connsiteY52" fmla="*/ 1626268 h 1871455"/>
                <a:gd name="connsiteX53" fmla="*/ 692351 w 5543964"/>
                <a:gd name="connsiteY53" fmla="*/ 1514269 h 1871455"/>
                <a:gd name="connsiteX54" fmla="*/ 1643763 w 5543964"/>
                <a:gd name="connsiteY54" fmla="*/ 1514269 h 1871455"/>
                <a:gd name="connsiteX55" fmla="*/ 1643763 w 5543964"/>
                <a:gd name="connsiteY55" fmla="*/ 1626268 h 1871455"/>
                <a:gd name="connsiteX56" fmla="*/ 935374 w 5543964"/>
                <a:gd name="connsiteY56" fmla="*/ 1626268 h 1871455"/>
                <a:gd name="connsiteX57" fmla="*/ 1786638 w 5543964"/>
                <a:gd name="connsiteY57" fmla="*/ 1626268 h 1871455"/>
                <a:gd name="connsiteX58" fmla="*/ 1786638 w 5543964"/>
                <a:gd name="connsiteY58" fmla="*/ 985631 h 1871455"/>
                <a:gd name="connsiteX59" fmla="*/ 1929513 w 5543964"/>
                <a:gd name="connsiteY59" fmla="*/ 985631 h 1871455"/>
                <a:gd name="connsiteX60" fmla="*/ 1929513 w 5543964"/>
                <a:gd name="connsiteY60" fmla="*/ 1626268 h 1871455"/>
                <a:gd name="connsiteX61" fmla="*/ 1786638 w 5543964"/>
                <a:gd name="connsiteY61" fmla="*/ 1626268 h 1871455"/>
                <a:gd name="connsiteX62" fmla="*/ 2072388 w 5543964"/>
                <a:gd name="connsiteY62" fmla="*/ 1626268 h 1871455"/>
                <a:gd name="connsiteX63" fmla="*/ 2072388 w 5543964"/>
                <a:gd name="connsiteY63" fmla="*/ 985631 h 1871455"/>
                <a:gd name="connsiteX64" fmla="*/ 2215263 w 5543964"/>
                <a:gd name="connsiteY64" fmla="*/ 985631 h 1871455"/>
                <a:gd name="connsiteX65" fmla="*/ 2215263 w 5543964"/>
                <a:gd name="connsiteY65" fmla="*/ 1626268 h 1871455"/>
                <a:gd name="connsiteX66" fmla="*/ 2072388 w 5543964"/>
                <a:gd name="connsiteY66" fmla="*/ 1626268 h 1871455"/>
                <a:gd name="connsiteX67" fmla="*/ 3245491 w 5543964"/>
                <a:gd name="connsiteY67" fmla="*/ 1626268 h 1871455"/>
                <a:gd name="connsiteX68" fmla="*/ 2358138 w 5543964"/>
                <a:gd name="connsiteY68" fmla="*/ 1626268 h 1871455"/>
                <a:gd name="connsiteX69" fmla="*/ 2358138 w 5543964"/>
                <a:gd name="connsiteY69" fmla="*/ 1514269 h 1871455"/>
                <a:gd name="connsiteX70" fmla="*/ 3488514 w 5543964"/>
                <a:gd name="connsiteY70" fmla="*/ 1514269 h 1871455"/>
                <a:gd name="connsiteX71" fmla="*/ 3245491 w 5543964"/>
                <a:gd name="connsiteY71" fmla="*/ 1626268 h 1871455"/>
                <a:gd name="connsiteX72" fmla="*/ 2643888 w 5543964"/>
                <a:gd name="connsiteY72" fmla="*/ 1292812 h 1871455"/>
                <a:gd name="connsiteX73" fmla="*/ 2722469 w 5543964"/>
                <a:gd name="connsiteY73" fmla="*/ 1214231 h 1871455"/>
                <a:gd name="connsiteX74" fmla="*/ 2801050 w 5543964"/>
                <a:gd name="connsiteY74" fmla="*/ 1292812 h 1871455"/>
                <a:gd name="connsiteX75" fmla="*/ 2722469 w 5543964"/>
                <a:gd name="connsiteY75" fmla="*/ 1371394 h 1871455"/>
                <a:gd name="connsiteX76" fmla="*/ 2643888 w 5543964"/>
                <a:gd name="connsiteY76" fmla="*/ 1292812 h 1871455"/>
                <a:gd name="connsiteX77" fmla="*/ 3565810 w 5543964"/>
                <a:gd name="connsiteY77" fmla="*/ 1305950 h 1871455"/>
                <a:gd name="connsiteX78" fmla="*/ 3559066 w 5543964"/>
                <a:gd name="connsiteY78" fmla="*/ 1371394 h 1871455"/>
                <a:gd name="connsiteX79" fmla="*/ 2832933 w 5543964"/>
                <a:gd name="connsiteY79" fmla="*/ 1371394 h 1871455"/>
                <a:gd name="connsiteX80" fmla="*/ 2858200 w 5543964"/>
                <a:gd name="connsiteY80" fmla="*/ 1292812 h 1871455"/>
                <a:gd name="connsiteX81" fmla="*/ 2722469 w 5543964"/>
                <a:gd name="connsiteY81" fmla="*/ 1157081 h 1871455"/>
                <a:gd name="connsiteX82" fmla="*/ 2586738 w 5543964"/>
                <a:gd name="connsiteY82" fmla="*/ 1292812 h 1871455"/>
                <a:gd name="connsiteX83" fmla="*/ 2612005 w 5543964"/>
                <a:gd name="connsiteY83" fmla="*/ 1371394 h 1871455"/>
                <a:gd name="connsiteX84" fmla="*/ 2358138 w 5543964"/>
                <a:gd name="connsiteY84" fmla="*/ 1371394 h 1871455"/>
                <a:gd name="connsiteX85" fmla="*/ 2358138 w 5543964"/>
                <a:gd name="connsiteY85" fmla="*/ 985631 h 1871455"/>
                <a:gd name="connsiteX86" fmla="*/ 3135542 w 5543964"/>
                <a:gd name="connsiteY86" fmla="*/ 985631 h 1871455"/>
                <a:gd name="connsiteX87" fmla="*/ 3353612 w 5543964"/>
                <a:gd name="connsiteY87" fmla="*/ 1004455 h 1871455"/>
                <a:gd name="connsiteX88" fmla="*/ 3565810 w 5543964"/>
                <a:gd name="connsiteY88" fmla="*/ 1305950 h 187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543964" h="1871455">
                  <a:moveTo>
                    <a:pt x="5429950" y="8"/>
                  </a:moveTo>
                  <a:cubicBezTo>
                    <a:pt x="5420949" y="-207"/>
                    <a:pt x="5412520" y="4008"/>
                    <a:pt x="5407019" y="11152"/>
                  </a:cubicBezTo>
                  <a:cubicBezTo>
                    <a:pt x="5134699" y="367911"/>
                    <a:pt x="4737292" y="592653"/>
                    <a:pt x="4289308" y="628944"/>
                  </a:cubicBezTo>
                  <a:lnTo>
                    <a:pt x="3044881" y="736421"/>
                  </a:lnTo>
                  <a:cubicBezTo>
                    <a:pt x="2996639" y="740586"/>
                    <a:pt x="2948276" y="743179"/>
                    <a:pt x="2899863" y="744187"/>
                  </a:cubicBezTo>
                  <a:lnTo>
                    <a:pt x="2358138" y="755502"/>
                  </a:lnTo>
                  <a:lnTo>
                    <a:pt x="2358138" y="514144"/>
                  </a:lnTo>
                  <a:lnTo>
                    <a:pt x="2215263" y="514144"/>
                  </a:lnTo>
                  <a:lnTo>
                    <a:pt x="2215263" y="758488"/>
                  </a:lnTo>
                  <a:lnTo>
                    <a:pt x="2072388" y="761475"/>
                  </a:lnTo>
                  <a:lnTo>
                    <a:pt x="2072388" y="514144"/>
                  </a:lnTo>
                  <a:lnTo>
                    <a:pt x="1929513" y="514144"/>
                  </a:lnTo>
                  <a:lnTo>
                    <a:pt x="1929513" y="764453"/>
                  </a:lnTo>
                  <a:lnTo>
                    <a:pt x="1786638" y="767439"/>
                  </a:lnTo>
                  <a:lnTo>
                    <a:pt x="1786638" y="514144"/>
                  </a:lnTo>
                  <a:lnTo>
                    <a:pt x="1643763" y="514144"/>
                  </a:lnTo>
                  <a:lnTo>
                    <a:pt x="1643763" y="770426"/>
                  </a:lnTo>
                  <a:lnTo>
                    <a:pt x="515607" y="793986"/>
                  </a:lnTo>
                  <a:cubicBezTo>
                    <a:pt x="342307" y="797593"/>
                    <a:pt x="169207" y="780413"/>
                    <a:pt x="0" y="742815"/>
                  </a:cubicBezTo>
                  <a:lnTo>
                    <a:pt x="0" y="742815"/>
                  </a:lnTo>
                  <a:lnTo>
                    <a:pt x="0" y="971415"/>
                  </a:lnTo>
                  <a:lnTo>
                    <a:pt x="0" y="971415"/>
                  </a:lnTo>
                  <a:cubicBezTo>
                    <a:pt x="169207" y="933810"/>
                    <a:pt x="342314" y="916637"/>
                    <a:pt x="515607" y="920244"/>
                  </a:cubicBezTo>
                  <a:lnTo>
                    <a:pt x="674349" y="923559"/>
                  </a:lnTo>
                  <a:cubicBezTo>
                    <a:pt x="552391" y="1007077"/>
                    <a:pt x="472180" y="1147301"/>
                    <a:pt x="472180" y="1305950"/>
                  </a:cubicBezTo>
                  <a:cubicBezTo>
                    <a:pt x="472180" y="1561353"/>
                    <a:pt x="679964" y="1769143"/>
                    <a:pt x="935367" y="1769143"/>
                  </a:cubicBezTo>
                  <a:lnTo>
                    <a:pt x="1643763" y="1769143"/>
                  </a:lnTo>
                  <a:lnTo>
                    <a:pt x="1643763" y="1871456"/>
                  </a:lnTo>
                  <a:lnTo>
                    <a:pt x="1786638" y="1871456"/>
                  </a:lnTo>
                  <a:lnTo>
                    <a:pt x="1786638" y="1769143"/>
                  </a:lnTo>
                  <a:lnTo>
                    <a:pt x="1929513" y="1769143"/>
                  </a:lnTo>
                  <a:lnTo>
                    <a:pt x="1929513" y="1871456"/>
                  </a:lnTo>
                  <a:lnTo>
                    <a:pt x="2072388" y="1871456"/>
                  </a:lnTo>
                  <a:lnTo>
                    <a:pt x="2072388" y="1769143"/>
                  </a:lnTo>
                  <a:lnTo>
                    <a:pt x="2215263" y="1769143"/>
                  </a:lnTo>
                  <a:lnTo>
                    <a:pt x="2215263" y="1871456"/>
                  </a:lnTo>
                  <a:lnTo>
                    <a:pt x="2358138" y="1871456"/>
                  </a:lnTo>
                  <a:lnTo>
                    <a:pt x="2358138" y="1769143"/>
                  </a:lnTo>
                  <a:lnTo>
                    <a:pt x="3245491" y="1769143"/>
                  </a:lnTo>
                  <a:cubicBezTo>
                    <a:pt x="3500895" y="1769143"/>
                    <a:pt x="3708678" y="1561353"/>
                    <a:pt x="3708678" y="1305950"/>
                  </a:cubicBezTo>
                  <a:cubicBezTo>
                    <a:pt x="3708678" y="1201294"/>
                    <a:pt x="3673745" y="1104660"/>
                    <a:pt x="3614988" y="1027015"/>
                  </a:cubicBezTo>
                  <a:lnTo>
                    <a:pt x="4289308" y="1085215"/>
                  </a:lnTo>
                  <a:cubicBezTo>
                    <a:pt x="4737292" y="1121577"/>
                    <a:pt x="5134699" y="1346248"/>
                    <a:pt x="5407019" y="1703078"/>
                  </a:cubicBezTo>
                  <a:cubicBezTo>
                    <a:pt x="5412520" y="1710222"/>
                    <a:pt x="5420949" y="1714365"/>
                    <a:pt x="5429950" y="1714222"/>
                  </a:cubicBezTo>
                  <a:cubicBezTo>
                    <a:pt x="5492958" y="1713650"/>
                    <a:pt x="5543965" y="1330103"/>
                    <a:pt x="5543965" y="857115"/>
                  </a:cubicBezTo>
                  <a:cubicBezTo>
                    <a:pt x="5543965" y="384056"/>
                    <a:pt x="5492958" y="579"/>
                    <a:pt x="5429950" y="8"/>
                  </a:cubicBezTo>
                  <a:close/>
                  <a:moveTo>
                    <a:pt x="935374" y="985631"/>
                  </a:moveTo>
                  <a:lnTo>
                    <a:pt x="1643763" y="985631"/>
                  </a:lnTo>
                  <a:lnTo>
                    <a:pt x="1643763" y="1371394"/>
                  </a:lnTo>
                  <a:lnTo>
                    <a:pt x="621806" y="1371394"/>
                  </a:lnTo>
                  <a:cubicBezTo>
                    <a:pt x="617399" y="1350255"/>
                    <a:pt x="615063" y="1328374"/>
                    <a:pt x="615063" y="1305950"/>
                  </a:cubicBezTo>
                  <a:cubicBezTo>
                    <a:pt x="615063" y="1129321"/>
                    <a:pt x="758752" y="985631"/>
                    <a:pt x="935374" y="985631"/>
                  </a:cubicBezTo>
                  <a:close/>
                  <a:moveTo>
                    <a:pt x="935374" y="1626268"/>
                  </a:moveTo>
                  <a:cubicBezTo>
                    <a:pt x="838248" y="1626268"/>
                    <a:pt x="751144" y="1582756"/>
                    <a:pt x="692351" y="1514269"/>
                  </a:cubicBezTo>
                  <a:lnTo>
                    <a:pt x="1643763" y="1514269"/>
                  </a:lnTo>
                  <a:lnTo>
                    <a:pt x="1643763" y="1626268"/>
                  </a:lnTo>
                  <a:lnTo>
                    <a:pt x="935374" y="1626268"/>
                  </a:lnTo>
                  <a:close/>
                  <a:moveTo>
                    <a:pt x="1786638" y="1626268"/>
                  </a:moveTo>
                  <a:lnTo>
                    <a:pt x="1786638" y="985631"/>
                  </a:lnTo>
                  <a:lnTo>
                    <a:pt x="1929513" y="985631"/>
                  </a:lnTo>
                  <a:lnTo>
                    <a:pt x="1929513" y="1626268"/>
                  </a:lnTo>
                  <a:lnTo>
                    <a:pt x="1786638" y="1626268"/>
                  </a:lnTo>
                  <a:close/>
                  <a:moveTo>
                    <a:pt x="2072388" y="1626268"/>
                  </a:moveTo>
                  <a:lnTo>
                    <a:pt x="2072388" y="985631"/>
                  </a:lnTo>
                  <a:lnTo>
                    <a:pt x="2215263" y="985631"/>
                  </a:lnTo>
                  <a:lnTo>
                    <a:pt x="2215263" y="1626268"/>
                  </a:lnTo>
                  <a:lnTo>
                    <a:pt x="2072388" y="1626268"/>
                  </a:lnTo>
                  <a:close/>
                  <a:moveTo>
                    <a:pt x="3245491" y="1626268"/>
                  </a:moveTo>
                  <a:lnTo>
                    <a:pt x="2358138" y="1626268"/>
                  </a:lnTo>
                  <a:lnTo>
                    <a:pt x="2358138" y="1514269"/>
                  </a:lnTo>
                  <a:lnTo>
                    <a:pt x="3488514" y="1514269"/>
                  </a:lnTo>
                  <a:cubicBezTo>
                    <a:pt x="3429722" y="1582756"/>
                    <a:pt x="3342618" y="1626268"/>
                    <a:pt x="3245491" y="1626268"/>
                  </a:cubicBezTo>
                  <a:close/>
                  <a:moveTo>
                    <a:pt x="2643888" y="1292812"/>
                  </a:moveTo>
                  <a:cubicBezTo>
                    <a:pt x="2643888" y="1249485"/>
                    <a:pt x="2679142" y="1214231"/>
                    <a:pt x="2722469" y="1214231"/>
                  </a:cubicBezTo>
                  <a:cubicBezTo>
                    <a:pt x="2765796" y="1214231"/>
                    <a:pt x="2801050" y="1249485"/>
                    <a:pt x="2801050" y="1292812"/>
                  </a:cubicBezTo>
                  <a:cubicBezTo>
                    <a:pt x="2801050" y="1336139"/>
                    <a:pt x="2765796" y="1371394"/>
                    <a:pt x="2722469" y="1371394"/>
                  </a:cubicBezTo>
                  <a:cubicBezTo>
                    <a:pt x="2679142" y="1371394"/>
                    <a:pt x="2643888" y="1336139"/>
                    <a:pt x="2643888" y="1292812"/>
                  </a:cubicBezTo>
                  <a:close/>
                  <a:moveTo>
                    <a:pt x="3565810" y="1305950"/>
                  </a:moveTo>
                  <a:cubicBezTo>
                    <a:pt x="3565810" y="1328374"/>
                    <a:pt x="3563474" y="1350262"/>
                    <a:pt x="3559066" y="1371394"/>
                  </a:cubicBezTo>
                  <a:lnTo>
                    <a:pt x="2832933" y="1371394"/>
                  </a:lnTo>
                  <a:cubicBezTo>
                    <a:pt x="2848778" y="1349191"/>
                    <a:pt x="2858200" y="1322109"/>
                    <a:pt x="2858200" y="1292812"/>
                  </a:cubicBezTo>
                  <a:cubicBezTo>
                    <a:pt x="2858200" y="1217967"/>
                    <a:pt x="2797314" y="1157081"/>
                    <a:pt x="2722469" y="1157081"/>
                  </a:cubicBezTo>
                  <a:cubicBezTo>
                    <a:pt x="2647624" y="1157081"/>
                    <a:pt x="2586738" y="1217967"/>
                    <a:pt x="2586738" y="1292812"/>
                  </a:cubicBezTo>
                  <a:cubicBezTo>
                    <a:pt x="2586738" y="1322109"/>
                    <a:pt x="2596160" y="1349191"/>
                    <a:pt x="2612005" y="1371394"/>
                  </a:cubicBezTo>
                  <a:lnTo>
                    <a:pt x="2358138" y="1371394"/>
                  </a:lnTo>
                  <a:lnTo>
                    <a:pt x="2358138" y="985631"/>
                  </a:lnTo>
                  <a:lnTo>
                    <a:pt x="3135542" y="985631"/>
                  </a:lnTo>
                  <a:lnTo>
                    <a:pt x="3353612" y="1004455"/>
                  </a:lnTo>
                  <a:cubicBezTo>
                    <a:pt x="3477185" y="1048903"/>
                    <a:pt x="3565810" y="1167254"/>
                    <a:pt x="3565810" y="1305950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1D777C-952D-4DC2-A6BC-F97F885D8361}"/>
                </a:ext>
              </a:extLst>
            </p:cNvPr>
            <p:cNvSpPr/>
            <p:nvPr/>
          </p:nvSpPr>
          <p:spPr>
            <a:xfrm>
              <a:off x="5301615" y="2621280"/>
              <a:ext cx="85024" cy="342714"/>
            </a:xfrm>
            <a:custGeom>
              <a:avLst/>
              <a:gdLst>
                <a:gd name="connsiteX0" fmla="*/ 0 w 85024"/>
                <a:gd name="connsiteY0" fmla="*/ 0 h 342714"/>
                <a:gd name="connsiteX1" fmla="*/ 85025 w 85024"/>
                <a:gd name="connsiteY1" fmla="*/ 85025 h 342714"/>
                <a:gd name="connsiteX2" fmla="*/ 85025 w 85024"/>
                <a:gd name="connsiteY2" fmla="*/ 257689 h 342714"/>
                <a:gd name="connsiteX3" fmla="*/ 0 w 85024"/>
                <a:gd name="connsiteY3" fmla="*/ 342714 h 342714"/>
                <a:gd name="connsiteX4" fmla="*/ 0 w 85024"/>
                <a:gd name="connsiteY4" fmla="*/ 0 h 34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4" h="342714">
                  <a:moveTo>
                    <a:pt x="0" y="0"/>
                  </a:moveTo>
                  <a:cubicBezTo>
                    <a:pt x="46956" y="0"/>
                    <a:pt x="85025" y="38069"/>
                    <a:pt x="85025" y="85025"/>
                  </a:cubicBezTo>
                  <a:lnTo>
                    <a:pt x="85025" y="257689"/>
                  </a:lnTo>
                  <a:cubicBezTo>
                    <a:pt x="85025" y="304645"/>
                    <a:pt x="46956" y="342714"/>
                    <a:pt x="0" y="3427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505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4F5045-6545-4ECE-8B95-BAC8C57E64FA}"/>
                </a:ext>
              </a:extLst>
            </p:cNvPr>
            <p:cNvSpPr/>
            <p:nvPr/>
          </p:nvSpPr>
          <p:spPr>
            <a:xfrm>
              <a:off x="10702254" y="2150006"/>
              <a:ext cx="171235" cy="1285689"/>
            </a:xfrm>
            <a:custGeom>
              <a:avLst/>
              <a:gdLst>
                <a:gd name="connsiteX0" fmla="*/ 42805 w 171235"/>
                <a:gd name="connsiteY0" fmla="*/ 86011 h 1285689"/>
                <a:gd name="connsiteX1" fmla="*/ 85618 w 171235"/>
                <a:gd name="connsiteY1" fmla="*/ 0 h 1285689"/>
                <a:gd name="connsiteX2" fmla="*/ 171236 w 171235"/>
                <a:gd name="connsiteY2" fmla="*/ 642845 h 1285689"/>
                <a:gd name="connsiteX3" fmla="*/ 85618 w 171235"/>
                <a:gd name="connsiteY3" fmla="*/ 1285690 h 1285689"/>
                <a:gd name="connsiteX4" fmla="*/ 0 w 171235"/>
                <a:gd name="connsiteY4" fmla="*/ 642845 h 1285689"/>
                <a:gd name="connsiteX5" fmla="*/ 42805 w 171235"/>
                <a:gd name="connsiteY5" fmla="*/ 86011 h 128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35" h="1285689">
                  <a:moveTo>
                    <a:pt x="42805" y="86011"/>
                  </a:moveTo>
                  <a:cubicBezTo>
                    <a:pt x="55400" y="31311"/>
                    <a:pt x="70023" y="0"/>
                    <a:pt x="85618" y="0"/>
                  </a:cubicBezTo>
                  <a:cubicBezTo>
                    <a:pt x="132902" y="0"/>
                    <a:pt x="171236" y="287815"/>
                    <a:pt x="171236" y="642845"/>
                  </a:cubicBezTo>
                  <a:cubicBezTo>
                    <a:pt x="171236" y="997875"/>
                    <a:pt x="132902" y="1285690"/>
                    <a:pt x="85618" y="1285690"/>
                  </a:cubicBezTo>
                  <a:cubicBezTo>
                    <a:pt x="38334" y="1285690"/>
                    <a:pt x="0" y="997882"/>
                    <a:pt x="0" y="642845"/>
                  </a:cubicBezTo>
                  <a:cubicBezTo>
                    <a:pt x="0" y="404908"/>
                    <a:pt x="17217" y="197168"/>
                    <a:pt x="42805" y="86011"/>
                  </a:cubicBezTo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aphic 12" descr="A trumpet">
              <a:extLst>
                <a:ext uri="{FF2B5EF4-FFF2-40B4-BE49-F238E27FC236}">
                  <a16:creationId xmlns:a16="http://schemas.microsoft.com/office/drawing/2014/main" id="{352E44DC-4DA6-4FD0-9611-55F1C2524826}"/>
                </a:ext>
              </a:extLst>
            </p:cNvPr>
            <p:cNvGrpSpPr/>
            <p:nvPr/>
          </p:nvGrpSpPr>
          <p:grpSpPr>
            <a:xfrm>
              <a:off x="8809817" y="2414114"/>
              <a:ext cx="1685303" cy="337095"/>
              <a:chOff x="6775277" y="2764634"/>
              <a:chExt cx="1685303" cy="337095"/>
            </a:xfrm>
            <a:solidFill>
              <a:srgbClr val="FFFFFF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455F33E-E02E-4F1A-9FFB-0086EB8B6E9E}"/>
                  </a:ext>
                </a:extLst>
              </p:cNvPr>
              <p:cNvSpPr/>
              <p:nvPr/>
            </p:nvSpPr>
            <p:spPr>
              <a:xfrm>
                <a:off x="7690124" y="2764634"/>
                <a:ext cx="770455" cy="280717"/>
              </a:xfrm>
              <a:custGeom>
                <a:avLst/>
                <a:gdLst>
                  <a:gd name="connsiteX0" fmla="*/ 21406 w 770455"/>
                  <a:gd name="connsiteY0" fmla="*/ 280717 h 280717"/>
                  <a:gd name="connsiteX1" fmla="*/ 346 w 770455"/>
                  <a:gd name="connsiteY1" fmla="*/ 263094 h 280717"/>
                  <a:gd name="connsiteX2" fmla="*/ 17627 w 770455"/>
                  <a:gd name="connsiteY2" fmla="*/ 238198 h 280717"/>
                  <a:gd name="connsiteX3" fmla="*/ 739439 w 770455"/>
                  <a:gd name="connsiteY3" fmla="*/ 2268 h 280717"/>
                  <a:gd name="connsiteX4" fmla="*/ 768192 w 770455"/>
                  <a:gd name="connsiteY4" fmla="*/ 11848 h 280717"/>
                  <a:gd name="connsiteX5" fmla="*/ 758605 w 770455"/>
                  <a:gd name="connsiteY5" fmla="*/ 40602 h 280717"/>
                  <a:gd name="connsiteX6" fmla="*/ 25242 w 770455"/>
                  <a:gd name="connsiteY6" fmla="*/ 280375 h 280717"/>
                  <a:gd name="connsiteX7" fmla="*/ 21406 w 770455"/>
                  <a:gd name="connsiteY7" fmla="*/ 280717 h 28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0455" h="280717">
                    <a:moveTo>
                      <a:pt x="21406" y="280717"/>
                    </a:moveTo>
                    <a:cubicBezTo>
                      <a:pt x="11240" y="280717"/>
                      <a:pt x="2210" y="273452"/>
                      <a:pt x="346" y="263094"/>
                    </a:cubicBezTo>
                    <a:cubicBezTo>
                      <a:pt x="-1761" y="251450"/>
                      <a:pt x="5975" y="240298"/>
                      <a:pt x="17627" y="238198"/>
                    </a:cubicBezTo>
                    <a:cubicBezTo>
                      <a:pt x="277295" y="191292"/>
                      <a:pt x="520147" y="111911"/>
                      <a:pt x="739439" y="2268"/>
                    </a:cubicBezTo>
                    <a:cubicBezTo>
                      <a:pt x="750011" y="-3025"/>
                      <a:pt x="762891" y="1261"/>
                      <a:pt x="768192" y="11848"/>
                    </a:cubicBezTo>
                    <a:cubicBezTo>
                      <a:pt x="773478" y="22435"/>
                      <a:pt x="769192" y="35308"/>
                      <a:pt x="758605" y="40602"/>
                    </a:cubicBezTo>
                    <a:cubicBezTo>
                      <a:pt x="535663" y="152073"/>
                      <a:pt x="288925" y="232740"/>
                      <a:pt x="25242" y="280375"/>
                    </a:cubicBezTo>
                    <a:cubicBezTo>
                      <a:pt x="23963" y="280603"/>
                      <a:pt x="22677" y="280717"/>
                      <a:pt x="21406" y="280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E9B7F43-B87B-4411-B998-2607160185BD}"/>
                  </a:ext>
                </a:extLst>
              </p:cNvPr>
              <p:cNvSpPr/>
              <p:nvPr/>
            </p:nvSpPr>
            <p:spPr>
              <a:xfrm>
                <a:off x="6775277" y="3019525"/>
                <a:ext cx="853627" cy="82205"/>
              </a:xfrm>
              <a:custGeom>
                <a:avLst/>
                <a:gdLst>
                  <a:gd name="connsiteX0" fmla="*/ 21432 w 853627"/>
                  <a:gd name="connsiteY0" fmla="*/ 82205 h 82205"/>
                  <a:gd name="connsiteX1" fmla="*/ 0 w 853627"/>
                  <a:gd name="connsiteY1" fmla="*/ 60881 h 82205"/>
                  <a:gd name="connsiteX2" fmla="*/ 21325 w 853627"/>
                  <a:gd name="connsiteY2" fmla="*/ 39343 h 82205"/>
                  <a:gd name="connsiteX3" fmla="*/ 830311 w 853627"/>
                  <a:gd name="connsiteY3" fmla="*/ 80 h 82205"/>
                  <a:gd name="connsiteX4" fmla="*/ 853543 w 853627"/>
                  <a:gd name="connsiteY4" fmla="*/ 19540 h 82205"/>
                  <a:gd name="connsiteX5" fmla="*/ 834076 w 853627"/>
                  <a:gd name="connsiteY5" fmla="*/ 42772 h 82205"/>
                  <a:gd name="connsiteX6" fmla="*/ 21532 w 853627"/>
                  <a:gd name="connsiteY6" fmla="*/ 82205 h 82205"/>
                  <a:gd name="connsiteX7" fmla="*/ 21432 w 853627"/>
                  <a:gd name="connsiteY7" fmla="*/ 82205 h 8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3627" h="82205">
                    <a:moveTo>
                      <a:pt x="21432" y="82205"/>
                    </a:moveTo>
                    <a:cubicBezTo>
                      <a:pt x="9645" y="82205"/>
                      <a:pt x="57" y="72683"/>
                      <a:pt x="0" y="60881"/>
                    </a:cubicBezTo>
                    <a:cubicBezTo>
                      <a:pt x="-57" y="49044"/>
                      <a:pt x="9487" y="39400"/>
                      <a:pt x="21325" y="39343"/>
                    </a:cubicBezTo>
                    <a:cubicBezTo>
                      <a:pt x="277585" y="38071"/>
                      <a:pt x="549769" y="24862"/>
                      <a:pt x="830311" y="80"/>
                    </a:cubicBezTo>
                    <a:cubicBezTo>
                      <a:pt x="842213" y="-934"/>
                      <a:pt x="852500" y="7760"/>
                      <a:pt x="853543" y="19540"/>
                    </a:cubicBezTo>
                    <a:cubicBezTo>
                      <a:pt x="854586" y="31327"/>
                      <a:pt x="845871" y="41736"/>
                      <a:pt x="834076" y="42772"/>
                    </a:cubicBezTo>
                    <a:cubicBezTo>
                      <a:pt x="552355" y="67653"/>
                      <a:pt x="278978" y="80919"/>
                      <a:pt x="21532" y="82205"/>
                    </a:cubicBezTo>
                    <a:cubicBezTo>
                      <a:pt x="21503" y="82205"/>
                      <a:pt x="21467" y="82205"/>
                      <a:pt x="21432" y="82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2016122-14B3-4966-8E5F-A8C80BC1BAE5}"/>
              </a:ext>
            </a:extLst>
          </p:cNvPr>
          <p:cNvSpPr txBox="1"/>
          <p:nvPr/>
        </p:nvSpPr>
        <p:spPr>
          <a:xfrm>
            <a:off x="6653107" y="3429000"/>
            <a:ext cx="4773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rbel" panose="020B0503020204020204" pitchFamily="34" charset="0"/>
              </a:rPr>
              <a:t>Optimization</a:t>
            </a:r>
            <a:r>
              <a:rPr lang="en-US" sz="2800" b="1" dirty="0">
                <a:latin typeface="Corbel" panose="020B0503020204020204" pitchFamily="34" charset="0"/>
              </a:rPr>
              <a:t> on each device also matters…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B3D00CE-C60A-451D-A124-90E2C564A966}"/>
              </a:ext>
            </a:extLst>
          </p:cNvPr>
          <p:cNvCxnSpPr>
            <a:cxnSpLocks/>
          </p:cNvCxnSpPr>
          <p:nvPr/>
        </p:nvCxnSpPr>
        <p:spPr>
          <a:xfrm>
            <a:off x="2941320" y="3139440"/>
            <a:ext cx="0" cy="72825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768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E0743-6FF2-4FD6-A055-04E8B2BB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B09EAB-932E-4150-81DD-4D16AD86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MMMT Meets Heterogeneity</a:t>
            </a:r>
          </a:p>
        </p:txBody>
      </p:sp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CA66616E-FB9F-4D30-AACB-409CE58671F2}"/>
              </a:ext>
            </a:extLst>
          </p:cNvPr>
          <p:cNvGraphicFramePr>
            <a:graphicFrameLocks noGrp="1"/>
          </p:cNvGraphicFramePr>
          <p:nvPr/>
        </p:nvGraphicFramePr>
        <p:xfrm>
          <a:off x="839752" y="1489094"/>
          <a:ext cx="3944889" cy="156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21">
                  <a:extLst>
                    <a:ext uri="{9D8B030D-6E8A-4147-A177-3AD203B41FA5}">
                      <a16:colId xmlns:a16="http://schemas.microsoft.com/office/drawing/2014/main" val="2882533078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202689662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465144403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402469209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1201095721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488230311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042356018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4173370702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275829238"/>
                    </a:ext>
                  </a:extLst>
                </a:gridCol>
              </a:tblGrid>
              <a:tr h="52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19799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5989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276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2C436F-3D74-46C7-AE98-6C2715DB98AA}"/>
              </a:ext>
            </a:extLst>
          </p:cNvPr>
          <p:cNvSpPr txBox="1"/>
          <p:nvPr/>
        </p:nvSpPr>
        <p:spPr>
          <a:xfrm>
            <a:off x="811944" y="1568300"/>
            <a:ext cx="4023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Largely increased complexity in model structure</a:t>
            </a:r>
          </a:p>
        </p:txBody>
      </p:sp>
      <p:graphicFrame>
        <p:nvGraphicFramePr>
          <p:cNvPr id="7" name="Table 24">
            <a:extLst>
              <a:ext uri="{FF2B5EF4-FFF2-40B4-BE49-F238E27FC236}">
                <a16:creationId xmlns:a16="http://schemas.microsoft.com/office/drawing/2014/main" id="{D57C38F8-396A-469F-AD0D-8BF61258DF0A}"/>
              </a:ext>
            </a:extLst>
          </p:cNvPr>
          <p:cNvGraphicFramePr>
            <a:graphicFrameLocks noGrp="1"/>
          </p:cNvGraphicFramePr>
          <p:nvPr/>
        </p:nvGraphicFramePr>
        <p:xfrm>
          <a:off x="839752" y="4000502"/>
          <a:ext cx="3944889" cy="18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21">
                  <a:extLst>
                    <a:ext uri="{9D8B030D-6E8A-4147-A177-3AD203B41FA5}">
                      <a16:colId xmlns:a16="http://schemas.microsoft.com/office/drawing/2014/main" val="2882533078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202689662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465144403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402469209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1201095721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2488230311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042356018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4173370702"/>
                    </a:ext>
                  </a:extLst>
                </a:gridCol>
                <a:gridCol w="438321">
                  <a:extLst>
                    <a:ext uri="{9D8B030D-6E8A-4147-A177-3AD203B41FA5}">
                      <a16:colId xmlns:a16="http://schemas.microsoft.com/office/drawing/2014/main" val="3275829238"/>
                    </a:ext>
                  </a:extLst>
                </a:gridCol>
              </a:tblGrid>
              <a:tr h="631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19799"/>
                  </a:ext>
                </a:extLst>
              </a:tr>
              <a:tr h="631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5989"/>
                  </a:ext>
                </a:extLst>
              </a:tr>
              <a:tr h="631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276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D39EB9-E149-4F46-887E-943C53EA4C74}"/>
              </a:ext>
            </a:extLst>
          </p:cNvPr>
          <p:cNvSpPr txBox="1"/>
          <p:nvPr/>
        </p:nvSpPr>
        <p:spPr>
          <a:xfrm>
            <a:off x="857664" y="4079708"/>
            <a:ext cx="3926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Largely increased complexity in heterogeneous platforms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63F74F-A87E-4161-8BCC-0D27DF59C74A}"/>
              </a:ext>
            </a:extLst>
          </p:cNvPr>
          <p:cNvGrpSpPr>
            <a:grpSpLocks noChangeAspect="1"/>
          </p:cNvGrpSpPr>
          <p:nvPr/>
        </p:nvGrpSpPr>
        <p:grpSpPr>
          <a:xfrm>
            <a:off x="5366682" y="1782574"/>
            <a:ext cx="1094555" cy="365760"/>
            <a:chOff x="5301615" y="1935686"/>
            <a:chExt cx="5600413" cy="1871455"/>
          </a:xfrm>
        </p:grpSpPr>
        <p:grpSp>
          <p:nvGrpSpPr>
            <p:cNvPr id="15" name="Graphic 12" descr="A trumpet">
              <a:extLst>
                <a:ext uri="{FF2B5EF4-FFF2-40B4-BE49-F238E27FC236}">
                  <a16:creationId xmlns:a16="http://schemas.microsoft.com/office/drawing/2014/main" id="{98265D7E-D21A-4138-9848-1FBABC73C8D7}"/>
                </a:ext>
              </a:extLst>
            </p:cNvPr>
            <p:cNvGrpSpPr/>
            <p:nvPr/>
          </p:nvGrpSpPr>
          <p:grpSpPr>
            <a:xfrm>
              <a:off x="6987540" y="2278380"/>
              <a:ext cx="745214" cy="200025"/>
              <a:chOff x="4953000" y="2628900"/>
              <a:chExt cx="745214" cy="200025"/>
            </a:xfrm>
            <a:solidFill>
              <a:srgbClr val="505050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0D17BDD-6D66-4413-82D3-2DA197778B96}"/>
                  </a:ext>
                </a:extLst>
              </p:cNvPr>
              <p:cNvSpPr/>
              <p:nvPr/>
            </p:nvSpPr>
            <p:spPr>
              <a:xfrm>
                <a:off x="55245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5430 w 173714"/>
                  <a:gd name="connsiteY3" fmla="*/ 85725 h 200025"/>
                  <a:gd name="connsiteX4" fmla="*/ 65430 w 173714"/>
                  <a:gd name="connsiteY4" fmla="*/ 200025 h 200025"/>
                  <a:gd name="connsiteX5" fmla="*/ 108292 w 173714"/>
                  <a:gd name="connsiteY5" fmla="*/ 200025 h 200025"/>
                  <a:gd name="connsiteX6" fmla="*/ 108292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5430" y="85725"/>
                    </a:lnTo>
                    <a:lnTo>
                      <a:pt x="65430" y="200025"/>
                    </a:lnTo>
                    <a:lnTo>
                      <a:pt x="108292" y="200025"/>
                    </a:lnTo>
                    <a:lnTo>
                      <a:pt x="108292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ED0725-FA32-45B0-86C7-3B84E07DBDCC}"/>
                  </a:ext>
                </a:extLst>
              </p:cNvPr>
              <p:cNvSpPr/>
              <p:nvPr/>
            </p:nvSpPr>
            <p:spPr>
              <a:xfrm>
                <a:off x="523875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E289270-AF09-47C6-AFBF-C3988DF8871E}"/>
                  </a:ext>
                </a:extLst>
              </p:cNvPr>
              <p:cNvSpPr/>
              <p:nvPr/>
            </p:nvSpPr>
            <p:spPr>
              <a:xfrm>
                <a:off x="49530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5ABADF-21F5-40CC-BE38-855976F3F78C}"/>
                </a:ext>
              </a:extLst>
            </p:cNvPr>
            <p:cNvSpPr/>
            <p:nvPr/>
          </p:nvSpPr>
          <p:spPr>
            <a:xfrm>
              <a:off x="5358064" y="1935686"/>
              <a:ext cx="5543964" cy="1871455"/>
            </a:xfrm>
            <a:custGeom>
              <a:avLst/>
              <a:gdLst>
                <a:gd name="connsiteX0" fmla="*/ 5429950 w 5543964"/>
                <a:gd name="connsiteY0" fmla="*/ 8 h 1871455"/>
                <a:gd name="connsiteX1" fmla="*/ 5407019 w 5543964"/>
                <a:gd name="connsiteY1" fmla="*/ 11152 h 1871455"/>
                <a:gd name="connsiteX2" fmla="*/ 4289308 w 5543964"/>
                <a:gd name="connsiteY2" fmla="*/ 628944 h 1871455"/>
                <a:gd name="connsiteX3" fmla="*/ 3044881 w 5543964"/>
                <a:gd name="connsiteY3" fmla="*/ 736421 h 1871455"/>
                <a:gd name="connsiteX4" fmla="*/ 2899863 w 5543964"/>
                <a:gd name="connsiteY4" fmla="*/ 744187 h 1871455"/>
                <a:gd name="connsiteX5" fmla="*/ 2358138 w 5543964"/>
                <a:gd name="connsiteY5" fmla="*/ 755502 h 1871455"/>
                <a:gd name="connsiteX6" fmla="*/ 2358138 w 5543964"/>
                <a:gd name="connsiteY6" fmla="*/ 514144 h 1871455"/>
                <a:gd name="connsiteX7" fmla="*/ 2215263 w 5543964"/>
                <a:gd name="connsiteY7" fmla="*/ 514144 h 1871455"/>
                <a:gd name="connsiteX8" fmla="*/ 2215263 w 5543964"/>
                <a:gd name="connsiteY8" fmla="*/ 758488 h 1871455"/>
                <a:gd name="connsiteX9" fmla="*/ 2072388 w 5543964"/>
                <a:gd name="connsiteY9" fmla="*/ 761475 h 1871455"/>
                <a:gd name="connsiteX10" fmla="*/ 2072388 w 5543964"/>
                <a:gd name="connsiteY10" fmla="*/ 514144 h 1871455"/>
                <a:gd name="connsiteX11" fmla="*/ 1929513 w 5543964"/>
                <a:gd name="connsiteY11" fmla="*/ 514144 h 1871455"/>
                <a:gd name="connsiteX12" fmla="*/ 1929513 w 5543964"/>
                <a:gd name="connsiteY12" fmla="*/ 764453 h 1871455"/>
                <a:gd name="connsiteX13" fmla="*/ 1786638 w 5543964"/>
                <a:gd name="connsiteY13" fmla="*/ 767439 h 1871455"/>
                <a:gd name="connsiteX14" fmla="*/ 1786638 w 5543964"/>
                <a:gd name="connsiteY14" fmla="*/ 514144 h 1871455"/>
                <a:gd name="connsiteX15" fmla="*/ 1643763 w 5543964"/>
                <a:gd name="connsiteY15" fmla="*/ 514144 h 1871455"/>
                <a:gd name="connsiteX16" fmla="*/ 1643763 w 5543964"/>
                <a:gd name="connsiteY16" fmla="*/ 770426 h 1871455"/>
                <a:gd name="connsiteX17" fmla="*/ 515607 w 5543964"/>
                <a:gd name="connsiteY17" fmla="*/ 793986 h 1871455"/>
                <a:gd name="connsiteX18" fmla="*/ 0 w 5543964"/>
                <a:gd name="connsiteY18" fmla="*/ 742815 h 1871455"/>
                <a:gd name="connsiteX19" fmla="*/ 0 w 5543964"/>
                <a:gd name="connsiteY19" fmla="*/ 742815 h 1871455"/>
                <a:gd name="connsiteX20" fmla="*/ 0 w 5543964"/>
                <a:gd name="connsiteY20" fmla="*/ 971415 h 1871455"/>
                <a:gd name="connsiteX21" fmla="*/ 0 w 5543964"/>
                <a:gd name="connsiteY21" fmla="*/ 971415 h 1871455"/>
                <a:gd name="connsiteX22" fmla="*/ 515607 w 5543964"/>
                <a:gd name="connsiteY22" fmla="*/ 920244 h 1871455"/>
                <a:gd name="connsiteX23" fmla="*/ 674349 w 5543964"/>
                <a:gd name="connsiteY23" fmla="*/ 923559 h 1871455"/>
                <a:gd name="connsiteX24" fmla="*/ 472180 w 5543964"/>
                <a:gd name="connsiteY24" fmla="*/ 1305950 h 1871455"/>
                <a:gd name="connsiteX25" fmla="*/ 935367 w 5543964"/>
                <a:gd name="connsiteY25" fmla="*/ 1769143 h 1871455"/>
                <a:gd name="connsiteX26" fmla="*/ 1643763 w 5543964"/>
                <a:gd name="connsiteY26" fmla="*/ 1769143 h 1871455"/>
                <a:gd name="connsiteX27" fmla="*/ 1643763 w 5543964"/>
                <a:gd name="connsiteY27" fmla="*/ 1871456 h 1871455"/>
                <a:gd name="connsiteX28" fmla="*/ 1786638 w 5543964"/>
                <a:gd name="connsiteY28" fmla="*/ 1871456 h 1871455"/>
                <a:gd name="connsiteX29" fmla="*/ 1786638 w 5543964"/>
                <a:gd name="connsiteY29" fmla="*/ 1769143 h 1871455"/>
                <a:gd name="connsiteX30" fmla="*/ 1929513 w 5543964"/>
                <a:gd name="connsiteY30" fmla="*/ 1769143 h 1871455"/>
                <a:gd name="connsiteX31" fmla="*/ 1929513 w 5543964"/>
                <a:gd name="connsiteY31" fmla="*/ 1871456 h 1871455"/>
                <a:gd name="connsiteX32" fmla="*/ 2072388 w 5543964"/>
                <a:gd name="connsiteY32" fmla="*/ 1871456 h 1871455"/>
                <a:gd name="connsiteX33" fmla="*/ 2072388 w 5543964"/>
                <a:gd name="connsiteY33" fmla="*/ 1769143 h 1871455"/>
                <a:gd name="connsiteX34" fmla="*/ 2215263 w 5543964"/>
                <a:gd name="connsiteY34" fmla="*/ 1769143 h 1871455"/>
                <a:gd name="connsiteX35" fmla="*/ 2215263 w 5543964"/>
                <a:gd name="connsiteY35" fmla="*/ 1871456 h 1871455"/>
                <a:gd name="connsiteX36" fmla="*/ 2358138 w 5543964"/>
                <a:gd name="connsiteY36" fmla="*/ 1871456 h 1871455"/>
                <a:gd name="connsiteX37" fmla="*/ 2358138 w 5543964"/>
                <a:gd name="connsiteY37" fmla="*/ 1769143 h 1871455"/>
                <a:gd name="connsiteX38" fmla="*/ 3245491 w 5543964"/>
                <a:gd name="connsiteY38" fmla="*/ 1769143 h 1871455"/>
                <a:gd name="connsiteX39" fmla="*/ 3708678 w 5543964"/>
                <a:gd name="connsiteY39" fmla="*/ 1305950 h 1871455"/>
                <a:gd name="connsiteX40" fmla="*/ 3614988 w 5543964"/>
                <a:gd name="connsiteY40" fmla="*/ 1027015 h 1871455"/>
                <a:gd name="connsiteX41" fmla="*/ 4289308 w 5543964"/>
                <a:gd name="connsiteY41" fmla="*/ 1085215 h 1871455"/>
                <a:gd name="connsiteX42" fmla="*/ 5407019 w 5543964"/>
                <a:gd name="connsiteY42" fmla="*/ 1703078 h 1871455"/>
                <a:gd name="connsiteX43" fmla="*/ 5429950 w 5543964"/>
                <a:gd name="connsiteY43" fmla="*/ 1714222 h 1871455"/>
                <a:gd name="connsiteX44" fmla="*/ 5543965 w 5543964"/>
                <a:gd name="connsiteY44" fmla="*/ 857115 h 1871455"/>
                <a:gd name="connsiteX45" fmla="*/ 5429950 w 5543964"/>
                <a:gd name="connsiteY45" fmla="*/ 8 h 1871455"/>
                <a:gd name="connsiteX46" fmla="*/ 935374 w 5543964"/>
                <a:gd name="connsiteY46" fmla="*/ 985631 h 1871455"/>
                <a:gd name="connsiteX47" fmla="*/ 1643763 w 5543964"/>
                <a:gd name="connsiteY47" fmla="*/ 985631 h 1871455"/>
                <a:gd name="connsiteX48" fmla="*/ 1643763 w 5543964"/>
                <a:gd name="connsiteY48" fmla="*/ 1371394 h 1871455"/>
                <a:gd name="connsiteX49" fmla="*/ 621806 w 5543964"/>
                <a:gd name="connsiteY49" fmla="*/ 1371394 h 1871455"/>
                <a:gd name="connsiteX50" fmla="*/ 615063 w 5543964"/>
                <a:gd name="connsiteY50" fmla="*/ 1305950 h 1871455"/>
                <a:gd name="connsiteX51" fmla="*/ 935374 w 5543964"/>
                <a:gd name="connsiteY51" fmla="*/ 985631 h 1871455"/>
                <a:gd name="connsiteX52" fmla="*/ 935374 w 5543964"/>
                <a:gd name="connsiteY52" fmla="*/ 1626268 h 1871455"/>
                <a:gd name="connsiteX53" fmla="*/ 692351 w 5543964"/>
                <a:gd name="connsiteY53" fmla="*/ 1514269 h 1871455"/>
                <a:gd name="connsiteX54" fmla="*/ 1643763 w 5543964"/>
                <a:gd name="connsiteY54" fmla="*/ 1514269 h 1871455"/>
                <a:gd name="connsiteX55" fmla="*/ 1643763 w 5543964"/>
                <a:gd name="connsiteY55" fmla="*/ 1626268 h 1871455"/>
                <a:gd name="connsiteX56" fmla="*/ 935374 w 5543964"/>
                <a:gd name="connsiteY56" fmla="*/ 1626268 h 1871455"/>
                <a:gd name="connsiteX57" fmla="*/ 1786638 w 5543964"/>
                <a:gd name="connsiteY57" fmla="*/ 1626268 h 1871455"/>
                <a:gd name="connsiteX58" fmla="*/ 1786638 w 5543964"/>
                <a:gd name="connsiteY58" fmla="*/ 985631 h 1871455"/>
                <a:gd name="connsiteX59" fmla="*/ 1929513 w 5543964"/>
                <a:gd name="connsiteY59" fmla="*/ 985631 h 1871455"/>
                <a:gd name="connsiteX60" fmla="*/ 1929513 w 5543964"/>
                <a:gd name="connsiteY60" fmla="*/ 1626268 h 1871455"/>
                <a:gd name="connsiteX61" fmla="*/ 1786638 w 5543964"/>
                <a:gd name="connsiteY61" fmla="*/ 1626268 h 1871455"/>
                <a:gd name="connsiteX62" fmla="*/ 2072388 w 5543964"/>
                <a:gd name="connsiteY62" fmla="*/ 1626268 h 1871455"/>
                <a:gd name="connsiteX63" fmla="*/ 2072388 w 5543964"/>
                <a:gd name="connsiteY63" fmla="*/ 985631 h 1871455"/>
                <a:gd name="connsiteX64" fmla="*/ 2215263 w 5543964"/>
                <a:gd name="connsiteY64" fmla="*/ 985631 h 1871455"/>
                <a:gd name="connsiteX65" fmla="*/ 2215263 w 5543964"/>
                <a:gd name="connsiteY65" fmla="*/ 1626268 h 1871455"/>
                <a:gd name="connsiteX66" fmla="*/ 2072388 w 5543964"/>
                <a:gd name="connsiteY66" fmla="*/ 1626268 h 1871455"/>
                <a:gd name="connsiteX67" fmla="*/ 3245491 w 5543964"/>
                <a:gd name="connsiteY67" fmla="*/ 1626268 h 1871455"/>
                <a:gd name="connsiteX68" fmla="*/ 2358138 w 5543964"/>
                <a:gd name="connsiteY68" fmla="*/ 1626268 h 1871455"/>
                <a:gd name="connsiteX69" fmla="*/ 2358138 w 5543964"/>
                <a:gd name="connsiteY69" fmla="*/ 1514269 h 1871455"/>
                <a:gd name="connsiteX70" fmla="*/ 3488514 w 5543964"/>
                <a:gd name="connsiteY70" fmla="*/ 1514269 h 1871455"/>
                <a:gd name="connsiteX71" fmla="*/ 3245491 w 5543964"/>
                <a:gd name="connsiteY71" fmla="*/ 1626268 h 1871455"/>
                <a:gd name="connsiteX72" fmla="*/ 2643888 w 5543964"/>
                <a:gd name="connsiteY72" fmla="*/ 1292812 h 1871455"/>
                <a:gd name="connsiteX73" fmla="*/ 2722469 w 5543964"/>
                <a:gd name="connsiteY73" fmla="*/ 1214231 h 1871455"/>
                <a:gd name="connsiteX74" fmla="*/ 2801050 w 5543964"/>
                <a:gd name="connsiteY74" fmla="*/ 1292812 h 1871455"/>
                <a:gd name="connsiteX75" fmla="*/ 2722469 w 5543964"/>
                <a:gd name="connsiteY75" fmla="*/ 1371394 h 1871455"/>
                <a:gd name="connsiteX76" fmla="*/ 2643888 w 5543964"/>
                <a:gd name="connsiteY76" fmla="*/ 1292812 h 1871455"/>
                <a:gd name="connsiteX77" fmla="*/ 3565810 w 5543964"/>
                <a:gd name="connsiteY77" fmla="*/ 1305950 h 1871455"/>
                <a:gd name="connsiteX78" fmla="*/ 3559066 w 5543964"/>
                <a:gd name="connsiteY78" fmla="*/ 1371394 h 1871455"/>
                <a:gd name="connsiteX79" fmla="*/ 2832933 w 5543964"/>
                <a:gd name="connsiteY79" fmla="*/ 1371394 h 1871455"/>
                <a:gd name="connsiteX80" fmla="*/ 2858200 w 5543964"/>
                <a:gd name="connsiteY80" fmla="*/ 1292812 h 1871455"/>
                <a:gd name="connsiteX81" fmla="*/ 2722469 w 5543964"/>
                <a:gd name="connsiteY81" fmla="*/ 1157081 h 1871455"/>
                <a:gd name="connsiteX82" fmla="*/ 2586738 w 5543964"/>
                <a:gd name="connsiteY82" fmla="*/ 1292812 h 1871455"/>
                <a:gd name="connsiteX83" fmla="*/ 2612005 w 5543964"/>
                <a:gd name="connsiteY83" fmla="*/ 1371394 h 1871455"/>
                <a:gd name="connsiteX84" fmla="*/ 2358138 w 5543964"/>
                <a:gd name="connsiteY84" fmla="*/ 1371394 h 1871455"/>
                <a:gd name="connsiteX85" fmla="*/ 2358138 w 5543964"/>
                <a:gd name="connsiteY85" fmla="*/ 985631 h 1871455"/>
                <a:gd name="connsiteX86" fmla="*/ 3135542 w 5543964"/>
                <a:gd name="connsiteY86" fmla="*/ 985631 h 1871455"/>
                <a:gd name="connsiteX87" fmla="*/ 3353612 w 5543964"/>
                <a:gd name="connsiteY87" fmla="*/ 1004455 h 1871455"/>
                <a:gd name="connsiteX88" fmla="*/ 3565810 w 5543964"/>
                <a:gd name="connsiteY88" fmla="*/ 1305950 h 187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543964" h="1871455">
                  <a:moveTo>
                    <a:pt x="5429950" y="8"/>
                  </a:moveTo>
                  <a:cubicBezTo>
                    <a:pt x="5420949" y="-207"/>
                    <a:pt x="5412520" y="4008"/>
                    <a:pt x="5407019" y="11152"/>
                  </a:cubicBezTo>
                  <a:cubicBezTo>
                    <a:pt x="5134699" y="367911"/>
                    <a:pt x="4737292" y="592653"/>
                    <a:pt x="4289308" y="628944"/>
                  </a:cubicBezTo>
                  <a:lnTo>
                    <a:pt x="3044881" y="736421"/>
                  </a:lnTo>
                  <a:cubicBezTo>
                    <a:pt x="2996639" y="740586"/>
                    <a:pt x="2948276" y="743179"/>
                    <a:pt x="2899863" y="744187"/>
                  </a:cubicBezTo>
                  <a:lnTo>
                    <a:pt x="2358138" y="755502"/>
                  </a:lnTo>
                  <a:lnTo>
                    <a:pt x="2358138" y="514144"/>
                  </a:lnTo>
                  <a:lnTo>
                    <a:pt x="2215263" y="514144"/>
                  </a:lnTo>
                  <a:lnTo>
                    <a:pt x="2215263" y="758488"/>
                  </a:lnTo>
                  <a:lnTo>
                    <a:pt x="2072388" y="761475"/>
                  </a:lnTo>
                  <a:lnTo>
                    <a:pt x="2072388" y="514144"/>
                  </a:lnTo>
                  <a:lnTo>
                    <a:pt x="1929513" y="514144"/>
                  </a:lnTo>
                  <a:lnTo>
                    <a:pt x="1929513" y="764453"/>
                  </a:lnTo>
                  <a:lnTo>
                    <a:pt x="1786638" y="767439"/>
                  </a:lnTo>
                  <a:lnTo>
                    <a:pt x="1786638" y="514144"/>
                  </a:lnTo>
                  <a:lnTo>
                    <a:pt x="1643763" y="514144"/>
                  </a:lnTo>
                  <a:lnTo>
                    <a:pt x="1643763" y="770426"/>
                  </a:lnTo>
                  <a:lnTo>
                    <a:pt x="515607" y="793986"/>
                  </a:lnTo>
                  <a:cubicBezTo>
                    <a:pt x="342307" y="797593"/>
                    <a:pt x="169207" y="780413"/>
                    <a:pt x="0" y="742815"/>
                  </a:cubicBezTo>
                  <a:lnTo>
                    <a:pt x="0" y="742815"/>
                  </a:lnTo>
                  <a:lnTo>
                    <a:pt x="0" y="971415"/>
                  </a:lnTo>
                  <a:lnTo>
                    <a:pt x="0" y="971415"/>
                  </a:lnTo>
                  <a:cubicBezTo>
                    <a:pt x="169207" y="933810"/>
                    <a:pt x="342314" y="916637"/>
                    <a:pt x="515607" y="920244"/>
                  </a:cubicBezTo>
                  <a:lnTo>
                    <a:pt x="674349" y="923559"/>
                  </a:lnTo>
                  <a:cubicBezTo>
                    <a:pt x="552391" y="1007077"/>
                    <a:pt x="472180" y="1147301"/>
                    <a:pt x="472180" y="1305950"/>
                  </a:cubicBezTo>
                  <a:cubicBezTo>
                    <a:pt x="472180" y="1561353"/>
                    <a:pt x="679964" y="1769143"/>
                    <a:pt x="935367" y="1769143"/>
                  </a:cubicBezTo>
                  <a:lnTo>
                    <a:pt x="1643763" y="1769143"/>
                  </a:lnTo>
                  <a:lnTo>
                    <a:pt x="1643763" y="1871456"/>
                  </a:lnTo>
                  <a:lnTo>
                    <a:pt x="1786638" y="1871456"/>
                  </a:lnTo>
                  <a:lnTo>
                    <a:pt x="1786638" y="1769143"/>
                  </a:lnTo>
                  <a:lnTo>
                    <a:pt x="1929513" y="1769143"/>
                  </a:lnTo>
                  <a:lnTo>
                    <a:pt x="1929513" y="1871456"/>
                  </a:lnTo>
                  <a:lnTo>
                    <a:pt x="2072388" y="1871456"/>
                  </a:lnTo>
                  <a:lnTo>
                    <a:pt x="2072388" y="1769143"/>
                  </a:lnTo>
                  <a:lnTo>
                    <a:pt x="2215263" y="1769143"/>
                  </a:lnTo>
                  <a:lnTo>
                    <a:pt x="2215263" y="1871456"/>
                  </a:lnTo>
                  <a:lnTo>
                    <a:pt x="2358138" y="1871456"/>
                  </a:lnTo>
                  <a:lnTo>
                    <a:pt x="2358138" y="1769143"/>
                  </a:lnTo>
                  <a:lnTo>
                    <a:pt x="3245491" y="1769143"/>
                  </a:lnTo>
                  <a:cubicBezTo>
                    <a:pt x="3500895" y="1769143"/>
                    <a:pt x="3708678" y="1561353"/>
                    <a:pt x="3708678" y="1305950"/>
                  </a:cubicBezTo>
                  <a:cubicBezTo>
                    <a:pt x="3708678" y="1201294"/>
                    <a:pt x="3673745" y="1104660"/>
                    <a:pt x="3614988" y="1027015"/>
                  </a:cubicBezTo>
                  <a:lnTo>
                    <a:pt x="4289308" y="1085215"/>
                  </a:lnTo>
                  <a:cubicBezTo>
                    <a:pt x="4737292" y="1121577"/>
                    <a:pt x="5134699" y="1346248"/>
                    <a:pt x="5407019" y="1703078"/>
                  </a:cubicBezTo>
                  <a:cubicBezTo>
                    <a:pt x="5412520" y="1710222"/>
                    <a:pt x="5420949" y="1714365"/>
                    <a:pt x="5429950" y="1714222"/>
                  </a:cubicBezTo>
                  <a:cubicBezTo>
                    <a:pt x="5492958" y="1713650"/>
                    <a:pt x="5543965" y="1330103"/>
                    <a:pt x="5543965" y="857115"/>
                  </a:cubicBezTo>
                  <a:cubicBezTo>
                    <a:pt x="5543965" y="384056"/>
                    <a:pt x="5492958" y="579"/>
                    <a:pt x="5429950" y="8"/>
                  </a:cubicBezTo>
                  <a:close/>
                  <a:moveTo>
                    <a:pt x="935374" y="985631"/>
                  </a:moveTo>
                  <a:lnTo>
                    <a:pt x="1643763" y="985631"/>
                  </a:lnTo>
                  <a:lnTo>
                    <a:pt x="1643763" y="1371394"/>
                  </a:lnTo>
                  <a:lnTo>
                    <a:pt x="621806" y="1371394"/>
                  </a:lnTo>
                  <a:cubicBezTo>
                    <a:pt x="617399" y="1350255"/>
                    <a:pt x="615063" y="1328374"/>
                    <a:pt x="615063" y="1305950"/>
                  </a:cubicBezTo>
                  <a:cubicBezTo>
                    <a:pt x="615063" y="1129321"/>
                    <a:pt x="758752" y="985631"/>
                    <a:pt x="935374" y="985631"/>
                  </a:cubicBezTo>
                  <a:close/>
                  <a:moveTo>
                    <a:pt x="935374" y="1626268"/>
                  </a:moveTo>
                  <a:cubicBezTo>
                    <a:pt x="838248" y="1626268"/>
                    <a:pt x="751144" y="1582756"/>
                    <a:pt x="692351" y="1514269"/>
                  </a:cubicBezTo>
                  <a:lnTo>
                    <a:pt x="1643763" y="1514269"/>
                  </a:lnTo>
                  <a:lnTo>
                    <a:pt x="1643763" y="1626268"/>
                  </a:lnTo>
                  <a:lnTo>
                    <a:pt x="935374" y="1626268"/>
                  </a:lnTo>
                  <a:close/>
                  <a:moveTo>
                    <a:pt x="1786638" y="1626268"/>
                  </a:moveTo>
                  <a:lnTo>
                    <a:pt x="1786638" y="985631"/>
                  </a:lnTo>
                  <a:lnTo>
                    <a:pt x="1929513" y="985631"/>
                  </a:lnTo>
                  <a:lnTo>
                    <a:pt x="1929513" y="1626268"/>
                  </a:lnTo>
                  <a:lnTo>
                    <a:pt x="1786638" y="1626268"/>
                  </a:lnTo>
                  <a:close/>
                  <a:moveTo>
                    <a:pt x="2072388" y="1626268"/>
                  </a:moveTo>
                  <a:lnTo>
                    <a:pt x="2072388" y="985631"/>
                  </a:lnTo>
                  <a:lnTo>
                    <a:pt x="2215263" y="985631"/>
                  </a:lnTo>
                  <a:lnTo>
                    <a:pt x="2215263" y="1626268"/>
                  </a:lnTo>
                  <a:lnTo>
                    <a:pt x="2072388" y="1626268"/>
                  </a:lnTo>
                  <a:close/>
                  <a:moveTo>
                    <a:pt x="3245491" y="1626268"/>
                  </a:moveTo>
                  <a:lnTo>
                    <a:pt x="2358138" y="1626268"/>
                  </a:lnTo>
                  <a:lnTo>
                    <a:pt x="2358138" y="1514269"/>
                  </a:lnTo>
                  <a:lnTo>
                    <a:pt x="3488514" y="1514269"/>
                  </a:lnTo>
                  <a:cubicBezTo>
                    <a:pt x="3429722" y="1582756"/>
                    <a:pt x="3342618" y="1626268"/>
                    <a:pt x="3245491" y="1626268"/>
                  </a:cubicBezTo>
                  <a:close/>
                  <a:moveTo>
                    <a:pt x="2643888" y="1292812"/>
                  </a:moveTo>
                  <a:cubicBezTo>
                    <a:pt x="2643888" y="1249485"/>
                    <a:pt x="2679142" y="1214231"/>
                    <a:pt x="2722469" y="1214231"/>
                  </a:cubicBezTo>
                  <a:cubicBezTo>
                    <a:pt x="2765796" y="1214231"/>
                    <a:pt x="2801050" y="1249485"/>
                    <a:pt x="2801050" y="1292812"/>
                  </a:cubicBezTo>
                  <a:cubicBezTo>
                    <a:pt x="2801050" y="1336139"/>
                    <a:pt x="2765796" y="1371394"/>
                    <a:pt x="2722469" y="1371394"/>
                  </a:cubicBezTo>
                  <a:cubicBezTo>
                    <a:pt x="2679142" y="1371394"/>
                    <a:pt x="2643888" y="1336139"/>
                    <a:pt x="2643888" y="1292812"/>
                  </a:cubicBezTo>
                  <a:close/>
                  <a:moveTo>
                    <a:pt x="3565810" y="1305950"/>
                  </a:moveTo>
                  <a:cubicBezTo>
                    <a:pt x="3565810" y="1328374"/>
                    <a:pt x="3563474" y="1350262"/>
                    <a:pt x="3559066" y="1371394"/>
                  </a:cubicBezTo>
                  <a:lnTo>
                    <a:pt x="2832933" y="1371394"/>
                  </a:lnTo>
                  <a:cubicBezTo>
                    <a:pt x="2848778" y="1349191"/>
                    <a:pt x="2858200" y="1322109"/>
                    <a:pt x="2858200" y="1292812"/>
                  </a:cubicBezTo>
                  <a:cubicBezTo>
                    <a:pt x="2858200" y="1217967"/>
                    <a:pt x="2797314" y="1157081"/>
                    <a:pt x="2722469" y="1157081"/>
                  </a:cubicBezTo>
                  <a:cubicBezTo>
                    <a:pt x="2647624" y="1157081"/>
                    <a:pt x="2586738" y="1217967"/>
                    <a:pt x="2586738" y="1292812"/>
                  </a:cubicBezTo>
                  <a:cubicBezTo>
                    <a:pt x="2586738" y="1322109"/>
                    <a:pt x="2596160" y="1349191"/>
                    <a:pt x="2612005" y="1371394"/>
                  </a:cubicBezTo>
                  <a:lnTo>
                    <a:pt x="2358138" y="1371394"/>
                  </a:lnTo>
                  <a:lnTo>
                    <a:pt x="2358138" y="985631"/>
                  </a:lnTo>
                  <a:lnTo>
                    <a:pt x="3135542" y="985631"/>
                  </a:lnTo>
                  <a:lnTo>
                    <a:pt x="3353612" y="1004455"/>
                  </a:lnTo>
                  <a:cubicBezTo>
                    <a:pt x="3477185" y="1048903"/>
                    <a:pt x="3565810" y="1167254"/>
                    <a:pt x="3565810" y="1305950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4B86BF-3A8C-4897-8E59-B91A85F42F04}"/>
                </a:ext>
              </a:extLst>
            </p:cNvPr>
            <p:cNvSpPr/>
            <p:nvPr/>
          </p:nvSpPr>
          <p:spPr>
            <a:xfrm>
              <a:off x="5301615" y="2621280"/>
              <a:ext cx="85024" cy="342714"/>
            </a:xfrm>
            <a:custGeom>
              <a:avLst/>
              <a:gdLst>
                <a:gd name="connsiteX0" fmla="*/ 0 w 85024"/>
                <a:gd name="connsiteY0" fmla="*/ 0 h 342714"/>
                <a:gd name="connsiteX1" fmla="*/ 85025 w 85024"/>
                <a:gd name="connsiteY1" fmla="*/ 85025 h 342714"/>
                <a:gd name="connsiteX2" fmla="*/ 85025 w 85024"/>
                <a:gd name="connsiteY2" fmla="*/ 257689 h 342714"/>
                <a:gd name="connsiteX3" fmla="*/ 0 w 85024"/>
                <a:gd name="connsiteY3" fmla="*/ 342714 h 342714"/>
                <a:gd name="connsiteX4" fmla="*/ 0 w 85024"/>
                <a:gd name="connsiteY4" fmla="*/ 0 h 34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4" h="342714">
                  <a:moveTo>
                    <a:pt x="0" y="0"/>
                  </a:moveTo>
                  <a:cubicBezTo>
                    <a:pt x="46956" y="0"/>
                    <a:pt x="85025" y="38069"/>
                    <a:pt x="85025" y="85025"/>
                  </a:cubicBezTo>
                  <a:lnTo>
                    <a:pt x="85025" y="257689"/>
                  </a:lnTo>
                  <a:cubicBezTo>
                    <a:pt x="85025" y="304645"/>
                    <a:pt x="46956" y="342714"/>
                    <a:pt x="0" y="3427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505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612FD4F-0B2E-4CE1-9D1A-33DC56CCC30E}"/>
                </a:ext>
              </a:extLst>
            </p:cNvPr>
            <p:cNvSpPr/>
            <p:nvPr/>
          </p:nvSpPr>
          <p:spPr>
            <a:xfrm>
              <a:off x="10702254" y="2150006"/>
              <a:ext cx="171235" cy="1285689"/>
            </a:xfrm>
            <a:custGeom>
              <a:avLst/>
              <a:gdLst>
                <a:gd name="connsiteX0" fmla="*/ 42805 w 171235"/>
                <a:gd name="connsiteY0" fmla="*/ 86011 h 1285689"/>
                <a:gd name="connsiteX1" fmla="*/ 85618 w 171235"/>
                <a:gd name="connsiteY1" fmla="*/ 0 h 1285689"/>
                <a:gd name="connsiteX2" fmla="*/ 171236 w 171235"/>
                <a:gd name="connsiteY2" fmla="*/ 642845 h 1285689"/>
                <a:gd name="connsiteX3" fmla="*/ 85618 w 171235"/>
                <a:gd name="connsiteY3" fmla="*/ 1285690 h 1285689"/>
                <a:gd name="connsiteX4" fmla="*/ 0 w 171235"/>
                <a:gd name="connsiteY4" fmla="*/ 642845 h 1285689"/>
                <a:gd name="connsiteX5" fmla="*/ 42805 w 171235"/>
                <a:gd name="connsiteY5" fmla="*/ 86011 h 128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35" h="1285689">
                  <a:moveTo>
                    <a:pt x="42805" y="86011"/>
                  </a:moveTo>
                  <a:cubicBezTo>
                    <a:pt x="55400" y="31311"/>
                    <a:pt x="70023" y="0"/>
                    <a:pt x="85618" y="0"/>
                  </a:cubicBezTo>
                  <a:cubicBezTo>
                    <a:pt x="132902" y="0"/>
                    <a:pt x="171236" y="287815"/>
                    <a:pt x="171236" y="642845"/>
                  </a:cubicBezTo>
                  <a:cubicBezTo>
                    <a:pt x="171236" y="997875"/>
                    <a:pt x="132902" y="1285690"/>
                    <a:pt x="85618" y="1285690"/>
                  </a:cubicBezTo>
                  <a:cubicBezTo>
                    <a:pt x="38334" y="1285690"/>
                    <a:pt x="0" y="997882"/>
                    <a:pt x="0" y="642845"/>
                  </a:cubicBezTo>
                  <a:cubicBezTo>
                    <a:pt x="0" y="404908"/>
                    <a:pt x="17217" y="197168"/>
                    <a:pt x="42805" y="86011"/>
                  </a:cubicBezTo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c 12" descr="A trumpet">
              <a:extLst>
                <a:ext uri="{FF2B5EF4-FFF2-40B4-BE49-F238E27FC236}">
                  <a16:creationId xmlns:a16="http://schemas.microsoft.com/office/drawing/2014/main" id="{880F56C7-F8FB-4BC3-8B82-DEC3CBE92EFB}"/>
                </a:ext>
              </a:extLst>
            </p:cNvPr>
            <p:cNvGrpSpPr/>
            <p:nvPr/>
          </p:nvGrpSpPr>
          <p:grpSpPr>
            <a:xfrm>
              <a:off x="8809817" y="2414114"/>
              <a:ext cx="1685303" cy="337095"/>
              <a:chOff x="6775277" y="2764634"/>
              <a:chExt cx="1685303" cy="337095"/>
            </a:xfrm>
            <a:solidFill>
              <a:srgbClr val="FFFFFF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223F3B6-75AD-4EF3-80F7-5E5A6D22BB68}"/>
                  </a:ext>
                </a:extLst>
              </p:cNvPr>
              <p:cNvSpPr/>
              <p:nvPr/>
            </p:nvSpPr>
            <p:spPr>
              <a:xfrm>
                <a:off x="7690124" y="2764634"/>
                <a:ext cx="770455" cy="280717"/>
              </a:xfrm>
              <a:custGeom>
                <a:avLst/>
                <a:gdLst>
                  <a:gd name="connsiteX0" fmla="*/ 21406 w 770455"/>
                  <a:gd name="connsiteY0" fmla="*/ 280717 h 280717"/>
                  <a:gd name="connsiteX1" fmla="*/ 346 w 770455"/>
                  <a:gd name="connsiteY1" fmla="*/ 263094 h 280717"/>
                  <a:gd name="connsiteX2" fmla="*/ 17627 w 770455"/>
                  <a:gd name="connsiteY2" fmla="*/ 238198 h 280717"/>
                  <a:gd name="connsiteX3" fmla="*/ 739439 w 770455"/>
                  <a:gd name="connsiteY3" fmla="*/ 2268 h 280717"/>
                  <a:gd name="connsiteX4" fmla="*/ 768192 w 770455"/>
                  <a:gd name="connsiteY4" fmla="*/ 11848 h 280717"/>
                  <a:gd name="connsiteX5" fmla="*/ 758605 w 770455"/>
                  <a:gd name="connsiteY5" fmla="*/ 40602 h 280717"/>
                  <a:gd name="connsiteX6" fmla="*/ 25242 w 770455"/>
                  <a:gd name="connsiteY6" fmla="*/ 280375 h 280717"/>
                  <a:gd name="connsiteX7" fmla="*/ 21406 w 770455"/>
                  <a:gd name="connsiteY7" fmla="*/ 280717 h 28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0455" h="280717">
                    <a:moveTo>
                      <a:pt x="21406" y="280717"/>
                    </a:moveTo>
                    <a:cubicBezTo>
                      <a:pt x="11240" y="280717"/>
                      <a:pt x="2210" y="273452"/>
                      <a:pt x="346" y="263094"/>
                    </a:cubicBezTo>
                    <a:cubicBezTo>
                      <a:pt x="-1761" y="251450"/>
                      <a:pt x="5975" y="240298"/>
                      <a:pt x="17627" y="238198"/>
                    </a:cubicBezTo>
                    <a:cubicBezTo>
                      <a:pt x="277295" y="191292"/>
                      <a:pt x="520147" y="111911"/>
                      <a:pt x="739439" y="2268"/>
                    </a:cubicBezTo>
                    <a:cubicBezTo>
                      <a:pt x="750011" y="-3025"/>
                      <a:pt x="762891" y="1261"/>
                      <a:pt x="768192" y="11848"/>
                    </a:cubicBezTo>
                    <a:cubicBezTo>
                      <a:pt x="773478" y="22435"/>
                      <a:pt x="769192" y="35308"/>
                      <a:pt x="758605" y="40602"/>
                    </a:cubicBezTo>
                    <a:cubicBezTo>
                      <a:pt x="535663" y="152073"/>
                      <a:pt x="288925" y="232740"/>
                      <a:pt x="25242" y="280375"/>
                    </a:cubicBezTo>
                    <a:cubicBezTo>
                      <a:pt x="23963" y="280603"/>
                      <a:pt x="22677" y="280717"/>
                      <a:pt x="21406" y="280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47C68AC-3EBE-4B1E-8EDA-DB103101FC14}"/>
                  </a:ext>
                </a:extLst>
              </p:cNvPr>
              <p:cNvSpPr/>
              <p:nvPr/>
            </p:nvSpPr>
            <p:spPr>
              <a:xfrm>
                <a:off x="6775277" y="3019525"/>
                <a:ext cx="853627" cy="82205"/>
              </a:xfrm>
              <a:custGeom>
                <a:avLst/>
                <a:gdLst>
                  <a:gd name="connsiteX0" fmla="*/ 21432 w 853627"/>
                  <a:gd name="connsiteY0" fmla="*/ 82205 h 82205"/>
                  <a:gd name="connsiteX1" fmla="*/ 0 w 853627"/>
                  <a:gd name="connsiteY1" fmla="*/ 60881 h 82205"/>
                  <a:gd name="connsiteX2" fmla="*/ 21325 w 853627"/>
                  <a:gd name="connsiteY2" fmla="*/ 39343 h 82205"/>
                  <a:gd name="connsiteX3" fmla="*/ 830311 w 853627"/>
                  <a:gd name="connsiteY3" fmla="*/ 80 h 82205"/>
                  <a:gd name="connsiteX4" fmla="*/ 853543 w 853627"/>
                  <a:gd name="connsiteY4" fmla="*/ 19540 h 82205"/>
                  <a:gd name="connsiteX5" fmla="*/ 834076 w 853627"/>
                  <a:gd name="connsiteY5" fmla="*/ 42772 h 82205"/>
                  <a:gd name="connsiteX6" fmla="*/ 21532 w 853627"/>
                  <a:gd name="connsiteY6" fmla="*/ 82205 h 82205"/>
                  <a:gd name="connsiteX7" fmla="*/ 21432 w 853627"/>
                  <a:gd name="connsiteY7" fmla="*/ 82205 h 8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3627" h="82205">
                    <a:moveTo>
                      <a:pt x="21432" y="82205"/>
                    </a:moveTo>
                    <a:cubicBezTo>
                      <a:pt x="9645" y="82205"/>
                      <a:pt x="57" y="72683"/>
                      <a:pt x="0" y="60881"/>
                    </a:cubicBezTo>
                    <a:cubicBezTo>
                      <a:pt x="-57" y="49044"/>
                      <a:pt x="9487" y="39400"/>
                      <a:pt x="21325" y="39343"/>
                    </a:cubicBezTo>
                    <a:cubicBezTo>
                      <a:pt x="277585" y="38071"/>
                      <a:pt x="549769" y="24862"/>
                      <a:pt x="830311" y="80"/>
                    </a:cubicBezTo>
                    <a:cubicBezTo>
                      <a:pt x="842213" y="-934"/>
                      <a:pt x="852500" y="7760"/>
                      <a:pt x="853543" y="19540"/>
                    </a:cubicBezTo>
                    <a:cubicBezTo>
                      <a:pt x="854586" y="31327"/>
                      <a:pt x="845871" y="41736"/>
                      <a:pt x="834076" y="42772"/>
                    </a:cubicBezTo>
                    <a:cubicBezTo>
                      <a:pt x="552355" y="67653"/>
                      <a:pt x="278978" y="80919"/>
                      <a:pt x="21532" y="82205"/>
                    </a:cubicBezTo>
                    <a:cubicBezTo>
                      <a:pt x="21503" y="82205"/>
                      <a:pt x="21467" y="82205"/>
                      <a:pt x="21432" y="82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828C356-BD2B-40B4-9B4D-418EB0C28D03}"/>
              </a:ext>
            </a:extLst>
          </p:cNvPr>
          <p:cNvSpPr txBox="1"/>
          <p:nvPr/>
        </p:nvSpPr>
        <p:spPr>
          <a:xfrm>
            <a:off x="6658685" y="1703844"/>
            <a:ext cx="459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rbel" panose="020B0503020204020204" pitchFamily="34" charset="0"/>
              </a:rPr>
              <a:t>Mapping</a:t>
            </a:r>
            <a:r>
              <a:rPr lang="en-US" sz="2800" b="1" dirty="0">
                <a:latin typeface="Corbel" panose="020B0503020204020204" pitchFamily="34" charset="0"/>
              </a:rPr>
              <a:t> starts to matter…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60FCA6-2D2B-49BC-A10F-4CBF6030C0DD}"/>
              </a:ext>
            </a:extLst>
          </p:cNvPr>
          <p:cNvGrpSpPr>
            <a:grpSpLocks noChangeAspect="1"/>
          </p:cNvGrpSpPr>
          <p:nvPr/>
        </p:nvGrpSpPr>
        <p:grpSpPr>
          <a:xfrm>
            <a:off x="5361104" y="2643842"/>
            <a:ext cx="1094555" cy="365760"/>
            <a:chOff x="5301615" y="1935686"/>
            <a:chExt cx="5600413" cy="1871455"/>
          </a:xfrm>
        </p:grpSpPr>
        <p:grpSp>
          <p:nvGrpSpPr>
            <p:cNvPr id="28" name="Graphic 12" descr="A trumpet">
              <a:extLst>
                <a:ext uri="{FF2B5EF4-FFF2-40B4-BE49-F238E27FC236}">
                  <a16:creationId xmlns:a16="http://schemas.microsoft.com/office/drawing/2014/main" id="{578E809F-6BF7-448D-B7D9-DE85BAB46077}"/>
                </a:ext>
              </a:extLst>
            </p:cNvPr>
            <p:cNvGrpSpPr/>
            <p:nvPr/>
          </p:nvGrpSpPr>
          <p:grpSpPr>
            <a:xfrm>
              <a:off x="6987540" y="2278380"/>
              <a:ext cx="745214" cy="200025"/>
              <a:chOff x="4953000" y="2628900"/>
              <a:chExt cx="745214" cy="200025"/>
            </a:xfrm>
            <a:solidFill>
              <a:srgbClr val="505050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733784B-129B-4F20-8BD3-7EFCDE8B2C90}"/>
                  </a:ext>
                </a:extLst>
              </p:cNvPr>
              <p:cNvSpPr/>
              <p:nvPr/>
            </p:nvSpPr>
            <p:spPr>
              <a:xfrm>
                <a:off x="55245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5430 w 173714"/>
                  <a:gd name="connsiteY3" fmla="*/ 85725 h 200025"/>
                  <a:gd name="connsiteX4" fmla="*/ 65430 w 173714"/>
                  <a:gd name="connsiteY4" fmla="*/ 200025 h 200025"/>
                  <a:gd name="connsiteX5" fmla="*/ 108292 w 173714"/>
                  <a:gd name="connsiteY5" fmla="*/ 200025 h 200025"/>
                  <a:gd name="connsiteX6" fmla="*/ 108292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5430" y="85725"/>
                    </a:lnTo>
                    <a:lnTo>
                      <a:pt x="65430" y="200025"/>
                    </a:lnTo>
                    <a:lnTo>
                      <a:pt x="108292" y="200025"/>
                    </a:lnTo>
                    <a:lnTo>
                      <a:pt x="108292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13549A1-E282-40EF-BE0E-4E33169E30CE}"/>
                  </a:ext>
                </a:extLst>
              </p:cNvPr>
              <p:cNvSpPr/>
              <p:nvPr/>
            </p:nvSpPr>
            <p:spPr>
              <a:xfrm>
                <a:off x="523875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1785F26-077E-4BBE-944F-EF515F6208C9}"/>
                  </a:ext>
                </a:extLst>
              </p:cNvPr>
              <p:cNvSpPr/>
              <p:nvPr/>
            </p:nvSpPr>
            <p:spPr>
              <a:xfrm>
                <a:off x="49530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06DB92D-D87F-4640-8B6B-6DE097CD9DD6}"/>
                </a:ext>
              </a:extLst>
            </p:cNvPr>
            <p:cNvSpPr/>
            <p:nvPr/>
          </p:nvSpPr>
          <p:spPr>
            <a:xfrm>
              <a:off x="5358064" y="1935686"/>
              <a:ext cx="5543964" cy="1871455"/>
            </a:xfrm>
            <a:custGeom>
              <a:avLst/>
              <a:gdLst>
                <a:gd name="connsiteX0" fmla="*/ 5429950 w 5543964"/>
                <a:gd name="connsiteY0" fmla="*/ 8 h 1871455"/>
                <a:gd name="connsiteX1" fmla="*/ 5407019 w 5543964"/>
                <a:gd name="connsiteY1" fmla="*/ 11152 h 1871455"/>
                <a:gd name="connsiteX2" fmla="*/ 4289308 w 5543964"/>
                <a:gd name="connsiteY2" fmla="*/ 628944 h 1871455"/>
                <a:gd name="connsiteX3" fmla="*/ 3044881 w 5543964"/>
                <a:gd name="connsiteY3" fmla="*/ 736421 h 1871455"/>
                <a:gd name="connsiteX4" fmla="*/ 2899863 w 5543964"/>
                <a:gd name="connsiteY4" fmla="*/ 744187 h 1871455"/>
                <a:gd name="connsiteX5" fmla="*/ 2358138 w 5543964"/>
                <a:gd name="connsiteY5" fmla="*/ 755502 h 1871455"/>
                <a:gd name="connsiteX6" fmla="*/ 2358138 w 5543964"/>
                <a:gd name="connsiteY6" fmla="*/ 514144 h 1871455"/>
                <a:gd name="connsiteX7" fmla="*/ 2215263 w 5543964"/>
                <a:gd name="connsiteY7" fmla="*/ 514144 h 1871455"/>
                <a:gd name="connsiteX8" fmla="*/ 2215263 w 5543964"/>
                <a:gd name="connsiteY8" fmla="*/ 758488 h 1871455"/>
                <a:gd name="connsiteX9" fmla="*/ 2072388 w 5543964"/>
                <a:gd name="connsiteY9" fmla="*/ 761475 h 1871455"/>
                <a:gd name="connsiteX10" fmla="*/ 2072388 w 5543964"/>
                <a:gd name="connsiteY10" fmla="*/ 514144 h 1871455"/>
                <a:gd name="connsiteX11" fmla="*/ 1929513 w 5543964"/>
                <a:gd name="connsiteY11" fmla="*/ 514144 h 1871455"/>
                <a:gd name="connsiteX12" fmla="*/ 1929513 w 5543964"/>
                <a:gd name="connsiteY12" fmla="*/ 764453 h 1871455"/>
                <a:gd name="connsiteX13" fmla="*/ 1786638 w 5543964"/>
                <a:gd name="connsiteY13" fmla="*/ 767439 h 1871455"/>
                <a:gd name="connsiteX14" fmla="*/ 1786638 w 5543964"/>
                <a:gd name="connsiteY14" fmla="*/ 514144 h 1871455"/>
                <a:gd name="connsiteX15" fmla="*/ 1643763 w 5543964"/>
                <a:gd name="connsiteY15" fmla="*/ 514144 h 1871455"/>
                <a:gd name="connsiteX16" fmla="*/ 1643763 w 5543964"/>
                <a:gd name="connsiteY16" fmla="*/ 770426 h 1871455"/>
                <a:gd name="connsiteX17" fmla="*/ 515607 w 5543964"/>
                <a:gd name="connsiteY17" fmla="*/ 793986 h 1871455"/>
                <a:gd name="connsiteX18" fmla="*/ 0 w 5543964"/>
                <a:gd name="connsiteY18" fmla="*/ 742815 h 1871455"/>
                <a:gd name="connsiteX19" fmla="*/ 0 w 5543964"/>
                <a:gd name="connsiteY19" fmla="*/ 742815 h 1871455"/>
                <a:gd name="connsiteX20" fmla="*/ 0 w 5543964"/>
                <a:gd name="connsiteY20" fmla="*/ 971415 h 1871455"/>
                <a:gd name="connsiteX21" fmla="*/ 0 w 5543964"/>
                <a:gd name="connsiteY21" fmla="*/ 971415 h 1871455"/>
                <a:gd name="connsiteX22" fmla="*/ 515607 w 5543964"/>
                <a:gd name="connsiteY22" fmla="*/ 920244 h 1871455"/>
                <a:gd name="connsiteX23" fmla="*/ 674349 w 5543964"/>
                <a:gd name="connsiteY23" fmla="*/ 923559 h 1871455"/>
                <a:gd name="connsiteX24" fmla="*/ 472180 w 5543964"/>
                <a:gd name="connsiteY24" fmla="*/ 1305950 h 1871455"/>
                <a:gd name="connsiteX25" fmla="*/ 935367 w 5543964"/>
                <a:gd name="connsiteY25" fmla="*/ 1769143 h 1871455"/>
                <a:gd name="connsiteX26" fmla="*/ 1643763 w 5543964"/>
                <a:gd name="connsiteY26" fmla="*/ 1769143 h 1871455"/>
                <a:gd name="connsiteX27" fmla="*/ 1643763 w 5543964"/>
                <a:gd name="connsiteY27" fmla="*/ 1871456 h 1871455"/>
                <a:gd name="connsiteX28" fmla="*/ 1786638 w 5543964"/>
                <a:gd name="connsiteY28" fmla="*/ 1871456 h 1871455"/>
                <a:gd name="connsiteX29" fmla="*/ 1786638 w 5543964"/>
                <a:gd name="connsiteY29" fmla="*/ 1769143 h 1871455"/>
                <a:gd name="connsiteX30" fmla="*/ 1929513 w 5543964"/>
                <a:gd name="connsiteY30" fmla="*/ 1769143 h 1871455"/>
                <a:gd name="connsiteX31" fmla="*/ 1929513 w 5543964"/>
                <a:gd name="connsiteY31" fmla="*/ 1871456 h 1871455"/>
                <a:gd name="connsiteX32" fmla="*/ 2072388 w 5543964"/>
                <a:gd name="connsiteY32" fmla="*/ 1871456 h 1871455"/>
                <a:gd name="connsiteX33" fmla="*/ 2072388 w 5543964"/>
                <a:gd name="connsiteY33" fmla="*/ 1769143 h 1871455"/>
                <a:gd name="connsiteX34" fmla="*/ 2215263 w 5543964"/>
                <a:gd name="connsiteY34" fmla="*/ 1769143 h 1871455"/>
                <a:gd name="connsiteX35" fmla="*/ 2215263 w 5543964"/>
                <a:gd name="connsiteY35" fmla="*/ 1871456 h 1871455"/>
                <a:gd name="connsiteX36" fmla="*/ 2358138 w 5543964"/>
                <a:gd name="connsiteY36" fmla="*/ 1871456 h 1871455"/>
                <a:gd name="connsiteX37" fmla="*/ 2358138 w 5543964"/>
                <a:gd name="connsiteY37" fmla="*/ 1769143 h 1871455"/>
                <a:gd name="connsiteX38" fmla="*/ 3245491 w 5543964"/>
                <a:gd name="connsiteY38" fmla="*/ 1769143 h 1871455"/>
                <a:gd name="connsiteX39" fmla="*/ 3708678 w 5543964"/>
                <a:gd name="connsiteY39" fmla="*/ 1305950 h 1871455"/>
                <a:gd name="connsiteX40" fmla="*/ 3614988 w 5543964"/>
                <a:gd name="connsiteY40" fmla="*/ 1027015 h 1871455"/>
                <a:gd name="connsiteX41" fmla="*/ 4289308 w 5543964"/>
                <a:gd name="connsiteY41" fmla="*/ 1085215 h 1871455"/>
                <a:gd name="connsiteX42" fmla="*/ 5407019 w 5543964"/>
                <a:gd name="connsiteY42" fmla="*/ 1703078 h 1871455"/>
                <a:gd name="connsiteX43" fmla="*/ 5429950 w 5543964"/>
                <a:gd name="connsiteY43" fmla="*/ 1714222 h 1871455"/>
                <a:gd name="connsiteX44" fmla="*/ 5543965 w 5543964"/>
                <a:gd name="connsiteY44" fmla="*/ 857115 h 1871455"/>
                <a:gd name="connsiteX45" fmla="*/ 5429950 w 5543964"/>
                <a:gd name="connsiteY45" fmla="*/ 8 h 1871455"/>
                <a:gd name="connsiteX46" fmla="*/ 935374 w 5543964"/>
                <a:gd name="connsiteY46" fmla="*/ 985631 h 1871455"/>
                <a:gd name="connsiteX47" fmla="*/ 1643763 w 5543964"/>
                <a:gd name="connsiteY47" fmla="*/ 985631 h 1871455"/>
                <a:gd name="connsiteX48" fmla="*/ 1643763 w 5543964"/>
                <a:gd name="connsiteY48" fmla="*/ 1371394 h 1871455"/>
                <a:gd name="connsiteX49" fmla="*/ 621806 w 5543964"/>
                <a:gd name="connsiteY49" fmla="*/ 1371394 h 1871455"/>
                <a:gd name="connsiteX50" fmla="*/ 615063 w 5543964"/>
                <a:gd name="connsiteY50" fmla="*/ 1305950 h 1871455"/>
                <a:gd name="connsiteX51" fmla="*/ 935374 w 5543964"/>
                <a:gd name="connsiteY51" fmla="*/ 985631 h 1871455"/>
                <a:gd name="connsiteX52" fmla="*/ 935374 w 5543964"/>
                <a:gd name="connsiteY52" fmla="*/ 1626268 h 1871455"/>
                <a:gd name="connsiteX53" fmla="*/ 692351 w 5543964"/>
                <a:gd name="connsiteY53" fmla="*/ 1514269 h 1871455"/>
                <a:gd name="connsiteX54" fmla="*/ 1643763 w 5543964"/>
                <a:gd name="connsiteY54" fmla="*/ 1514269 h 1871455"/>
                <a:gd name="connsiteX55" fmla="*/ 1643763 w 5543964"/>
                <a:gd name="connsiteY55" fmla="*/ 1626268 h 1871455"/>
                <a:gd name="connsiteX56" fmla="*/ 935374 w 5543964"/>
                <a:gd name="connsiteY56" fmla="*/ 1626268 h 1871455"/>
                <a:gd name="connsiteX57" fmla="*/ 1786638 w 5543964"/>
                <a:gd name="connsiteY57" fmla="*/ 1626268 h 1871455"/>
                <a:gd name="connsiteX58" fmla="*/ 1786638 w 5543964"/>
                <a:gd name="connsiteY58" fmla="*/ 985631 h 1871455"/>
                <a:gd name="connsiteX59" fmla="*/ 1929513 w 5543964"/>
                <a:gd name="connsiteY59" fmla="*/ 985631 h 1871455"/>
                <a:gd name="connsiteX60" fmla="*/ 1929513 w 5543964"/>
                <a:gd name="connsiteY60" fmla="*/ 1626268 h 1871455"/>
                <a:gd name="connsiteX61" fmla="*/ 1786638 w 5543964"/>
                <a:gd name="connsiteY61" fmla="*/ 1626268 h 1871455"/>
                <a:gd name="connsiteX62" fmla="*/ 2072388 w 5543964"/>
                <a:gd name="connsiteY62" fmla="*/ 1626268 h 1871455"/>
                <a:gd name="connsiteX63" fmla="*/ 2072388 w 5543964"/>
                <a:gd name="connsiteY63" fmla="*/ 985631 h 1871455"/>
                <a:gd name="connsiteX64" fmla="*/ 2215263 w 5543964"/>
                <a:gd name="connsiteY64" fmla="*/ 985631 h 1871455"/>
                <a:gd name="connsiteX65" fmla="*/ 2215263 w 5543964"/>
                <a:gd name="connsiteY65" fmla="*/ 1626268 h 1871455"/>
                <a:gd name="connsiteX66" fmla="*/ 2072388 w 5543964"/>
                <a:gd name="connsiteY66" fmla="*/ 1626268 h 1871455"/>
                <a:gd name="connsiteX67" fmla="*/ 3245491 w 5543964"/>
                <a:gd name="connsiteY67" fmla="*/ 1626268 h 1871455"/>
                <a:gd name="connsiteX68" fmla="*/ 2358138 w 5543964"/>
                <a:gd name="connsiteY68" fmla="*/ 1626268 h 1871455"/>
                <a:gd name="connsiteX69" fmla="*/ 2358138 w 5543964"/>
                <a:gd name="connsiteY69" fmla="*/ 1514269 h 1871455"/>
                <a:gd name="connsiteX70" fmla="*/ 3488514 w 5543964"/>
                <a:gd name="connsiteY70" fmla="*/ 1514269 h 1871455"/>
                <a:gd name="connsiteX71" fmla="*/ 3245491 w 5543964"/>
                <a:gd name="connsiteY71" fmla="*/ 1626268 h 1871455"/>
                <a:gd name="connsiteX72" fmla="*/ 2643888 w 5543964"/>
                <a:gd name="connsiteY72" fmla="*/ 1292812 h 1871455"/>
                <a:gd name="connsiteX73" fmla="*/ 2722469 w 5543964"/>
                <a:gd name="connsiteY73" fmla="*/ 1214231 h 1871455"/>
                <a:gd name="connsiteX74" fmla="*/ 2801050 w 5543964"/>
                <a:gd name="connsiteY74" fmla="*/ 1292812 h 1871455"/>
                <a:gd name="connsiteX75" fmla="*/ 2722469 w 5543964"/>
                <a:gd name="connsiteY75" fmla="*/ 1371394 h 1871455"/>
                <a:gd name="connsiteX76" fmla="*/ 2643888 w 5543964"/>
                <a:gd name="connsiteY76" fmla="*/ 1292812 h 1871455"/>
                <a:gd name="connsiteX77" fmla="*/ 3565810 w 5543964"/>
                <a:gd name="connsiteY77" fmla="*/ 1305950 h 1871455"/>
                <a:gd name="connsiteX78" fmla="*/ 3559066 w 5543964"/>
                <a:gd name="connsiteY78" fmla="*/ 1371394 h 1871455"/>
                <a:gd name="connsiteX79" fmla="*/ 2832933 w 5543964"/>
                <a:gd name="connsiteY79" fmla="*/ 1371394 h 1871455"/>
                <a:gd name="connsiteX80" fmla="*/ 2858200 w 5543964"/>
                <a:gd name="connsiteY80" fmla="*/ 1292812 h 1871455"/>
                <a:gd name="connsiteX81" fmla="*/ 2722469 w 5543964"/>
                <a:gd name="connsiteY81" fmla="*/ 1157081 h 1871455"/>
                <a:gd name="connsiteX82" fmla="*/ 2586738 w 5543964"/>
                <a:gd name="connsiteY82" fmla="*/ 1292812 h 1871455"/>
                <a:gd name="connsiteX83" fmla="*/ 2612005 w 5543964"/>
                <a:gd name="connsiteY83" fmla="*/ 1371394 h 1871455"/>
                <a:gd name="connsiteX84" fmla="*/ 2358138 w 5543964"/>
                <a:gd name="connsiteY84" fmla="*/ 1371394 h 1871455"/>
                <a:gd name="connsiteX85" fmla="*/ 2358138 w 5543964"/>
                <a:gd name="connsiteY85" fmla="*/ 985631 h 1871455"/>
                <a:gd name="connsiteX86" fmla="*/ 3135542 w 5543964"/>
                <a:gd name="connsiteY86" fmla="*/ 985631 h 1871455"/>
                <a:gd name="connsiteX87" fmla="*/ 3353612 w 5543964"/>
                <a:gd name="connsiteY87" fmla="*/ 1004455 h 1871455"/>
                <a:gd name="connsiteX88" fmla="*/ 3565810 w 5543964"/>
                <a:gd name="connsiteY88" fmla="*/ 1305950 h 187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543964" h="1871455">
                  <a:moveTo>
                    <a:pt x="5429950" y="8"/>
                  </a:moveTo>
                  <a:cubicBezTo>
                    <a:pt x="5420949" y="-207"/>
                    <a:pt x="5412520" y="4008"/>
                    <a:pt x="5407019" y="11152"/>
                  </a:cubicBezTo>
                  <a:cubicBezTo>
                    <a:pt x="5134699" y="367911"/>
                    <a:pt x="4737292" y="592653"/>
                    <a:pt x="4289308" y="628944"/>
                  </a:cubicBezTo>
                  <a:lnTo>
                    <a:pt x="3044881" y="736421"/>
                  </a:lnTo>
                  <a:cubicBezTo>
                    <a:pt x="2996639" y="740586"/>
                    <a:pt x="2948276" y="743179"/>
                    <a:pt x="2899863" y="744187"/>
                  </a:cubicBezTo>
                  <a:lnTo>
                    <a:pt x="2358138" y="755502"/>
                  </a:lnTo>
                  <a:lnTo>
                    <a:pt x="2358138" y="514144"/>
                  </a:lnTo>
                  <a:lnTo>
                    <a:pt x="2215263" y="514144"/>
                  </a:lnTo>
                  <a:lnTo>
                    <a:pt x="2215263" y="758488"/>
                  </a:lnTo>
                  <a:lnTo>
                    <a:pt x="2072388" y="761475"/>
                  </a:lnTo>
                  <a:lnTo>
                    <a:pt x="2072388" y="514144"/>
                  </a:lnTo>
                  <a:lnTo>
                    <a:pt x="1929513" y="514144"/>
                  </a:lnTo>
                  <a:lnTo>
                    <a:pt x="1929513" y="764453"/>
                  </a:lnTo>
                  <a:lnTo>
                    <a:pt x="1786638" y="767439"/>
                  </a:lnTo>
                  <a:lnTo>
                    <a:pt x="1786638" y="514144"/>
                  </a:lnTo>
                  <a:lnTo>
                    <a:pt x="1643763" y="514144"/>
                  </a:lnTo>
                  <a:lnTo>
                    <a:pt x="1643763" y="770426"/>
                  </a:lnTo>
                  <a:lnTo>
                    <a:pt x="515607" y="793986"/>
                  </a:lnTo>
                  <a:cubicBezTo>
                    <a:pt x="342307" y="797593"/>
                    <a:pt x="169207" y="780413"/>
                    <a:pt x="0" y="742815"/>
                  </a:cubicBezTo>
                  <a:lnTo>
                    <a:pt x="0" y="742815"/>
                  </a:lnTo>
                  <a:lnTo>
                    <a:pt x="0" y="971415"/>
                  </a:lnTo>
                  <a:lnTo>
                    <a:pt x="0" y="971415"/>
                  </a:lnTo>
                  <a:cubicBezTo>
                    <a:pt x="169207" y="933810"/>
                    <a:pt x="342314" y="916637"/>
                    <a:pt x="515607" y="920244"/>
                  </a:cubicBezTo>
                  <a:lnTo>
                    <a:pt x="674349" y="923559"/>
                  </a:lnTo>
                  <a:cubicBezTo>
                    <a:pt x="552391" y="1007077"/>
                    <a:pt x="472180" y="1147301"/>
                    <a:pt x="472180" y="1305950"/>
                  </a:cubicBezTo>
                  <a:cubicBezTo>
                    <a:pt x="472180" y="1561353"/>
                    <a:pt x="679964" y="1769143"/>
                    <a:pt x="935367" y="1769143"/>
                  </a:cubicBezTo>
                  <a:lnTo>
                    <a:pt x="1643763" y="1769143"/>
                  </a:lnTo>
                  <a:lnTo>
                    <a:pt x="1643763" y="1871456"/>
                  </a:lnTo>
                  <a:lnTo>
                    <a:pt x="1786638" y="1871456"/>
                  </a:lnTo>
                  <a:lnTo>
                    <a:pt x="1786638" y="1769143"/>
                  </a:lnTo>
                  <a:lnTo>
                    <a:pt x="1929513" y="1769143"/>
                  </a:lnTo>
                  <a:lnTo>
                    <a:pt x="1929513" y="1871456"/>
                  </a:lnTo>
                  <a:lnTo>
                    <a:pt x="2072388" y="1871456"/>
                  </a:lnTo>
                  <a:lnTo>
                    <a:pt x="2072388" y="1769143"/>
                  </a:lnTo>
                  <a:lnTo>
                    <a:pt x="2215263" y="1769143"/>
                  </a:lnTo>
                  <a:lnTo>
                    <a:pt x="2215263" y="1871456"/>
                  </a:lnTo>
                  <a:lnTo>
                    <a:pt x="2358138" y="1871456"/>
                  </a:lnTo>
                  <a:lnTo>
                    <a:pt x="2358138" y="1769143"/>
                  </a:lnTo>
                  <a:lnTo>
                    <a:pt x="3245491" y="1769143"/>
                  </a:lnTo>
                  <a:cubicBezTo>
                    <a:pt x="3500895" y="1769143"/>
                    <a:pt x="3708678" y="1561353"/>
                    <a:pt x="3708678" y="1305950"/>
                  </a:cubicBezTo>
                  <a:cubicBezTo>
                    <a:pt x="3708678" y="1201294"/>
                    <a:pt x="3673745" y="1104660"/>
                    <a:pt x="3614988" y="1027015"/>
                  </a:cubicBezTo>
                  <a:lnTo>
                    <a:pt x="4289308" y="1085215"/>
                  </a:lnTo>
                  <a:cubicBezTo>
                    <a:pt x="4737292" y="1121577"/>
                    <a:pt x="5134699" y="1346248"/>
                    <a:pt x="5407019" y="1703078"/>
                  </a:cubicBezTo>
                  <a:cubicBezTo>
                    <a:pt x="5412520" y="1710222"/>
                    <a:pt x="5420949" y="1714365"/>
                    <a:pt x="5429950" y="1714222"/>
                  </a:cubicBezTo>
                  <a:cubicBezTo>
                    <a:pt x="5492958" y="1713650"/>
                    <a:pt x="5543965" y="1330103"/>
                    <a:pt x="5543965" y="857115"/>
                  </a:cubicBezTo>
                  <a:cubicBezTo>
                    <a:pt x="5543965" y="384056"/>
                    <a:pt x="5492958" y="579"/>
                    <a:pt x="5429950" y="8"/>
                  </a:cubicBezTo>
                  <a:close/>
                  <a:moveTo>
                    <a:pt x="935374" y="985631"/>
                  </a:moveTo>
                  <a:lnTo>
                    <a:pt x="1643763" y="985631"/>
                  </a:lnTo>
                  <a:lnTo>
                    <a:pt x="1643763" y="1371394"/>
                  </a:lnTo>
                  <a:lnTo>
                    <a:pt x="621806" y="1371394"/>
                  </a:lnTo>
                  <a:cubicBezTo>
                    <a:pt x="617399" y="1350255"/>
                    <a:pt x="615063" y="1328374"/>
                    <a:pt x="615063" y="1305950"/>
                  </a:cubicBezTo>
                  <a:cubicBezTo>
                    <a:pt x="615063" y="1129321"/>
                    <a:pt x="758752" y="985631"/>
                    <a:pt x="935374" y="985631"/>
                  </a:cubicBezTo>
                  <a:close/>
                  <a:moveTo>
                    <a:pt x="935374" y="1626268"/>
                  </a:moveTo>
                  <a:cubicBezTo>
                    <a:pt x="838248" y="1626268"/>
                    <a:pt x="751144" y="1582756"/>
                    <a:pt x="692351" y="1514269"/>
                  </a:cubicBezTo>
                  <a:lnTo>
                    <a:pt x="1643763" y="1514269"/>
                  </a:lnTo>
                  <a:lnTo>
                    <a:pt x="1643763" y="1626268"/>
                  </a:lnTo>
                  <a:lnTo>
                    <a:pt x="935374" y="1626268"/>
                  </a:lnTo>
                  <a:close/>
                  <a:moveTo>
                    <a:pt x="1786638" y="1626268"/>
                  </a:moveTo>
                  <a:lnTo>
                    <a:pt x="1786638" y="985631"/>
                  </a:lnTo>
                  <a:lnTo>
                    <a:pt x="1929513" y="985631"/>
                  </a:lnTo>
                  <a:lnTo>
                    <a:pt x="1929513" y="1626268"/>
                  </a:lnTo>
                  <a:lnTo>
                    <a:pt x="1786638" y="1626268"/>
                  </a:lnTo>
                  <a:close/>
                  <a:moveTo>
                    <a:pt x="2072388" y="1626268"/>
                  </a:moveTo>
                  <a:lnTo>
                    <a:pt x="2072388" y="985631"/>
                  </a:lnTo>
                  <a:lnTo>
                    <a:pt x="2215263" y="985631"/>
                  </a:lnTo>
                  <a:lnTo>
                    <a:pt x="2215263" y="1626268"/>
                  </a:lnTo>
                  <a:lnTo>
                    <a:pt x="2072388" y="1626268"/>
                  </a:lnTo>
                  <a:close/>
                  <a:moveTo>
                    <a:pt x="3245491" y="1626268"/>
                  </a:moveTo>
                  <a:lnTo>
                    <a:pt x="2358138" y="1626268"/>
                  </a:lnTo>
                  <a:lnTo>
                    <a:pt x="2358138" y="1514269"/>
                  </a:lnTo>
                  <a:lnTo>
                    <a:pt x="3488514" y="1514269"/>
                  </a:lnTo>
                  <a:cubicBezTo>
                    <a:pt x="3429722" y="1582756"/>
                    <a:pt x="3342618" y="1626268"/>
                    <a:pt x="3245491" y="1626268"/>
                  </a:cubicBezTo>
                  <a:close/>
                  <a:moveTo>
                    <a:pt x="2643888" y="1292812"/>
                  </a:moveTo>
                  <a:cubicBezTo>
                    <a:pt x="2643888" y="1249485"/>
                    <a:pt x="2679142" y="1214231"/>
                    <a:pt x="2722469" y="1214231"/>
                  </a:cubicBezTo>
                  <a:cubicBezTo>
                    <a:pt x="2765796" y="1214231"/>
                    <a:pt x="2801050" y="1249485"/>
                    <a:pt x="2801050" y="1292812"/>
                  </a:cubicBezTo>
                  <a:cubicBezTo>
                    <a:pt x="2801050" y="1336139"/>
                    <a:pt x="2765796" y="1371394"/>
                    <a:pt x="2722469" y="1371394"/>
                  </a:cubicBezTo>
                  <a:cubicBezTo>
                    <a:pt x="2679142" y="1371394"/>
                    <a:pt x="2643888" y="1336139"/>
                    <a:pt x="2643888" y="1292812"/>
                  </a:cubicBezTo>
                  <a:close/>
                  <a:moveTo>
                    <a:pt x="3565810" y="1305950"/>
                  </a:moveTo>
                  <a:cubicBezTo>
                    <a:pt x="3565810" y="1328374"/>
                    <a:pt x="3563474" y="1350262"/>
                    <a:pt x="3559066" y="1371394"/>
                  </a:cubicBezTo>
                  <a:lnTo>
                    <a:pt x="2832933" y="1371394"/>
                  </a:lnTo>
                  <a:cubicBezTo>
                    <a:pt x="2848778" y="1349191"/>
                    <a:pt x="2858200" y="1322109"/>
                    <a:pt x="2858200" y="1292812"/>
                  </a:cubicBezTo>
                  <a:cubicBezTo>
                    <a:pt x="2858200" y="1217967"/>
                    <a:pt x="2797314" y="1157081"/>
                    <a:pt x="2722469" y="1157081"/>
                  </a:cubicBezTo>
                  <a:cubicBezTo>
                    <a:pt x="2647624" y="1157081"/>
                    <a:pt x="2586738" y="1217967"/>
                    <a:pt x="2586738" y="1292812"/>
                  </a:cubicBezTo>
                  <a:cubicBezTo>
                    <a:pt x="2586738" y="1322109"/>
                    <a:pt x="2596160" y="1349191"/>
                    <a:pt x="2612005" y="1371394"/>
                  </a:cubicBezTo>
                  <a:lnTo>
                    <a:pt x="2358138" y="1371394"/>
                  </a:lnTo>
                  <a:lnTo>
                    <a:pt x="2358138" y="985631"/>
                  </a:lnTo>
                  <a:lnTo>
                    <a:pt x="3135542" y="985631"/>
                  </a:lnTo>
                  <a:lnTo>
                    <a:pt x="3353612" y="1004455"/>
                  </a:lnTo>
                  <a:cubicBezTo>
                    <a:pt x="3477185" y="1048903"/>
                    <a:pt x="3565810" y="1167254"/>
                    <a:pt x="3565810" y="1305950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E56723-5315-443B-B285-FBAB26E6E2BD}"/>
                </a:ext>
              </a:extLst>
            </p:cNvPr>
            <p:cNvSpPr/>
            <p:nvPr/>
          </p:nvSpPr>
          <p:spPr>
            <a:xfrm>
              <a:off x="5301615" y="2621280"/>
              <a:ext cx="85024" cy="342714"/>
            </a:xfrm>
            <a:custGeom>
              <a:avLst/>
              <a:gdLst>
                <a:gd name="connsiteX0" fmla="*/ 0 w 85024"/>
                <a:gd name="connsiteY0" fmla="*/ 0 h 342714"/>
                <a:gd name="connsiteX1" fmla="*/ 85025 w 85024"/>
                <a:gd name="connsiteY1" fmla="*/ 85025 h 342714"/>
                <a:gd name="connsiteX2" fmla="*/ 85025 w 85024"/>
                <a:gd name="connsiteY2" fmla="*/ 257689 h 342714"/>
                <a:gd name="connsiteX3" fmla="*/ 0 w 85024"/>
                <a:gd name="connsiteY3" fmla="*/ 342714 h 342714"/>
                <a:gd name="connsiteX4" fmla="*/ 0 w 85024"/>
                <a:gd name="connsiteY4" fmla="*/ 0 h 34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4" h="342714">
                  <a:moveTo>
                    <a:pt x="0" y="0"/>
                  </a:moveTo>
                  <a:cubicBezTo>
                    <a:pt x="46956" y="0"/>
                    <a:pt x="85025" y="38069"/>
                    <a:pt x="85025" y="85025"/>
                  </a:cubicBezTo>
                  <a:lnTo>
                    <a:pt x="85025" y="257689"/>
                  </a:lnTo>
                  <a:cubicBezTo>
                    <a:pt x="85025" y="304645"/>
                    <a:pt x="46956" y="342714"/>
                    <a:pt x="0" y="3427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505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B2D4C5F-9D12-4DF7-8C12-CEC53CF37297}"/>
                </a:ext>
              </a:extLst>
            </p:cNvPr>
            <p:cNvSpPr/>
            <p:nvPr/>
          </p:nvSpPr>
          <p:spPr>
            <a:xfrm>
              <a:off x="10702254" y="2150006"/>
              <a:ext cx="171235" cy="1285689"/>
            </a:xfrm>
            <a:custGeom>
              <a:avLst/>
              <a:gdLst>
                <a:gd name="connsiteX0" fmla="*/ 42805 w 171235"/>
                <a:gd name="connsiteY0" fmla="*/ 86011 h 1285689"/>
                <a:gd name="connsiteX1" fmla="*/ 85618 w 171235"/>
                <a:gd name="connsiteY1" fmla="*/ 0 h 1285689"/>
                <a:gd name="connsiteX2" fmla="*/ 171236 w 171235"/>
                <a:gd name="connsiteY2" fmla="*/ 642845 h 1285689"/>
                <a:gd name="connsiteX3" fmla="*/ 85618 w 171235"/>
                <a:gd name="connsiteY3" fmla="*/ 1285690 h 1285689"/>
                <a:gd name="connsiteX4" fmla="*/ 0 w 171235"/>
                <a:gd name="connsiteY4" fmla="*/ 642845 h 1285689"/>
                <a:gd name="connsiteX5" fmla="*/ 42805 w 171235"/>
                <a:gd name="connsiteY5" fmla="*/ 86011 h 128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35" h="1285689">
                  <a:moveTo>
                    <a:pt x="42805" y="86011"/>
                  </a:moveTo>
                  <a:cubicBezTo>
                    <a:pt x="55400" y="31311"/>
                    <a:pt x="70023" y="0"/>
                    <a:pt x="85618" y="0"/>
                  </a:cubicBezTo>
                  <a:cubicBezTo>
                    <a:pt x="132902" y="0"/>
                    <a:pt x="171236" y="287815"/>
                    <a:pt x="171236" y="642845"/>
                  </a:cubicBezTo>
                  <a:cubicBezTo>
                    <a:pt x="171236" y="997875"/>
                    <a:pt x="132902" y="1285690"/>
                    <a:pt x="85618" y="1285690"/>
                  </a:cubicBezTo>
                  <a:cubicBezTo>
                    <a:pt x="38334" y="1285690"/>
                    <a:pt x="0" y="997882"/>
                    <a:pt x="0" y="642845"/>
                  </a:cubicBezTo>
                  <a:cubicBezTo>
                    <a:pt x="0" y="404908"/>
                    <a:pt x="17217" y="197168"/>
                    <a:pt x="42805" y="86011"/>
                  </a:cubicBezTo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12" descr="A trumpet">
              <a:extLst>
                <a:ext uri="{FF2B5EF4-FFF2-40B4-BE49-F238E27FC236}">
                  <a16:creationId xmlns:a16="http://schemas.microsoft.com/office/drawing/2014/main" id="{8FFE9635-6B88-444D-9587-D8DD1EB5D0EC}"/>
                </a:ext>
              </a:extLst>
            </p:cNvPr>
            <p:cNvGrpSpPr/>
            <p:nvPr/>
          </p:nvGrpSpPr>
          <p:grpSpPr>
            <a:xfrm>
              <a:off x="8809817" y="2414114"/>
              <a:ext cx="1685303" cy="337095"/>
              <a:chOff x="6775277" y="2764634"/>
              <a:chExt cx="1685303" cy="337095"/>
            </a:xfrm>
            <a:solidFill>
              <a:srgbClr val="FFFFFF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44482D2-6042-40BA-9C00-30B2281FA605}"/>
                  </a:ext>
                </a:extLst>
              </p:cNvPr>
              <p:cNvSpPr/>
              <p:nvPr/>
            </p:nvSpPr>
            <p:spPr>
              <a:xfrm>
                <a:off x="7690124" y="2764634"/>
                <a:ext cx="770455" cy="280717"/>
              </a:xfrm>
              <a:custGeom>
                <a:avLst/>
                <a:gdLst>
                  <a:gd name="connsiteX0" fmla="*/ 21406 w 770455"/>
                  <a:gd name="connsiteY0" fmla="*/ 280717 h 280717"/>
                  <a:gd name="connsiteX1" fmla="*/ 346 w 770455"/>
                  <a:gd name="connsiteY1" fmla="*/ 263094 h 280717"/>
                  <a:gd name="connsiteX2" fmla="*/ 17627 w 770455"/>
                  <a:gd name="connsiteY2" fmla="*/ 238198 h 280717"/>
                  <a:gd name="connsiteX3" fmla="*/ 739439 w 770455"/>
                  <a:gd name="connsiteY3" fmla="*/ 2268 h 280717"/>
                  <a:gd name="connsiteX4" fmla="*/ 768192 w 770455"/>
                  <a:gd name="connsiteY4" fmla="*/ 11848 h 280717"/>
                  <a:gd name="connsiteX5" fmla="*/ 758605 w 770455"/>
                  <a:gd name="connsiteY5" fmla="*/ 40602 h 280717"/>
                  <a:gd name="connsiteX6" fmla="*/ 25242 w 770455"/>
                  <a:gd name="connsiteY6" fmla="*/ 280375 h 280717"/>
                  <a:gd name="connsiteX7" fmla="*/ 21406 w 770455"/>
                  <a:gd name="connsiteY7" fmla="*/ 280717 h 28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0455" h="280717">
                    <a:moveTo>
                      <a:pt x="21406" y="280717"/>
                    </a:moveTo>
                    <a:cubicBezTo>
                      <a:pt x="11240" y="280717"/>
                      <a:pt x="2210" y="273452"/>
                      <a:pt x="346" y="263094"/>
                    </a:cubicBezTo>
                    <a:cubicBezTo>
                      <a:pt x="-1761" y="251450"/>
                      <a:pt x="5975" y="240298"/>
                      <a:pt x="17627" y="238198"/>
                    </a:cubicBezTo>
                    <a:cubicBezTo>
                      <a:pt x="277295" y="191292"/>
                      <a:pt x="520147" y="111911"/>
                      <a:pt x="739439" y="2268"/>
                    </a:cubicBezTo>
                    <a:cubicBezTo>
                      <a:pt x="750011" y="-3025"/>
                      <a:pt x="762891" y="1261"/>
                      <a:pt x="768192" y="11848"/>
                    </a:cubicBezTo>
                    <a:cubicBezTo>
                      <a:pt x="773478" y="22435"/>
                      <a:pt x="769192" y="35308"/>
                      <a:pt x="758605" y="40602"/>
                    </a:cubicBezTo>
                    <a:cubicBezTo>
                      <a:pt x="535663" y="152073"/>
                      <a:pt x="288925" y="232740"/>
                      <a:pt x="25242" y="280375"/>
                    </a:cubicBezTo>
                    <a:cubicBezTo>
                      <a:pt x="23963" y="280603"/>
                      <a:pt x="22677" y="280717"/>
                      <a:pt x="21406" y="280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96A9470-C705-4B43-B1D1-636229280C70}"/>
                  </a:ext>
                </a:extLst>
              </p:cNvPr>
              <p:cNvSpPr/>
              <p:nvPr/>
            </p:nvSpPr>
            <p:spPr>
              <a:xfrm>
                <a:off x="6775277" y="3019525"/>
                <a:ext cx="853627" cy="82205"/>
              </a:xfrm>
              <a:custGeom>
                <a:avLst/>
                <a:gdLst>
                  <a:gd name="connsiteX0" fmla="*/ 21432 w 853627"/>
                  <a:gd name="connsiteY0" fmla="*/ 82205 h 82205"/>
                  <a:gd name="connsiteX1" fmla="*/ 0 w 853627"/>
                  <a:gd name="connsiteY1" fmla="*/ 60881 h 82205"/>
                  <a:gd name="connsiteX2" fmla="*/ 21325 w 853627"/>
                  <a:gd name="connsiteY2" fmla="*/ 39343 h 82205"/>
                  <a:gd name="connsiteX3" fmla="*/ 830311 w 853627"/>
                  <a:gd name="connsiteY3" fmla="*/ 80 h 82205"/>
                  <a:gd name="connsiteX4" fmla="*/ 853543 w 853627"/>
                  <a:gd name="connsiteY4" fmla="*/ 19540 h 82205"/>
                  <a:gd name="connsiteX5" fmla="*/ 834076 w 853627"/>
                  <a:gd name="connsiteY5" fmla="*/ 42772 h 82205"/>
                  <a:gd name="connsiteX6" fmla="*/ 21532 w 853627"/>
                  <a:gd name="connsiteY6" fmla="*/ 82205 h 82205"/>
                  <a:gd name="connsiteX7" fmla="*/ 21432 w 853627"/>
                  <a:gd name="connsiteY7" fmla="*/ 82205 h 8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3627" h="82205">
                    <a:moveTo>
                      <a:pt x="21432" y="82205"/>
                    </a:moveTo>
                    <a:cubicBezTo>
                      <a:pt x="9645" y="82205"/>
                      <a:pt x="57" y="72683"/>
                      <a:pt x="0" y="60881"/>
                    </a:cubicBezTo>
                    <a:cubicBezTo>
                      <a:pt x="-57" y="49044"/>
                      <a:pt x="9487" y="39400"/>
                      <a:pt x="21325" y="39343"/>
                    </a:cubicBezTo>
                    <a:cubicBezTo>
                      <a:pt x="277585" y="38071"/>
                      <a:pt x="549769" y="24862"/>
                      <a:pt x="830311" y="80"/>
                    </a:cubicBezTo>
                    <a:cubicBezTo>
                      <a:pt x="842213" y="-934"/>
                      <a:pt x="852500" y="7760"/>
                      <a:pt x="853543" y="19540"/>
                    </a:cubicBezTo>
                    <a:cubicBezTo>
                      <a:pt x="854586" y="31327"/>
                      <a:pt x="845871" y="41736"/>
                      <a:pt x="834076" y="42772"/>
                    </a:cubicBezTo>
                    <a:cubicBezTo>
                      <a:pt x="552355" y="67653"/>
                      <a:pt x="278978" y="80919"/>
                      <a:pt x="21532" y="82205"/>
                    </a:cubicBezTo>
                    <a:cubicBezTo>
                      <a:pt x="21503" y="82205"/>
                      <a:pt x="21467" y="82205"/>
                      <a:pt x="21432" y="82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002020C-F142-46F4-8E2D-F6CBF69E3B16}"/>
              </a:ext>
            </a:extLst>
          </p:cNvPr>
          <p:cNvSpPr txBox="1"/>
          <p:nvPr/>
        </p:nvSpPr>
        <p:spPr>
          <a:xfrm>
            <a:off x="6653107" y="2565112"/>
            <a:ext cx="477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rbel" panose="020B0503020204020204" pitchFamily="34" charset="0"/>
              </a:rPr>
              <a:t>Scheduling</a:t>
            </a:r>
            <a:r>
              <a:rPr lang="en-US" sz="2800" b="1" dirty="0">
                <a:latin typeface="Corbel" panose="020B0503020204020204" pitchFamily="34" charset="0"/>
              </a:rPr>
              <a:t> starts to matter…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1FE9CA2-CE88-4509-ADB3-976094E4395C}"/>
              </a:ext>
            </a:extLst>
          </p:cNvPr>
          <p:cNvGrpSpPr>
            <a:grpSpLocks noChangeAspect="1"/>
          </p:cNvGrpSpPr>
          <p:nvPr/>
        </p:nvGrpSpPr>
        <p:grpSpPr>
          <a:xfrm>
            <a:off x="5361104" y="3507730"/>
            <a:ext cx="1094555" cy="365760"/>
            <a:chOff x="5301615" y="1935686"/>
            <a:chExt cx="5600413" cy="1871455"/>
          </a:xfrm>
        </p:grpSpPr>
        <p:grpSp>
          <p:nvGrpSpPr>
            <p:cNvPr id="40" name="Graphic 12" descr="A trumpet">
              <a:extLst>
                <a:ext uri="{FF2B5EF4-FFF2-40B4-BE49-F238E27FC236}">
                  <a16:creationId xmlns:a16="http://schemas.microsoft.com/office/drawing/2014/main" id="{1659EB83-56CB-4115-B213-E60683983A21}"/>
                </a:ext>
              </a:extLst>
            </p:cNvPr>
            <p:cNvGrpSpPr/>
            <p:nvPr/>
          </p:nvGrpSpPr>
          <p:grpSpPr>
            <a:xfrm>
              <a:off x="6987540" y="2278380"/>
              <a:ext cx="745214" cy="200025"/>
              <a:chOff x="4953000" y="2628900"/>
              <a:chExt cx="745214" cy="200025"/>
            </a:xfrm>
            <a:solidFill>
              <a:srgbClr val="505050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43BB3D9-23BC-4CB8-A762-7E13D20B9A03}"/>
                  </a:ext>
                </a:extLst>
              </p:cNvPr>
              <p:cNvSpPr/>
              <p:nvPr/>
            </p:nvSpPr>
            <p:spPr>
              <a:xfrm>
                <a:off x="55245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5430 w 173714"/>
                  <a:gd name="connsiteY3" fmla="*/ 85725 h 200025"/>
                  <a:gd name="connsiteX4" fmla="*/ 65430 w 173714"/>
                  <a:gd name="connsiteY4" fmla="*/ 200025 h 200025"/>
                  <a:gd name="connsiteX5" fmla="*/ 108292 w 173714"/>
                  <a:gd name="connsiteY5" fmla="*/ 200025 h 200025"/>
                  <a:gd name="connsiteX6" fmla="*/ 108292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5430" y="85725"/>
                    </a:lnTo>
                    <a:lnTo>
                      <a:pt x="65430" y="200025"/>
                    </a:lnTo>
                    <a:lnTo>
                      <a:pt x="108292" y="200025"/>
                    </a:lnTo>
                    <a:lnTo>
                      <a:pt x="108292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592C12A-4A9C-446A-A953-5DA287092132}"/>
                  </a:ext>
                </a:extLst>
              </p:cNvPr>
              <p:cNvSpPr/>
              <p:nvPr/>
            </p:nvSpPr>
            <p:spPr>
              <a:xfrm>
                <a:off x="523875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9A9CCDE-2F7A-49D2-8C41-40B32F31F349}"/>
                  </a:ext>
                </a:extLst>
              </p:cNvPr>
              <p:cNvSpPr/>
              <p:nvPr/>
            </p:nvSpPr>
            <p:spPr>
              <a:xfrm>
                <a:off x="4953000" y="2628900"/>
                <a:ext cx="173714" cy="200025"/>
              </a:xfrm>
              <a:custGeom>
                <a:avLst/>
                <a:gdLst>
                  <a:gd name="connsiteX0" fmla="*/ 173714 w 173714"/>
                  <a:gd name="connsiteY0" fmla="*/ 0 h 200025"/>
                  <a:gd name="connsiteX1" fmla="*/ 0 w 173714"/>
                  <a:gd name="connsiteY1" fmla="*/ 0 h 200025"/>
                  <a:gd name="connsiteX2" fmla="*/ 0 w 173714"/>
                  <a:gd name="connsiteY2" fmla="*/ 85725 h 200025"/>
                  <a:gd name="connsiteX3" fmla="*/ 64294 w 173714"/>
                  <a:gd name="connsiteY3" fmla="*/ 85725 h 200025"/>
                  <a:gd name="connsiteX4" fmla="*/ 64294 w 173714"/>
                  <a:gd name="connsiteY4" fmla="*/ 200025 h 200025"/>
                  <a:gd name="connsiteX5" fmla="*/ 107156 w 173714"/>
                  <a:gd name="connsiteY5" fmla="*/ 200025 h 200025"/>
                  <a:gd name="connsiteX6" fmla="*/ 107156 w 173714"/>
                  <a:gd name="connsiteY6" fmla="*/ 85725 h 200025"/>
                  <a:gd name="connsiteX7" fmla="*/ 173714 w 173714"/>
                  <a:gd name="connsiteY7" fmla="*/ 857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714" h="200025">
                    <a:moveTo>
                      <a:pt x="173714" y="0"/>
                    </a:moveTo>
                    <a:lnTo>
                      <a:pt x="0" y="0"/>
                    </a:lnTo>
                    <a:lnTo>
                      <a:pt x="0" y="85725"/>
                    </a:lnTo>
                    <a:lnTo>
                      <a:pt x="64294" y="85725"/>
                    </a:lnTo>
                    <a:lnTo>
                      <a:pt x="64294" y="200025"/>
                    </a:lnTo>
                    <a:lnTo>
                      <a:pt x="107156" y="200025"/>
                    </a:lnTo>
                    <a:lnTo>
                      <a:pt x="107156" y="85725"/>
                    </a:lnTo>
                    <a:lnTo>
                      <a:pt x="173714" y="85725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2A18C98-0F67-4C70-AB25-4FF5C13F8894}"/>
                </a:ext>
              </a:extLst>
            </p:cNvPr>
            <p:cNvSpPr/>
            <p:nvPr/>
          </p:nvSpPr>
          <p:spPr>
            <a:xfrm>
              <a:off x="5358064" y="1935686"/>
              <a:ext cx="5543964" cy="1871455"/>
            </a:xfrm>
            <a:custGeom>
              <a:avLst/>
              <a:gdLst>
                <a:gd name="connsiteX0" fmla="*/ 5429950 w 5543964"/>
                <a:gd name="connsiteY0" fmla="*/ 8 h 1871455"/>
                <a:gd name="connsiteX1" fmla="*/ 5407019 w 5543964"/>
                <a:gd name="connsiteY1" fmla="*/ 11152 h 1871455"/>
                <a:gd name="connsiteX2" fmla="*/ 4289308 w 5543964"/>
                <a:gd name="connsiteY2" fmla="*/ 628944 h 1871455"/>
                <a:gd name="connsiteX3" fmla="*/ 3044881 w 5543964"/>
                <a:gd name="connsiteY3" fmla="*/ 736421 h 1871455"/>
                <a:gd name="connsiteX4" fmla="*/ 2899863 w 5543964"/>
                <a:gd name="connsiteY4" fmla="*/ 744187 h 1871455"/>
                <a:gd name="connsiteX5" fmla="*/ 2358138 w 5543964"/>
                <a:gd name="connsiteY5" fmla="*/ 755502 h 1871455"/>
                <a:gd name="connsiteX6" fmla="*/ 2358138 w 5543964"/>
                <a:gd name="connsiteY6" fmla="*/ 514144 h 1871455"/>
                <a:gd name="connsiteX7" fmla="*/ 2215263 w 5543964"/>
                <a:gd name="connsiteY7" fmla="*/ 514144 h 1871455"/>
                <a:gd name="connsiteX8" fmla="*/ 2215263 w 5543964"/>
                <a:gd name="connsiteY8" fmla="*/ 758488 h 1871455"/>
                <a:gd name="connsiteX9" fmla="*/ 2072388 w 5543964"/>
                <a:gd name="connsiteY9" fmla="*/ 761475 h 1871455"/>
                <a:gd name="connsiteX10" fmla="*/ 2072388 w 5543964"/>
                <a:gd name="connsiteY10" fmla="*/ 514144 h 1871455"/>
                <a:gd name="connsiteX11" fmla="*/ 1929513 w 5543964"/>
                <a:gd name="connsiteY11" fmla="*/ 514144 h 1871455"/>
                <a:gd name="connsiteX12" fmla="*/ 1929513 w 5543964"/>
                <a:gd name="connsiteY12" fmla="*/ 764453 h 1871455"/>
                <a:gd name="connsiteX13" fmla="*/ 1786638 w 5543964"/>
                <a:gd name="connsiteY13" fmla="*/ 767439 h 1871455"/>
                <a:gd name="connsiteX14" fmla="*/ 1786638 w 5543964"/>
                <a:gd name="connsiteY14" fmla="*/ 514144 h 1871455"/>
                <a:gd name="connsiteX15" fmla="*/ 1643763 w 5543964"/>
                <a:gd name="connsiteY15" fmla="*/ 514144 h 1871455"/>
                <a:gd name="connsiteX16" fmla="*/ 1643763 w 5543964"/>
                <a:gd name="connsiteY16" fmla="*/ 770426 h 1871455"/>
                <a:gd name="connsiteX17" fmla="*/ 515607 w 5543964"/>
                <a:gd name="connsiteY17" fmla="*/ 793986 h 1871455"/>
                <a:gd name="connsiteX18" fmla="*/ 0 w 5543964"/>
                <a:gd name="connsiteY18" fmla="*/ 742815 h 1871455"/>
                <a:gd name="connsiteX19" fmla="*/ 0 w 5543964"/>
                <a:gd name="connsiteY19" fmla="*/ 742815 h 1871455"/>
                <a:gd name="connsiteX20" fmla="*/ 0 w 5543964"/>
                <a:gd name="connsiteY20" fmla="*/ 971415 h 1871455"/>
                <a:gd name="connsiteX21" fmla="*/ 0 w 5543964"/>
                <a:gd name="connsiteY21" fmla="*/ 971415 h 1871455"/>
                <a:gd name="connsiteX22" fmla="*/ 515607 w 5543964"/>
                <a:gd name="connsiteY22" fmla="*/ 920244 h 1871455"/>
                <a:gd name="connsiteX23" fmla="*/ 674349 w 5543964"/>
                <a:gd name="connsiteY23" fmla="*/ 923559 h 1871455"/>
                <a:gd name="connsiteX24" fmla="*/ 472180 w 5543964"/>
                <a:gd name="connsiteY24" fmla="*/ 1305950 h 1871455"/>
                <a:gd name="connsiteX25" fmla="*/ 935367 w 5543964"/>
                <a:gd name="connsiteY25" fmla="*/ 1769143 h 1871455"/>
                <a:gd name="connsiteX26" fmla="*/ 1643763 w 5543964"/>
                <a:gd name="connsiteY26" fmla="*/ 1769143 h 1871455"/>
                <a:gd name="connsiteX27" fmla="*/ 1643763 w 5543964"/>
                <a:gd name="connsiteY27" fmla="*/ 1871456 h 1871455"/>
                <a:gd name="connsiteX28" fmla="*/ 1786638 w 5543964"/>
                <a:gd name="connsiteY28" fmla="*/ 1871456 h 1871455"/>
                <a:gd name="connsiteX29" fmla="*/ 1786638 w 5543964"/>
                <a:gd name="connsiteY29" fmla="*/ 1769143 h 1871455"/>
                <a:gd name="connsiteX30" fmla="*/ 1929513 w 5543964"/>
                <a:gd name="connsiteY30" fmla="*/ 1769143 h 1871455"/>
                <a:gd name="connsiteX31" fmla="*/ 1929513 w 5543964"/>
                <a:gd name="connsiteY31" fmla="*/ 1871456 h 1871455"/>
                <a:gd name="connsiteX32" fmla="*/ 2072388 w 5543964"/>
                <a:gd name="connsiteY32" fmla="*/ 1871456 h 1871455"/>
                <a:gd name="connsiteX33" fmla="*/ 2072388 w 5543964"/>
                <a:gd name="connsiteY33" fmla="*/ 1769143 h 1871455"/>
                <a:gd name="connsiteX34" fmla="*/ 2215263 w 5543964"/>
                <a:gd name="connsiteY34" fmla="*/ 1769143 h 1871455"/>
                <a:gd name="connsiteX35" fmla="*/ 2215263 w 5543964"/>
                <a:gd name="connsiteY35" fmla="*/ 1871456 h 1871455"/>
                <a:gd name="connsiteX36" fmla="*/ 2358138 w 5543964"/>
                <a:gd name="connsiteY36" fmla="*/ 1871456 h 1871455"/>
                <a:gd name="connsiteX37" fmla="*/ 2358138 w 5543964"/>
                <a:gd name="connsiteY37" fmla="*/ 1769143 h 1871455"/>
                <a:gd name="connsiteX38" fmla="*/ 3245491 w 5543964"/>
                <a:gd name="connsiteY38" fmla="*/ 1769143 h 1871455"/>
                <a:gd name="connsiteX39" fmla="*/ 3708678 w 5543964"/>
                <a:gd name="connsiteY39" fmla="*/ 1305950 h 1871455"/>
                <a:gd name="connsiteX40" fmla="*/ 3614988 w 5543964"/>
                <a:gd name="connsiteY40" fmla="*/ 1027015 h 1871455"/>
                <a:gd name="connsiteX41" fmla="*/ 4289308 w 5543964"/>
                <a:gd name="connsiteY41" fmla="*/ 1085215 h 1871455"/>
                <a:gd name="connsiteX42" fmla="*/ 5407019 w 5543964"/>
                <a:gd name="connsiteY42" fmla="*/ 1703078 h 1871455"/>
                <a:gd name="connsiteX43" fmla="*/ 5429950 w 5543964"/>
                <a:gd name="connsiteY43" fmla="*/ 1714222 h 1871455"/>
                <a:gd name="connsiteX44" fmla="*/ 5543965 w 5543964"/>
                <a:gd name="connsiteY44" fmla="*/ 857115 h 1871455"/>
                <a:gd name="connsiteX45" fmla="*/ 5429950 w 5543964"/>
                <a:gd name="connsiteY45" fmla="*/ 8 h 1871455"/>
                <a:gd name="connsiteX46" fmla="*/ 935374 w 5543964"/>
                <a:gd name="connsiteY46" fmla="*/ 985631 h 1871455"/>
                <a:gd name="connsiteX47" fmla="*/ 1643763 w 5543964"/>
                <a:gd name="connsiteY47" fmla="*/ 985631 h 1871455"/>
                <a:gd name="connsiteX48" fmla="*/ 1643763 w 5543964"/>
                <a:gd name="connsiteY48" fmla="*/ 1371394 h 1871455"/>
                <a:gd name="connsiteX49" fmla="*/ 621806 w 5543964"/>
                <a:gd name="connsiteY49" fmla="*/ 1371394 h 1871455"/>
                <a:gd name="connsiteX50" fmla="*/ 615063 w 5543964"/>
                <a:gd name="connsiteY50" fmla="*/ 1305950 h 1871455"/>
                <a:gd name="connsiteX51" fmla="*/ 935374 w 5543964"/>
                <a:gd name="connsiteY51" fmla="*/ 985631 h 1871455"/>
                <a:gd name="connsiteX52" fmla="*/ 935374 w 5543964"/>
                <a:gd name="connsiteY52" fmla="*/ 1626268 h 1871455"/>
                <a:gd name="connsiteX53" fmla="*/ 692351 w 5543964"/>
                <a:gd name="connsiteY53" fmla="*/ 1514269 h 1871455"/>
                <a:gd name="connsiteX54" fmla="*/ 1643763 w 5543964"/>
                <a:gd name="connsiteY54" fmla="*/ 1514269 h 1871455"/>
                <a:gd name="connsiteX55" fmla="*/ 1643763 w 5543964"/>
                <a:gd name="connsiteY55" fmla="*/ 1626268 h 1871455"/>
                <a:gd name="connsiteX56" fmla="*/ 935374 w 5543964"/>
                <a:gd name="connsiteY56" fmla="*/ 1626268 h 1871455"/>
                <a:gd name="connsiteX57" fmla="*/ 1786638 w 5543964"/>
                <a:gd name="connsiteY57" fmla="*/ 1626268 h 1871455"/>
                <a:gd name="connsiteX58" fmla="*/ 1786638 w 5543964"/>
                <a:gd name="connsiteY58" fmla="*/ 985631 h 1871455"/>
                <a:gd name="connsiteX59" fmla="*/ 1929513 w 5543964"/>
                <a:gd name="connsiteY59" fmla="*/ 985631 h 1871455"/>
                <a:gd name="connsiteX60" fmla="*/ 1929513 w 5543964"/>
                <a:gd name="connsiteY60" fmla="*/ 1626268 h 1871455"/>
                <a:gd name="connsiteX61" fmla="*/ 1786638 w 5543964"/>
                <a:gd name="connsiteY61" fmla="*/ 1626268 h 1871455"/>
                <a:gd name="connsiteX62" fmla="*/ 2072388 w 5543964"/>
                <a:gd name="connsiteY62" fmla="*/ 1626268 h 1871455"/>
                <a:gd name="connsiteX63" fmla="*/ 2072388 w 5543964"/>
                <a:gd name="connsiteY63" fmla="*/ 985631 h 1871455"/>
                <a:gd name="connsiteX64" fmla="*/ 2215263 w 5543964"/>
                <a:gd name="connsiteY64" fmla="*/ 985631 h 1871455"/>
                <a:gd name="connsiteX65" fmla="*/ 2215263 w 5543964"/>
                <a:gd name="connsiteY65" fmla="*/ 1626268 h 1871455"/>
                <a:gd name="connsiteX66" fmla="*/ 2072388 w 5543964"/>
                <a:gd name="connsiteY66" fmla="*/ 1626268 h 1871455"/>
                <a:gd name="connsiteX67" fmla="*/ 3245491 w 5543964"/>
                <a:gd name="connsiteY67" fmla="*/ 1626268 h 1871455"/>
                <a:gd name="connsiteX68" fmla="*/ 2358138 w 5543964"/>
                <a:gd name="connsiteY68" fmla="*/ 1626268 h 1871455"/>
                <a:gd name="connsiteX69" fmla="*/ 2358138 w 5543964"/>
                <a:gd name="connsiteY69" fmla="*/ 1514269 h 1871455"/>
                <a:gd name="connsiteX70" fmla="*/ 3488514 w 5543964"/>
                <a:gd name="connsiteY70" fmla="*/ 1514269 h 1871455"/>
                <a:gd name="connsiteX71" fmla="*/ 3245491 w 5543964"/>
                <a:gd name="connsiteY71" fmla="*/ 1626268 h 1871455"/>
                <a:gd name="connsiteX72" fmla="*/ 2643888 w 5543964"/>
                <a:gd name="connsiteY72" fmla="*/ 1292812 h 1871455"/>
                <a:gd name="connsiteX73" fmla="*/ 2722469 w 5543964"/>
                <a:gd name="connsiteY73" fmla="*/ 1214231 h 1871455"/>
                <a:gd name="connsiteX74" fmla="*/ 2801050 w 5543964"/>
                <a:gd name="connsiteY74" fmla="*/ 1292812 h 1871455"/>
                <a:gd name="connsiteX75" fmla="*/ 2722469 w 5543964"/>
                <a:gd name="connsiteY75" fmla="*/ 1371394 h 1871455"/>
                <a:gd name="connsiteX76" fmla="*/ 2643888 w 5543964"/>
                <a:gd name="connsiteY76" fmla="*/ 1292812 h 1871455"/>
                <a:gd name="connsiteX77" fmla="*/ 3565810 w 5543964"/>
                <a:gd name="connsiteY77" fmla="*/ 1305950 h 1871455"/>
                <a:gd name="connsiteX78" fmla="*/ 3559066 w 5543964"/>
                <a:gd name="connsiteY78" fmla="*/ 1371394 h 1871455"/>
                <a:gd name="connsiteX79" fmla="*/ 2832933 w 5543964"/>
                <a:gd name="connsiteY79" fmla="*/ 1371394 h 1871455"/>
                <a:gd name="connsiteX80" fmla="*/ 2858200 w 5543964"/>
                <a:gd name="connsiteY80" fmla="*/ 1292812 h 1871455"/>
                <a:gd name="connsiteX81" fmla="*/ 2722469 w 5543964"/>
                <a:gd name="connsiteY81" fmla="*/ 1157081 h 1871455"/>
                <a:gd name="connsiteX82" fmla="*/ 2586738 w 5543964"/>
                <a:gd name="connsiteY82" fmla="*/ 1292812 h 1871455"/>
                <a:gd name="connsiteX83" fmla="*/ 2612005 w 5543964"/>
                <a:gd name="connsiteY83" fmla="*/ 1371394 h 1871455"/>
                <a:gd name="connsiteX84" fmla="*/ 2358138 w 5543964"/>
                <a:gd name="connsiteY84" fmla="*/ 1371394 h 1871455"/>
                <a:gd name="connsiteX85" fmla="*/ 2358138 w 5543964"/>
                <a:gd name="connsiteY85" fmla="*/ 985631 h 1871455"/>
                <a:gd name="connsiteX86" fmla="*/ 3135542 w 5543964"/>
                <a:gd name="connsiteY86" fmla="*/ 985631 h 1871455"/>
                <a:gd name="connsiteX87" fmla="*/ 3353612 w 5543964"/>
                <a:gd name="connsiteY87" fmla="*/ 1004455 h 1871455"/>
                <a:gd name="connsiteX88" fmla="*/ 3565810 w 5543964"/>
                <a:gd name="connsiteY88" fmla="*/ 1305950 h 187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543964" h="1871455">
                  <a:moveTo>
                    <a:pt x="5429950" y="8"/>
                  </a:moveTo>
                  <a:cubicBezTo>
                    <a:pt x="5420949" y="-207"/>
                    <a:pt x="5412520" y="4008"/>
                    <a:pt x="5407019" y="11152"/>
                  </a:cubicBezTo>
                  <a:cubicBezTo>
                    <a:pt x="5134699" y="367911"/>
                    <a:pt x="4737292" y="592653"/>
                    <a:pt x="4289308" y="628944"/>
                  </a:cubicBezTo>
                  <a:lnTo>
                    <a:pt x="3044881" y="736421"/>
                  </a:lnTo>
                  <a:cubicBezTo>
                    <a:pt x="2996639" y="740586"/>
                    <a:pt x="2948276" y="743179"/>
                    <a:pt x="2899863" y="744187"/>
                  </a:cubicBezTo>
                  <a:lnTo>
                    <a:pt x="2358138" y="755502"/>
                  </a:lnTo>
                  <a:lnTo>
                    <a:pt x="2358138" y="514144"/>
                  </a:lnTo>
                  <a:lnTo>
                    <a:pt x="2215263" y="514144"/>
                  </a:lnTo>
                  <a:lnTo>
                    <a:pt x="2215263" y="758488"/>
                  </a:lnTo>
                  <a:lnTo>
                    <a:pt x="2072388" y="761475"/>
                  </a:lnTo>
                  <a:lnTo>
                    <a:pt x="2072388" y="514144"/>
                  </a:lnTo>
                  <a:lnTo>
                    <a:pt x="1929513" y="514144"/>
                  </a:lnTo>
                  <a:lnTo>
                    <a:pt x="1929513" y="764453"/>
                  </a:lnTo>
                  <a:lnTo>
                    <a:pt x="1786638" y="767439"/>
                  </a:lnTo>
                  <a:lnTo>
                    <a:pt x="1786638" y="514144"/>
                  </a:lnTo>
                  <a:lnTo>
                    <a:pt x="1643763" y="514144"/>
                  </a:lnTo>
                  <a:lnTo>
                    <a:pt x="1643763" y="770426"/>
                  </a:lnTo>
                  <a:lnTo>
                    <a:pt x="515607" y="793986"/>
                  </a:lnTo>
                  <a:cubicBezTo>
                    <a:pt x="342307" y="797593"/>
                    <a:pt x="169207" y="780413"/>
                    <a:pt x="0" y="742815"/>
                  </a:cubicBezTo>
                  <a:lnTo>
                    <a:pt x="0" y="742815"/>
                  </a:lnTo>
                  <a:lnTo>
                    <a:pt x="0" y="971415"/>
                  </a:lnTo>
                  <a:lnTo>
                    <a:pt x="0" y="971415"/>
                  </a:lnTo>
                  <a:cubicBezTo>
                    <a:pt x="169207" y="933810"/>
                    <a:pt x="342314" y="916637"/>
                    <a:pt x="515607" y="920244"/>
                  </a:cubicBezTo>
                  <a:lnTo>
                    <a:pt x="674349" y="923559"/>
                  </a:lnTo>
                  <a:cubicBezTo>
                    <a:pt x="552391" y="1007077"/>
                    <a:pt x="472180" y="1147301"/>
                    <a:pt x="472180" y="1305950"/>
                  </a:cubicBezTo>
                  <a:cubicBezTo>
                    <a:pt x="472180" y="1561353"/>
                    <a:pt x="679964" y="1769143"/>
                    <a:pt x="935367" y="1769143"/>
                  </a:cubicBezTo>
                  <a:lnTo>
                    <a:pt x="1643763" y="1769143"/>
                  </a:lnTo>
                  <a:lnTo>
                    <a:pt x="1643763" y="1871456"/>
                  </a:lnTo>
                  <a:lnTo>
                    <a:pt x="1786638" y="1871456"/>
                  </a:lnTo>
                  <a:lnTo>
                    <a:pt x="1786638" y="1769143"/>
                  </a:lnTo>
                  <a:lnTo>
                    <a:pt x="1929513" y="1769143"/>
                  </a:lnTo>
                  <a:lnTo>
                    <a:pt x="1929513" y="1871456"/>
                  </a:lnTo>
                  <a:lnTo>
                    <a:pt x="2072388" y="1871456"/>
                  </a:lnTo>
                  <a:lnTo>
                    <a:pt x="2072388" y="1769143"/>
                  </a:lnTo>
                  <a:lnTo>
                    <a:pt x="2215263" y="1769143"/>
                  </a:lnTo>
                  <a:lnTo>
                    <a:pt x="2215263" y="1871456"/>
                  </a:lnTo>
                  <a:lnTo>
                    <a:pt x="2358138" y="1871456"/>
                  </a:lnTo>
                  <a:lnTo>
                    <a:pt x="2358138" y="1769143"/>
                  </a:lnTo>
                  <a:lnTo>
                    <a:pt x="3245491" y="1769143"/>
                  </a:lnTo>
                  <a:cubicBezTo>
                    <a:pt x="3500895" y="1769143"/>
                    <a:pt x="3708678" y="1561353"/>
                    <a:pt x="3708678" y="1305950"/>
                  </a:cubicBezTo>
                  <a:cubicBezTo>
                    <a:pt x="3708678" y="1201294"/>
                    <a:pt x="3673745" y="1104660"/>
                    <a:pt x="3614988" y="1027015"/>
                  </a:cubicBezTo>
                  <a:lnTo>
                    <a:pt x="4289308" y="1085215"/>
                  </a:lnTo>
                  <a:cubicBezTo>
                    <a:pt x="4737292" y="1121577"/>
                    <a:pt x="5134699" y="1346248"/>
                    <a:pt x="5407019" y="1703078"/>
                  </a:cubicBezTo>
                  <a:cubicBezTo>
                    <a:pt x="5412520" y="1710222"/>
                    <a:pt x="5420949" y="1714365"/>
                    <a:pt x="5429950" y="1714222"/>
                  </a:cubicBezTo>
                  <a:cubicBezTo>
                    <a:pt x="5492958" y="1713650"/>
                    <a:pt x="5543965" y="1330103"/>
                    <a:pt x="5543965" y="857115"/>
                  </a:cubicBezTo>
                  <a:cubicBezTo>
                    <a:pt x="5543965" y="384056"/>
                    <a:pt x="5492958" y="579"/>
                    <a:pt x="5429950" y="8"/>
                  </a:cubicBezTo>
                  <a:close/>
                  <a:moveTo>
                    <a:pt x="935374" y="985631"/>
                  </a:moveTo>
                  <a:lnTo>
                    <a:pt x="1643763" y="985631"/>
                  </a:lnTo>
                  <a:lnTo>
                    <a:pt x="1643763" y="1371394"/>
                  </a:lnTo>
                  <a:lnTo>
                    <a:pt x="621806" y="1371394"/>
                  </a:lnTo>
                  <a:cubicBezTo>
                    <a:pt x="617399" y="1350255"/>
                    <a:pt x="615063" y="1328374"/>
                    <a:pt x="615063" y="1305950"/>
                  </a:cubicBezTo>
                  <a:cubicBezTo>
                    <a:pt x="615063" y="1129321"/>
                    <a:pt x="758752" y="985631"/>
                    <a:pt x="935374" y="985631"/>
                  </a:cubicBezTo>
                  <a:close/>
                  <a:moveTo>
                    <a:pt x="935374" y="1626268"/>
                  </a:moveTo>
                  <a:cubicBezTo>
                    <a:pt x="838248" y="1626268"/>
                    <a:pt x="751144" y="1582756"/>
                    <a:pt x="692351" y="1514269"/>
                  </a:cubicBezTo>
                  <a:lnTo>
                    <a:pt x="1643763" y="1514269"/>
                  </a:lnTo>
                  <a:lnTo>
                    <a:pt x="1643763" y="1626268"/>
                  </a:lnTo>
                  <a:lnTo>
                    <a:pt x="935374" y="1626268"/>
                  </a:lnTo>
                  <a:close/>
                  <a:moveTo>
                    <a:pt x="1786638" y="1626268"/>
                  </a:moveTo>
                  <a:lnTo>
                    <a:pt x="1786638" y="985631"/>
                  </a:lnTo>
                  <a:lnTo>
                    <a:pt x="1929513" y="985631"/>
                  </a:lnTo>
                  <a:lnTo>
                    <a:pt x="1929513" y="1626268"/>
                  </a:lnTo>
                  <a:lnTo>
                    <a:pt x="1786638" y="1626268"/>
                  </a:lnTo>
                  <a:close/>
                  <a:moveTo>
                    <a:pt x="2072388" y="1626268"/>
                  </a:moveTo>
                  <a:lnTo>
                    <a:pt x="2072388" y="985631"/>
                  </a:lnTo>
                  <a:lnTo>
                    <a:pt x="2215263" y="985631"/>
                  </a:lnTo>
                  <a:lnTo>
                    <a:pt x="2215263" y="1626268"/>
                  </a:lnTo>
                  <a:lnTo>
                    <a:pt x="2072388" y="1626268"/>
                  </a:lnTo>
                  <a:close/>
                  <a:moveTo>
                    <a:pt x="3245491" y="1626268"/>
                  </a:moveTo>
                  <a:lnTo>
                    <a:pt x="2358138" y="1626268"/>
                  </a:lnTo>
                  <a:lnTo>
                    <a:pt x="2358138" y="1514269"/>
                  </a:lnTo>
                  <a:lnTo>
                    <a:pt x="3488514" y="1514269"/>
                  </a:lnTo>
                  <a:cubicBezTo>
                    <a:pt x="3429722" y="1582756"/>
                    <a:pt x="3342618" y="1626268"/>
                    <a:pt x="3245491" y="1626268"/>
                  </a:cubicBezTo>
                  <a:close/>
                  <a:moveTo>
                    <a:pt x="2643888" y="1292812"/>
                  </a:moveTo>
                  <a:cubicBezTo>
                    <a:pt x="2643888" y="1249485"/>
                    <a:pt x="2679142" y="1214231"/>
                    <a:pt x="2722469" y="1214231"/>
                  </a:cubicBezTo>
                  <a:cubicBezTo>
                    <a:pt x="2765796" y="1214231"/>
                    <a:pt x="2801050" y="1249485"/>
                    <a:pt x="2801050" y="1292812"/>
                  </a:cubicBezTo>
                  <a:cubicBezTo>
                    <a:pt x="2801050" y="1336139"/>
                    <a:pt x="2765796" y="1371394"/>
                    <a:pt x="2722469" y="1371394"/>
                  </a:cubicBezTo>
                  <a:cubicBezTo>
                    <a:pt x="2679142" y="1371394"/>
                    <a:pt x="2643888" y="1336139"/>
                    <a:pt x="2643888" y="1292812"/>
                  </a:cubicBezTo>
                  <a:close/>
                  <a:moveTo>
                    <a:pt x="3565810" y="1305950"/>
                  </a:moveTo>
                  <a:cubicBezTo>
                    <a:pt x="3565810" y="1328374"/>
                    <a:pt x="3563474" y="1350262"/>
                    <a:pt x="3559066" y="1371394"/>
                  </a:cubicBezTo>
                  <a:lnTo>
                    <a:pt x="2832933" y="1371394"/>
                  </a:lnTo>
                  <a:cubicBezTo>
                    <a:pt x="2848778" y="1349191"/>
                    <a:pt x="2858200" y="1322109"/>
                    <a:pt x="2858200" y="1292812"/>
                  </a:cubicBezTo>
                  <a:cubicBezTo>
                    <a:pt x="2858200" y="1217967"/>
                    <a:pt x="2797314" y="1157081"/>
                    <a:pt x="2722469" y="1157081"/>
                  </a:cubicBezTo>
                  <a:cubicBezTo>
                    <a:pt x="2647624" y="1157081"/>
                    <a:pt x="2586738" y="1217967"/>
                    <a:pt x="2586738" y="1292812"/>
                  </a:cubicBezTo>
                  <a:cubicBezTo>
                    <a:pt x="2586738" y="1322109"/>
                    <a:pt x="2596160" y="1349191"/>
                    <a:pt x="2612005" y="1371394"/>
                  </a:cubicBezTo>
                  <a:lnTo>
                    <a:pt x="2358138" y="1371394"/>
                  </a:lnTo>
                  <a:lnTo>
                    <a:pt x="2358138" y="985631"/>
                  </a:lnTo>
                  <a:lnTo>
                    <a:pt x="3135542" y="985631"/>
                  </a:lnTo>
                  <a:lnTo>
                    <a:pt x="3353612" y="1004455"/>
                  </a:lnTo>
                  <a:cubicBezTo>
                    <a:pt x="3477185" y="1048903"/>
                    <a:pt x="3565810" y="1167254"/>
                    <a:pt x="3565810" y="1305950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1D777C-952D-4DC2-A6BC-F97F885D8361}"/>
                </a:ext>
              </a:extLst>
            </p:cNvPr>
            <p:cNvSpPr/>
            <p:nvPr/>
          </p:nvSpPr>
          <p:spPr>
            <a:xfrm>
              <a:off x="5301615" y="2621280"/>
              <a:ext cx="85024" cy="342714"/>
            </a:xfrm>
            <a:custGeom>
              <a:avLst/>
              <a:gdLst>
                <a:gd name="connsiteX0" fmla="*/ 0 w 85024"/>
                <a:gd name="connsiteY0" fmla="*/ 0 h 342714"/>
                <a:gd name="connsiteX1" fmla="*/ 85025 w 85024"/>
                <a:gd name="connsiteY1" fmla="*/ 85025 h 342714"/>
                <a:gd name="connsiteX2" fmla="*/ 85025 w 85024"/>
                <a:gd name="connsiteY2" fmla="*/ 257689 h 342714"/>
                <a:gd name="connsiteX3" fmla="*/ 0 w 85024"/>
                <a:gd name="connsiteY3" fmla="*/ 342714 h 342714"/>
                <a:gd name="connsiteX4" fmla="*/ 0 w 85024"/>
                <a:gd name="connsiteY4" fmla="*/ 0 h 34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4" h="342714">
                  <a:moveTo>
                    <a:pt x="0" y="0"/>
                  </a:moveTo>
                  <a:cubicBezTo>
                    <a:pt x="46956" y="0"/>
                    <a:pt x="85025" y="38069"/>
                    <a:pt x="85025" y="85025"/>
                  </a:cubicBezTo>
                  <a:lnTo>
                    <a:pt x="85025" y="257689"/>
                  </a:lnTo>
                  <a:cubicBezTo>
                    <a:pt x="85025" y="304645"/>
                    <a:pt x="46956" y="342714"/>
                    <a:pt x="0" y="3427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505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4F5045-6545-4ECE-8B95-BAC8C57E64FA}"/>
                </a:ext>
              </a:extLst>
            </p:cNvPr>
            <p:cNvSpPr/>
            <p:nvPr/>
          </p:nvSpPr>
          <p:spPr>
            <a:xfrm>
              <a:off x="10702254" y="2150006"/>
              <a:ext cx="171235" cy="1285689"/>
            </a:xfrm>
            <a:custGeom>
              <a:avLst/>
              <a:gdLst>
                <a:gd name="connsiteX0" fmla="*/ 42805 w 171235"/>
                <a:gd name="connsiteY0" fmla="*/ 86011 h 1285689"/>
                <a:gd name="connsiteX1" fmla="*/ 85618 w 171235"/>
                <a:gd name="connsiteY1" fmla="*/ 0 h 1285689"/>
                <a:gd name="connsiteX2" fmla="*/ 171236 w 171235"/>
                <a:gd name="connsiteY2" fmla="*/ 642845 h 1285689"/>
                <a:gd name="connsiteX3" fmla="*/ 85618 w 171235"/>
                <a:gd name="connsiteY3" fmla="*/ 1285690 h 1285689"/>
                <a:gd name="connsiteX4" fmla="*/ 0 w 171235"/>
                <a:gd name="connsiteY4" fmla="*/ 642845 h 1285689"/>
                <a:gd name="connsiteX5" fmla="*/ 42805 w 171235"/>
                <a:gd name="connsiteY5" fmla="*/ 86011 h 128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35" h="1285689">
                  <a:moveTo>
                    <a:pt x="42805" y="86011"/>
                  </a:moveTo>
                  <a:cubicBezTo>
                    <a:pt x="55400" y="31311"/>
                    <a:pt x="70023" y="0"/>
                    <a:pt x="85618" y="0"/>
                  </a:cubicBezTo>
                  <a:cubicBezTo>
                    <a:pt x="132902" y="0"/>
                    <a:pt x="171236" y="287815"/>
                    <a:pt x="171236" y="642845"/>
                  </a:cubicBezTo>
                  <a:cubicBezTo>
                    <a:pt x="171236" y="997875"/>
                    <a:pt x="132902" y="1285690"/>
                    <a:pt x="85618" y="1285690"/>
                  </a:cubicBezTo>
                  <a:cubicBezTo>
                    <a:pt x="38334" y="1285690"/>
                    <a:pt x="0" y="997882"/>
                    <a:pt x="0" y="642845"/>
                  </a:cubicBezTo>
                  <a:cubicBezTo>
                    <a:pt x="0" y="404908"/>
                    <a:pt x="17217" y="197168"/>
                    <a:pt x="42805" y="86011"/>
                  </a:cubicBezTo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aphic 12" descr="A trumpet">
              <a:extLst>
                <a:ext uri="{FF2B5EF4-FFF2-40B4-BE49-F238E27FC236}">
                  <a16:creationId xmlns:a16="http://schemas.microsoft.com/office/drawing/2014/main" id="{352E44DC-4DA6-4FD0-9611-55F1C2524826}"/>
                </a:ext>
              </a:extLst>
            </p:cNvPr>
            <p:cNvGrpSpPr/>
            <p:nvPr/>
          </p:nvGrpSpPr>
          <p:grpSpPr>
            <a:xfrm>
              <a:off x="8809817" y="2414114"/>
              <a:ext cx="1685303" cy="337095"/>
              <a:chOff x="6775277" y="2764634"/>
              <a:chExt cx="1685303" cy="337095"/>
            </a:xfrm>
            <a:solidFill>
              <a:srgbClr val="FFFFFF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455F33E-E02E-4F1A-9FFB-0086EB8B6E9E}"/>
                  </a:ext>
                </a:extLst>
              </p:cNvPr>
              <p:cNvSpPr/>
              <p:nvPr/>
            </p:nvSpPr>
            <p:spPr>
              <a:xfrm>
                <a:off x="7690124" y="2764634"/>
                <a:ext cx="770455" cy="280717"/>
              </a:xfrm>
              <a:custGeom>
                <a:avLst/>
                <a:gdLst>
                  <a:gd name="connsiteX0" fmla="*/ 21406 w 770455"/>
                  <a:gd name="connsiteY0" fmla="*/ 280717 h 280717"/>
                  <a:gd name="connsiteX1" fmla="*/ 346 w 770455"/>
                  <a:gd name="connsiteY1" fmla="*/ 263094 h 280717"/>
                  <a:gd name="connsiteX2" fmla="*/ 17627 w 770455"/>
                  <a:gd name="connsiteY2" fmla="*/ 238198 h 280717"/>
                  <a:gd name="connsiteX3" fmla="*/ 739439 w 770455"/>
                  <a:gd name="connsiteY3" fmla="*/ 2268 h 280717"/>
                  <a:gd name="connsiteX4" fmla="*/ 768192 w 770455"/>
                  <a:gd name="connsiteY4" fmla="*/ 11848 h 280717"/>
                  <a:gd name="connsiteX5" fmla="*/ 758605 w 770455"/>
                  <a:gd name="connsiteY5" fmla="*/ 40602 h 280717"/>
                  <a:gd name="connsiteX6" fmla="*/ 25242 w 770455"/>
                  <a:gd name="connsiteY6" fmla="*/ 280375 h 280717"/>
                  <a:gd name="connsiteX7" fmla="*/ 21406 w 770455"/>
                  <a:gd name="connsiteY7" fmla="*/ 280717 h 28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0455" h="280717">
                    <a:moveTo>
                      <a:pt x="21406" y="280717"/>
                    </a:moveTo>
                    <a:cubicBezTo>
                      <a:pt x="11240" y="280717"/>
                      <a:pt x="2210" y="273452"/>
                      <a:pt x="346" y="263094"/>
                    </a:cubicBezTo>
                    <a:cubicBezTo>
                      <a:pt x="-1761" y="251450"/>
                      <a:pt x="5975" y="240298"/>
                      <a:pt x="17627" y="238198"/>
                    </a:cubicBezTo>
                    <a:cubicBezTo>
                      <a:pt x="277295" y="191292"/>
                      <a:pt x="520147" y="111911"/>
                      <a:pt x="739439" y="2268"/>
                    </a:cubicBezTo>
                    <a:cubicBezTo>
                      <a:pt x="750011" y="-3025"/>
                      <a:pt x="762891" y="1261"/>
                      <a:pt x="768192" y="11848"/>
                    </a:cubicBezTo>
                    <a:cubicBezTo>
                      <a:pt x="773478" y="22435"/>
                      <a:pt x="769192" y="35308"/>
                      <a:pt x="758605" y="40602"/>
                    </a:cubicBezTo>
                    <a:cubicBezTo>
                      <a:pt x="535663" y="152073"/>
                      <a:pt x="288925" y="232740"/>
                      <a:pt x="25242" y="280375"/>
                    </a:cubicBezTo>
                    <a:cubicBezTo>
                      <a:pt x="23963" y="280603"/>
                      <a:pt x="22677" y="280717"/>
                      <a:pt x="21406" y="280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E9B7F43-B87B-4411-B998-2607160185BD}"/>
                  </a:ext>
                </a:extLst>
              </p:cNvPr>
              <p:cNvSpPr/>
              <p:nvPr/>
            </p:nvSpPr>
            <p:spPr>
              <a:xfrm>
                <a:off x="6775277" y="3019525"/>
                <a:ext cx="853627" cy="82205"/>
              </a:xfrm>
              <a:custGeom>
                <a:avLst/>
                <a:gdLst>
                  <a:gd name="connsiteX0" fmla="*/ 21432 w 853627"/>
                  <a:gd name="connsiteY0" fmla="*/ 82205 h 82205"/>
                  <a:gd name="connsiteX1" fmla="*/ 0 w 853627"/>
                  <a:gd name="connsiteY1" fmla="*/ 60881 h 82205"/>
                  <a:gd name="connsiteX2" fmla="*/ 21325 w 853627"/>
                  <a:gd name="connsiteY2" fmla="*/ 39343 h 82205"/>
                  <a:gd name="connsiteX3" fmla="*/ 830311 w 853627"/>
                  <a:gd name="connsiteY3" fmla="*/ 80 h 82205"/>
                  <a:gd name="connsiteX4" fmla="*/ 853543 w 853627"/>
                  <a:gd name="connsiteY4" fmla="*/ 19540 h 82205"/>
                  <a:gd name="connsiteX5" fmla="*/ 834076 w 853627"/>
                  <a:gd name="connsiteY5" fmla="*/ 42772 h 82205"/>
                  <a:gd name="connsiteX6" fmla="*/ 21532 w 853627"/>
                  <a:gd name="connsiteY6" fmla="*/ 82205 h 82205"/>
                  <a:gd name="connsiteX7" fmla="*/ 21432 w 853627"/>
                  <a:gd name="connsiteY7" fmla="*/ 82205 h 8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3627" h="82205">
                    <a:moveTo>
                      <a:pt x="21432" y="82205"/>
                    </a:moveTo>
                    <a:cubicBezTo>
                      <a:pt x="9645" y="82205"/>
                      <a:pt x="57" y="72683"/>
                      <a:pt x="0" y="60881"/>
                    </a:cubicBezTo>
                    <a:cubicBezTo>
                      <a:pt x="-57" y="49044"/>
                      <a:pt x="9487" y="39400"/>
                      <a:pt x="21325" y="39343"/>
                    </a:cubicBezTo>
                    <a:cubicBezTo>
                      <a:pt x="277585" y="38071"/>
                      <a:pt x="549769" y="24862"/>
                      <a:pt x="830311" y="80"/>
                    </a:cubicBezTo>
                    <a:cubicBezTo>
                      <a:pt x="842213" y="-934"/>
                      <a:pt x="852500" y="7760"/>
                      <a:pt x="853543" y="19540"/>
                    </a:cubicBezTo>
                    <a:cubicBezTo>
                      <a:pt x="854586" y="31327"/>
                      <a:pt x="845871" y="41736"/>
                      <a:pt x="834076" y="42772"/>
                    </a:cubicBezTo>
                    <a:cubicBezTo>
                      <a:pt x="552355" y="67653"/>
                      <a:pt x="278978" y="80919"/>
                      <a:pt x="21532" y="82205"/>
                    </a:cubicBezTo>
                    <a:cubicBezTo>
                      <a:pt x="21503" y="82205"/>
                      <a:pt x="21467" y="82205"/>
                      <a:pt x="21432" y="82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2016122-14B3-4966-8E5F-A8C80BC1BAE5}"/>
              </a:ext>
            </a:extLst>
          </p:cNvPr>
          <p:cNvSpPr txBox="1"/>
          <p:nvPr/>
        </p:nvSpPr>
        <p:spPr>
          <a:xfrm>
            <a:off x="6653107" y="3429000"/>
            <a:ext cx="4773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rbel" panose="020B0503020204020204" pitchFamily="34" charset="0"/>
              </a:rPr>
              <a:t>Optimization</a:t>
            </a:r>
            <a:r>
              <a:rPr lang="en-US" sz="2800" b="1" dirty="0">
                <a:latin typeface="Corbel" panose="020B0503020204020204" pitchFamily="34" charset="0"/>
              </a:rPr>
              <a:t> on each device also matters…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48CBB2-C936-4733-A3C3-AAC97AC2F4E9}"/>
              </a:ext>
            </a:extLst>
          </p:cNvPr>
          <p:cNvSpPr txBox="1"/>
          <p:nvPr/>
        </p:nvSpPr>
        <p:spPr>
          <a:xfrm>
            <a:off x="5219713" y="4948046"/>
            <a:ext cx="2011680" cy="64079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pic>
        <p:nvPicPr>
          <p:cNvPr id="52" name="Graphic 51" descr="Badge Follow with solid fill">
            <a:extLst>
              <a:ext uri="{FF2B5EF4-FFF2-40B4-BE49-F238E27FC236}">
                <a16:creationId xmlns:a16="http://schemas.microsoft.com/office/drawing/2014/main" id="{C96B895F-B2A5-482C-AC68-B863F4EEE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7361" y="4956229"/>
            <a:ext cx="624425" cy="62442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6D79399-C587-4C44-ABF2-4F815163148C}"/>
              </a:ext>
            </a:extLst>
          </p:cNvPr>
          <p:cNvSpPr txBox="1"/>
          <p:nvPr/>
        </p:nvSpPr>
        <p:spPr>
          <a:xfrm>
            <a:off x="8207754" y="4747110"/>
            <a:ext cx="3557526" cy="4475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Mapping Formulation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3EA96-4539-46B5-8901-6BE4B4B694B4}"/>
              </a:ext>
            </a:extLst>
          </p:cNvPr>
          <p:cNvSpPr txBox="1"/>
          <p:nvPr/>
        </p:nvSpPr>
        <p:spPr>
          <a:xfrm>
            <a:off x="8207754" y="5399894"/>
            <a:ext cx="3557526" cy="4475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Scheduling Formulation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F2E5B3-8E0F-4E6B-96CE-0A3543EE82DA}"/>
              </a:ext>
            </a:extLst>
          </p:cNvPr>
          <p:cNvSpPr txBox="1"/>
          <p:nvPr/>
        </p:nvSpPr>
        <p:spPr>
          <a:xfrm>
            <a:off x="9731587" y="5780275"/>
            <a:ext cx="61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rbel" panose="020B0503020204020204" pitchFamily="34" charset="0"/>
              </a:rPr>
              <a:t>…</a:t>
            </a:r>
            <a:endParaRPr lang="en-US" sz="2800" b="1" dirty="0">
              <a:latin typeface="Corbel" panose="020B0503020204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94612E7-0C5D-4ACB-8007-3BB7B9B24B02}"/>
              </a:ext>
            </a:extLst>
          </p:cNvPr>
          <p:cNvCxnSpPr>
            <a:cxnSpLocks/>
          </p:cNvCxnSpPr>
          <p:nvPr/>
        </p:nvCxnSpPr>
        <p:spPr>
          <a:xfrm>
            <a:off x="2682240" y="3139440"/>
            <a:ext cx="0" cy="72825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8E31F1D-60E8-4BD6-AC62-CCEA4FAAFEC8}"/>
              </a:ext>
            </a:extLst>
          </p:cNvPr>
          <p:cNvCxnSpPr>
            <a:cxnSpLocks/>
          </p:cNvCxnSpPr>
          <p:nvPr/>
        </p:nvCxnSpPr>
        <p:spPr>
          <a:xfrm>
            <a:off x="2941320" y="3139440"/>
            <a:ext cx="0" cy="72825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570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F4CF1-C05F-46E8-8DE1-B4965BE7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E0E460-12C9-49C6-B024-CC2ADE0B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of NAIS + Mapping Formulation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F4480-418A-49FD-8315-3D96BCF43307}"/>
              </a:ext>
            </a:extLst>
          </p:cNvPr>
          <p:cNvSpPr/>
          <p:nvPr/>
        </p:nvSpPr>
        <p:spPr>
          <a:xfrm>
            <a:off x="1089873" y="3401651"/>
            <a:ext cx="706527" cy="353264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A327F-3992-430D-9C48-60EC6AAD823D}"/>
              </a:ext>
            </a:extLst>
          </p:cNvPr>
          <p:cNvSpPr/>
          <p:nvPr/>
        </p:nvSpPr>
        <p:spPr>
          <a:xfrm>
            <a:off x="2098637" y="3401652"/>
            <a:ext cx="706527" cy="3532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15B90B-883A-4A27-8249-B74DD30248BE}"/>
              </a:ext>
            </a:extLst>
          </p:cNvPr>
          <p:cNvSpPr/>
          <p:nvPr/>
        </p:nvSpPr>
        <p:spPr>
          <a:xfrm>
            <a:off x="4557744" y="3401648"/>
            <a:ext cx="706527" cy="3532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06AE6-520F-45D5-91B6-4AA576F422B6}"/>
              </a:ext>
            </a:extLst>
          </p:cNvPr>
          <p:cNvSpPr/>
          <p:nvPr/>
        </p:nvSpPr>
        <p:spPr>
          <a:xfrm>
            <a:off x="5566508" y="3401647"/>
            <a:ext cx="706527" cy="3532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A7E2F1-B8AE-426F-8A97-FEA3C706BFD6}"/>
              </a:ext>
            </a:extLst>
          </p:cNvPr>
          <p:cNvSpPr/>
          <p:nvPr/>
        </p:nvSpPr>
        <p:spPr>
          <a:xfrm>
            <a:off x="3107401" y="3401648"/>
            <a:ext cx="706527" cy="3532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89D47-5828-41FA-AA36-FE25E5F450BC}"/>
              </a:ext>
            </a:extLst>
          </p:cNvPr>
          <p:cNvSpPr/>
          <p:nvPr/>
        </p:nvSpPr>
        <p:spPr>
          <a:xfrm>
            <a:off x="6575272" y="3401644"/>
            <a:ext cx="706527" cy="353264"/>
          </a:xfrm>
          <a:prstGeom prst="rect">
            <a:avLst/>
          </a:prstGeom>
          <a:solidFill>
            <a:srgbClr val="B3A3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CC0DC-2637-4568-AE38-E7A730BDE629}"/>
              </a:ext>
            </a:extLst>
          </p:cNvPr>
          <p:cNvSpPr/>
          <p:nvPr/>
        </p:nvSpPr>
        <p:spPr>
          <a:xfrm>
            <a:off x="1089873" y="5022424"/>
            <a:ext cx="706527" cy="3532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EE6E3-0556-4440-984B-903CF904D863}"/>
              </a:ext>
            </a:extLst>
          </p:cNvPr>
          <p:cNvSpPr/>
          <p:nvPr/>
        </p:nvSpPr>
        <p:spPr>
          <a:xfrm>
            <a:off x="2098637" y="5022425"/>
            <a:ext cx="706527" cy="3532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C3A08-026D-4470-9028-126A1860BC4A}"/>
              </a:ext>
            </a:extLst>
          </p:cNvPr>
          <p:cNvSpPr/>
          <p:nvPr/>
        </p:nvSpPr>
        <p:spPr>
          <a:xfrm>
            <a:off x="4557744" y="5022421"/>
            <a:ext cx="706527" cy="3532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5A1D75-32D2-447D-B71A-74200ACEAAAB}"/>
              </a:ext>
            </a:extLst>
          </p:cNvPr>
          <p:cNvSpPr/>
          <p:nvPr/>
        </p:nvSpPr>
        <p:spPr>
          <a:xfrm>
            <a:off x="5566508" y="5022420"/>
            <a:ext cx="706527" cy="353264"/>
          </a:xfrm>
          <a:prstGeom prst="rect">
            <a:avLst/>
          </a:prstGeom>
          <a:solidFill>
            <a:srgbClr val="B3A3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776413-7BBE-4643-8A57-BE6B5469D2BA}"/>
              </a:ext>
            </a:extLst>
          </p:cNvPr>
          <p:cNvSpPr/>
          <p:nvPr/>
        </p:nvSpPr>
        <p:spPr>
          <a:xfrm>
            <a:off x="3107401" y="5022421"/>
            <a:ext cx="706527" cy="353264"/>
          </a:xfrm>
          <a:prstGeom prst="rect">
            <a:avLst/>
          </a:prstGeom>
          <a:pattFill prst="solidDmnd">
            <a:fgClr>
              <a:srgbClr val="003057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0063B1-8A3E-4B91-8794-97307D57CF14}"/>
              </a:ext>
            </a:extLst>
          </p:cNvPr>
          <p:cNvSpPr/>
          <p:nvPr/>
        </p:nvSpPr>
        <p:spPr>
          <a:xfrm>
            <a:off x="6575272" y="5022418"/>
            <a:ext cx="706527" cy="3532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38C728-734D-49AA-859F-2B260C73284A}"/>
              </a:ext>
            </a:extLst>
          </p:cNvPr>
          <p:cNvSpPr/>
          <p:nvPr/>
        </p:nvSpPr>
        <p:spPr>
          <a:xfrm>
            <a:off x="2334146" y="2613407"/>
            <a:ext cx="235509" cy="2355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39E6EE-1C29-4E35-8B09-8064B5466747}"/>
              </a:ext>
            </a:extLst>
          </p:cNvPr>
          <p:cNvCxnSpPr>
            <a:cxnSpLocks/>
            <a:stCxn id="17" idx="4"/>
            <a:endCxn id="5" idx="0"/>
          </p:cNvCxnSpPr>
          <p:nvPr/>
        </p:nvCxnSpPr>
        <p:spPr>
          <a:xfrm flipH="1">
            <a:off x="1443137" y="2848916"/>
            <a:ext cx="1008764" cy="552734"/>
          </a:xfrm>
          <a:prstGeom prst="straightConnector1">
            <a:avLst/>
          </a:prstGeom>
          <a:ln w="28575">
            <a:solidFill>
              <a:srgbClr val="003057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8F4B6C-07A0-4F97-B4CF-FCCF31F71CF4}"/>
              </a:ext>
            </a:extLst>
          </p:cNvPr>
          <p:cNvCxnSpPr>
            <a:cxnSpLocks/>
            <a:stCxn id="17" idx="4"/>
            <a:endCxn id="6" idx="0"/>
          </p:cNvCxnSpPr>
          <p:nvPr/>
        </p:nvCxnSpPr>
        <p:spPr>
          <a:xfrm>
            <a:off x="2451901" y="2848916"/>
            <a:ext cx="0" cy="55273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7227EA-C591-4DE0-A7C1-C386CFC84DFB}"/>
              </a:ext>
            </a:extLst>
          </p:cNvPr>
          <p:cNvCxnSpPr>
            <a:cxnSpLocks/>
            <a:stCxn id="17" idx="4"/>
            <a:endCxn id="9" idx="0"/>
          </p:cNvCxnSpPr>
          <p:nvPr/>
        </p:nvCxnSpPr>
        <p:spPr>
          <a:xfrm>
            <a:off x="2451901" y="2848916"/>
            <a:ext cx="1008764" cy="55273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8F106D-E091-4F80-9CE5-960C0C7FDC81}"/>
              </a:ext>
            </a:extLst>
          </p:cNvPr>
          <p:cNvCxnSpPr>
            <a:cxnSpLocks/>
            <a:stCxn id="22" idx="4"/>
            <a:endCxn id="7" idx="0"/>
          </p:cNvCxnSpPr>
          <p:nvPr/>
        </p:nvCxnSpPr>
        <p:spPr>
          <a:xfrm flipH="1">
            <a:off x="4911008" y="2847228"/>
            <a:ext cx="1008764" cy="55442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D5C184D-E4A5-4922-A2B4-BA184B527459}"/>
              </a:ext>
            </a:extLst>
          </p:cNvPr>
          <p:cNvSpPr/>
          <p:nvPr/>
        </p:nvSpPr>
        <p:spPr>
          <a:xfrm>
            <a:off x="5802017" y="2611719"/>
            <a:ext cx="235509" cy="2355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37EE4A-E0CA-4A0F-8E2F-209341BC46EB}"/>
              </a:ext>
            </a:extLst>
          </p:cNvPr>
          <p:cNvCxnSpPr>
            <a:cxnSpLocks/>
            <a:stCxn id="22" idx="4"/>
            <a:endCxn id="8" idx="0"/>
          </p:cNvCxnSpPr>
          <p:nvPr/>
        </p:nvCxnSpPr>
        <p:spPr>
          <a:xfrm>
            <a:off x="5919772" y="2847228"/>
            <a:ext cx="0" cy="55441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2140FD-FBA9-48F6-AB66-AEDEBE53FEBD}"/>
              </a:ext>
            </a:extLst>
          </p:cNvPr>
          <p:cNvCxnSpPr>
            <a:cxnSpLocks/>
            <a:stCxn id="22" idx="4"/>
            <a:endCxn id="10" idx="0"/>
          </p:cNvCxnSpPr>
          <p:nvPr/>
        </p:nvCxnSpPr>
        <p:spPr>
          <a:xfrm>
            <a:off x="5919772" y="2847228"/>
            <a:ext cx="1008764" cy="55441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79FF6E-22C4-469C-9917-891909CEA61E}"/>
              </a:ext>
            </a:extLst>
          </p:cNvPr>
          <p:cNvCxnSpPr>
            <a:cxnSpLocks/>
            <a:stCxn id="5" idx="2"/>
            <a:endCxn id="66" idx="3"/>
          </p:cNvCxnSpPr>
          <p:nvPr/>
        </p:nvCxnSpPr>
        <p:spPr>
          <a:xfrm>
            <a:off x="1443137" y="3754914"/>
            <a:ext cx="1008764" cy="480836"/>
          </a:xfrm>
          <a:prstGeom prst="straightConnector1">
            <a:avLst/>
          </a:prstGeom>
          <a:ln w="28575">
            <a:solidFill>
              <a:srgbClr val="003057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76F9F6-DD87-4509-8DD4-43CEBCB6774D}"/>
              </a:ext>
            </a:extLst>
          </p:cNvPr>
          <p:cNvCxnSpPr>
            <a:cxnSpLocks/>
            <a:stCxn id="6" idx="2"/>
            <a:endCxn id="66" idx="3"/>
          </p:cNvCxnSpPr>
          <p:nvPr/>
        </p:nvCxnSpPr>
        <p:spPr>
          <a:xfrm>
            <a:off x="2451901" y="3754916"/>
            <a:ext cx="0" cy="48083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4C8623-433B-48F0-A3D8-BB8394C79EC7}"/>
              </a:ext>
            </a:extLst>
          </p:cNvPr>
          <p:cNvCxnSpPr>
            <a:cxnSpLocks/>
            <a:stCxn id="9" idx="2"/>
            <a:endCxn id="66" idx="3"/>
          </p:cNvCxnSpPr>
          <p:nvPr/>
        </p:nvCxnSpPr>
        <p:spPr>
          <a:xfrm flipH="1">
            <a:off x="2451901" y="3754912"/>
            <a:ext cx="1008764" cy="48083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1791D4-C5CA-43CB-85B8-2E94CA6C61CE}"/>
              </a:ext>
            </a:extLst>
          </p:cNvPr>
          <p:cNvCxnSpPr>
            <a:cxnSpLocks/>
            <a:stCxn id="9" idx="2"/>
            <a:endCxn id="63" idx="3"/>
          </p:cNvCxnSpPr>
          <p:nvPr/>
        </p:nvCxnSpPr>
        <p:spPr>
          <a:xfrm>
            <a:off x="3460664" y="3754912"/>
            <a:ext cx="2459107" cy="48083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11A864-4095-425F-A898-DA1CDD6ABEA9}"/>
              </a:ext>
            </a:extLst>
          </p:cNvPr>
          <p:cNvCxnSpPr>
            <a:cxnSpLocks/>
            <a:stCxn id="6" idx="2"/>
            <a:endCxn id="63" idx="3"/>
          </p:cNvCxnSpPr>
          <p:nvPr/>
        </p:nvCxnSpPr>
        <p:spPr>
          <a:xfrm>
            <a:off x="2451901" y="3754916"/>
            <a:ext cx="3467871" cy="48083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9A924B-8B18-412D-9668-9FD5D56F2EEC}"/>
              </a:ext>
            </a:extLst>
          </p:cNvPr>
          <p:cNvCxnSpPr>
            <a:cxnSpLocks/>
            <a:stCxn id="5" idx="2"/>
            <a:endCxn id="63" idx="3"/>
          </p:cNvCxnSpPr>
          <p:nvPr/>
        </p:nvCxnSpPr>
        <p:spPr>
          <a:xfrm>
            <a:off x="1443137" y="3754914"/>
            <a:ext cx="4476635" cy="480836"/>
          </a:xfrm>
          <a:prstGeom prst="straightConnector1">
            <a:avLst/>
          </a:prstGeom>
          <a:ln w="28575">
            <a:solidFill>
              <a:srgbClr val="003057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BD2DF1-2D75-400D-8597-2334D2ED3ADC}"/>
              </a:ext>
            </a:extLst>
          </p:cNvPr>
          <p:cNvCxnSpPr>
            <a:cxnSpLocks/>
            <a:stCxn id="7" idx="2"/>
            <a:endCxn id="63" idx="3"/>
          </p:cNvCxnSpPr>
          <p:nvPr/>
        </p:nvCxnSpPr>
        <p:spPr>
          <a:xfrm>
            <a:off x="4911008" y="3754912"/>
            <a:ext cx="1008764" cy="48083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5219E9-E6C8-479B-AACB-A80FB04B164C}"/>
              </a:ext>
            </a:extLst>
          </p:cNvPr>
          <p:cNvCxnSpPr>
            <a:cxnSpLocks/>
            <a:stCxn id="8" idx="2"/>
            <a:endCxn id="63" idx="3"/>
          </p:cNvCxnSpPr>
          <p:nvPr/>
        </p:nvCxnSpPr>
        <p:spPr>
          <a:xfrm>
            <a:off x="5919772" y="3754910"/>
            <a:ext cx="0" cy="4808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0A3358-9DDB-4C11-B6F4-2A89D3D81F4A}"/>
              </a:ext>
            </a:extLst>
          </p:cNvPr>
          <p:cNvCxnSpPr>
            <a:cxnSpLocks/>
            <a:stCxn id="10" idx="2"/>
            <a:endCxn id="63" idx="3"/>
          </p:cNvCxnSpPr>
          <p:nvPr/>
        </p:nvCxnSpPr>
        <p:spPr>
          <a:xfrm flipH="1">
            <a:off x="5919772" y="3754908"/>
            <a:ext cx="1008764" cy="480843"/>
          </a:xfrm>
          <a:prstGeom prst="straightConnector1">
            <a:avLst/>
          </a:prstGeom>
          <a:ln w="28575">
            <a:solidFill>
              <a:srgbClr val="B3A369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BC6DF8-9657-48DC-88DE-81B86DDFAB5C}"/>
              </a:ext>
            </a:extLst>
          </p:cNvPr>
          <p:cNvCxnSpPr>
            <a:cxnSpLocks/>
            <a:stCxn id="8" idx="2"/>
            <a:endCxn id="66" idx="3"/>
          </p:cNvCxnSpPr>
          <p:nvPr/>
        </p:nvCxnSpPr>
        <p:spPr>
          <a:xfrm flipH="1">
            <a:off x="2451901" y="3754910"/>
            <a:ext cx="3467871" cy="4808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0278FD-E4C4-4F1C-8A35-A8AD5C922FC4}"/>
              </a:ext>
            </a:extLst>
          </p:cNvPr>
          <p:cNvCxnSpPr>
            <a:cxnSpLocks/>
            <a:stCxn id="10" idx="2"/>
            <a:endCxn id="66" idx="3"/>
          </p:cNvCxnSpPr>
          <p:nvPr/>
        </p:nvCxnSpPr>
        <p:spPr>
          <a:xfrm flipH="1">
            <a:off x="2451901" y="3754908"/>
            <a:ext cx="4476635" cy="480843"/>
          </a:xfrm>
          <a:prstGeom prst="straightConnector1">
            <a:avLst/>
          </a:prstGeom>
          <a:ln w="28575">
            <a:solidFill>
              <a:srgbClr val="B3A369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B9C391-3667-49DE-BC13-EE0CB0042988}"/>
              </a:ext>
            </a:extLst>
          </p:cNvPr>
          <p:cNvCxnSpPr>
            <a:cxnSpLocks/>
            <a:stCxn id="7" idx="2"/>
            <a:endCxn id="66" idx="3"/>
          </p:cNvCxnSpPr>
          <p:nvPr/>
        </p:nvCxnSpPr>
        <p:spPr>
          <a:xfrm flipH="1">
            <a:off x="2451901" y="3754912"/>
            <a:ext cx="2459107" cy="48083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336EB00-A562-4638-9B81-235D7EA963D1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1443137" y="3754914"/>
            <a:ext cx="0" cy="12675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B91BB8-509B-4160-9CF2-7D33597C9CB0}"/>
              </a:ext>
            </a:extLst>
          </p:cNvPr>
          <p:cNvCxnSpPr>
            <a:cxnSpLocks/>
            <a:stCxn id="66" idx="0"/>
            <a:endCxn id="11" idx="0"/>
          </p:cNvCxnSpPr>
          <p:nvPr/>
        </p:nvCxnSpPr>
        <p:spPr>
          <a:xfrm flipH="1">
            <a:off x="1443137" y="4589014"/>
            <a:ext cx="1008764" cy="4334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D753F4-E564-4803-BDB7-803400655E9B}"/>
              </a:ext>
            </a:extLst>
          </p:cNvPr>
          <p:cNvCxnSpPr>
            <a:cxnSpLocks/>
            <a:stCxn id="63" idx="0"/>
            <a:endCxn id="11" idx="0"/>
          </p:cNvCxnSpPr>
          <p:nvPr/>
        </p:nvCxnSpPr>
        <p:spPr>
          <a:xfrm flipH="1">
            <a:off x="1443137" y="4589014"/>
            <a:ext cx="4476635" cy="4334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8D9FE9-F497-4F8E-B782-E884A2C4BBDC}"/>
              </a:ext>
            </a:extLst>
          </p:cNvPr>
          <p:cNvCxnSpPr>
            <a:cxnSpLocks/>
            <a:stCxn id="66" idx="0"/>
            <a:endCxn id="12" idx="0"/>
          </p:cNvCxnSpPr>
          <p:nvPr/>
        </p:nvCxnSpPr>
        <p:spPr>
          <a:xfrm>
            <a:off x="2451901" y="4589014"/>
            <a:ext cx="0" cy="43341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5A21847-2A21-45DC-ABED-F6B404EE1B68}"/>
              </a:ext>
            </a:extLst>
          </p:cNvPr>
          <p:cNvCxnSpPr>
            <a:cxnSpLocks/>
            <a:stCxn id="66" idx="0"/>
            <a:endCxn id="15" idx="0"/>
          </p:cNvCxnSpPr>
          <p:nvPr/>
        </p:nvCxnSpPr>
        <p:spPr>
          <a:xfrm>
            <a:off x="2451901" y="4589014"/>
            <a:ext cx="1008764" cy="433407"/>
          </a:xfrm>
          <a:prstGeom prst="straightConnector1">
            <a:avLst/>
          </a:prstGeom>
          <a:ln w="28575">
            <a:solidFill>
              <a:srgbClr val="003057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6FA0C74-9C2C-4643-8D8B-CC86DDE5D751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3460664" y="3754912"/>
            <a:ext cx="0" cy="12675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09A750D-20D0-4E30-A0BC-17246444FCFC}"/>
              </a:ext>
            </a:extLst>
          </p:cNvPr>
          <p:cNvCxnSpPr>
            <a:cxnSpLocks/>
            <a:stCxn id="66" idx="0"/>
            <a:endCxn id="13" idx="0"/>
          </p:cNvCxnSpPr>
          <p:nvPr/>
        </p:nvCxnSpPr>
        <p:spPr>
          <a:xfrm>
            <a:off x="2451901" y="4589014"/>
            <a:ext cx="2459107" cy="4334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B73A7A6-FBE6-4438-B169-A98E0C5D20DD}"/>
              </a:ext>
            </a:extLst>
          </p:cNvPr>
          <p:cNvCxnSpPr>
            <a:cxnSpLocks/>
            <a:stCxn id="66" idx="0"/>
            <a:endCxn id="14" idx="0"/>
          </p:cNvCxnSpPr>
          <p:nvPr/>
        </p:nvCxnSpPr>
        <p:spPr>
          <a:xfrm>
            <a:off x="2451901" y="4589014"/>
            <a:ext cx="3467871" cy="43340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92677E2-992C-4B7D-841E-ADD3B238590B}"/>
              </a:ext>
            </a:extLst>
          </p:cNvPr>
          <p:cNvCxnSpPr>
            <a:cxnSpLocks/>
            <a:stCxn id="66" idx="0"/>
            <a:endCxn id="16" idx="0"/>
          </p:cNvCxnSpPr>
          <p:nvPr/>
        </p:nvCxnSpPr>
        <p:spPr>
          <a:xfrm>
            <a:off x="2451901" y="4589014"/>
            <a:ext cx="4476635" cy="43340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17224C7-0CC5-4774-AB01-1B0301A6B506}"/>
              </a:ext>
            </a:extLst>
          </p:cNvPr>
          <p:cNvCxnSpPr>
            <a:cxnSpLocks/>
            <a:stCxn id="63" idx="0"/>
            <a:endCxn id="16" idx="0"/>
          </p:cNvCxnSpPr>
          <p:nvPr/>
        </p:nvCxnSpPr>
        <p:spPr>
          <a:xfrm>
            <a:off x="5919772" y="4589014"/>
            <a:ext cx="1008764" cy="43340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45FC73-A565-40EA-927D-BE027F98984A}"/>
              </a:ext>
            </a:extLst>
          </p:cNvPr>
          <p:cNvCxnSpPr>
            <a:cxnSpLocks/>
            <a:stCxn id="63" idx="0"/>
            <a:endCxn id="14" idx="0"/>
          </p:cNvCxnSpPr>
          <p:nvPr/>
        </p:nvCxnSpPr>
        <p:spPr>
          <a:xfrm>
            <a:off x="5919772" y="4589014"/>
            <a:ext cx="0" cy="433406"/>
          </a:xfrm>
          <a:prstGeom prst="straightConnector1">
            <a:avLst/>
          </a:prstGeom>
          <a:ln w="28575">
            <a:solidFill>
              <a:srgbClr val="B3A369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52087EE-19D6-4C7A-9742-19D9A9F7A711}"/>
              </a:ext>
            </a:extLst>
          </p:cNvPr>
          <p:cNvCxnSpPr>
            <a:cxnSpLocks/>
            <a:stCxn id="63" idx="0"/>
            <a:endCxn id="13" idx="0"/>
          </p:cNvCxnSpPr>
          <p:nvPr/>
        </p:nvCxnSpPr>
        <p:spPr>
          <a:xfrm flipH="1">
            <a:off x="4911008" y="4589014"/>
            <a:ext cx="1008764" cy="4334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CB7127-871F-4106-89B1-0A7EE0AEBAE0}"/>
              </a:ext>
            </a:extLst>
          </p:cNvPr>
          <p:cNvCxnSpPr>
            <a:cxnSpLocks/>
            <a:stCxn id="63" idx="0"/>
            <a:endCxn id="15" idx="0"/>
          </p:cNvCxnSpPr>
          <p:nvPr/>
        </p:nvCxnSpPr>
        <p:spPr>
          <a:xfrm flipH="1">
            <a:off x="3460664" y="4589014"/>
            <a:ext cx="2459107" cy="4334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CBDE0D-8575-44BA-B9D5-1F1CBD1EEE55}"/>
              </a:ext>
            </a:extLst>
          </p:cNvPr>
          <p:cNvCxnSpPr>
            <a:cxnSpLocks/>
            <a:stCxn id="63" idx="0"/>
            <a:endCxn id="12" idx="0"/>
          </p:cNvCxnSpPr>
          <p:nvPr/>
        </p:nvCxnSpPr>
        <p:spPr>
          <a:xfrm flipH="1">
            <a:off x="2451901" y="4589014"/>
            <a:ext cx="3467871" cy="43341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B1AB11-5C34-4460-8596-CA44A8414A74}"/>
              </a:ext>
            </a:extLst>
          </p:cNvPr>
          <p:cNvCxnSpPr>
            <a:cxnSpLocks/>
            <a:stCxn id="10" idx="2"/>
            <a:endCxn id="16" idx="0"/>
          </p:cNvCxnSpPr>
          <p:nvPr/>
        </p:nvCxnSpPr>
        <p:spPr>
          <a:xfrm>
            <a:off x="6928536" y="3754908"/>
            <a:ext cx="0" cy="12675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E82AF5B-95EF-48D4-A26D-4010ED8EEC73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4911008" y="3754912"/>
            <a:ext cx="0" cy="12675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765CCF3-AB9A-4C97-9F58-7D0A1F2346F3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1443137" y="3754916"/>
            <a:ext cx="1008764" cy="12675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E1AC5EF-6B87-4118-B406-FC889DA98CA6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2451901" y="3754916"/>
            <a:ext cx="1008764" cy="126750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893B0AD-0274-4FBC-83B9-5FD3A014CA11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>
            <a:off x="4911008" y="3754912"/>
            <a:ext cx="1008764" cy="12675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D381B6F-9D7B-468A-A9C4-5E70849184BC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5919772" y="3754908"/>
            <a:ext cx="1008764" cy="126751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9DB290B-0E02-41E2-A1F4-5E290DAE9DB0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H="1">
            <a:off x="4911008" y="3754908"/>
            <a:ext cx="2017528" cy="126751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2A149E0-3CD5-436A-8A60-19F093798B6C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1443137" y="3754914"/>
            <a:ext cx="1008764" cy="126751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DDD49D5-706C-4887-B495-286B7F39704A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>
            <a:off x="1443137" y="3754914"/>
            <a:ext cx="2017528" cy="12675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6AA1351-A583-45D6-9A2D-91843F87C2C0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5919772" y="3754910"/>
            <a:ext cx="1008764" cy="12675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0A3FEC0-1A3C-4F70-BFE7-726F30713B42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flipH="1">
            <a:off x="4911008" y="3754910"/>
            <a:ext cx="1008764" cy="126751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E962CA8-F456-4C31-8AC1-803E0DDBBFD3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4911008" y="3754912"/>
            <a:ext cx="2017528" cy="126750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E0342F53-EAB0-4B64-9B32-6A42B1A83DBE}"/>
              </a:ext>
            </a:extLst>
          </p:cNvPr>
          <p:cNvSpPr/>
          <p:nvPr/>
        </p:nvSpPr>
        <p:spPr>
          <a:xfrm flipV="1">
            <a:off x="5566508" y="4235751"/>
            <a:ext cx="706527" cy="353264"/>
          </a:xfrm>
          <a:prstGeom prst="triangle">
            <a:avLst/>
          </a:prstGeom>
          <a:pattFill prst="solidDmnd">
            <a:fgClr>
              <a:srgbClr val="B3A369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05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5E3AE49-C833-4816-A228-7B1DD6E21FFB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2451901" y="3754912"/>
            <a:ext cx="1008764" cy="126751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1788AE5-62EE-4FEA-8685-2246B5CAC43C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1443137" y="3754912"/>
            <a:ext cx="2017528" cy="126751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4E13A8B2-7716-477A-87C1-791DE0F1BCFB}"/>
              </a:ext>
            </a:extLst>
          </p:cNvPr>
          <p:cNvSpPr/>
          <p:nvPr/>
        </p:nvSpPr>
        <p:spPr>
          <a:xfrm flipV="1">
            <a:off x="2098637" y="4235751"/>
            <a:ext cx="706527" cy="353264"/>
          </a:xfrm>
          <a:prstGeom prst="triangle">
            <a:avLst/>
          </a:prstGeom>
          <a:pattFill prst="solidDmnd">
            <a:fgClr>
              <a:srgbClr val="003057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0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100BA5-E895-43F8-AE53-C3607D53F675}"/>
                  </a:ext>
                </a:extLst>
              </p:cNvPr>
              <p:cNvSpPr/>
              <p:nvPr/>
            </p:nvSpPr>
            <p:spPr>
              <a:xfrm>
                <a:off x="1246825" y="2921836"/>
                <a:ext cx="701650" cy="235509"/>
              </a:xfrm>
              <a:prstGeom prst="rect">
                <a:avLst/>
              </a:prstGeom>
              <a:solidFill>
                <a:srgbClr val="003057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0,0,0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100BA5-E895-43F8-AE53-C3607D53F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25" y="2921836"/>
                <a:ext cx="701650" cy="235509"/>
              </a:xfrm>
              <a:prstGeom prst="rect">
                <a:avLst/>
              </a:prstGeom>
              <a:blipFill>
                <a:blip r:embed="rId2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591A46-66C9-4A9E-9BA2-294E04FEB3C1}"/>
                  </a:ext>
                </a:extLst>
              </p:cNvPr>
              <p:cNvSpPr/>
              <p:nvPr/>
            </p:nvSpPr>
            <p:spPr>
              <a:xfrm>
                <a:off x="7553754" y="2889743"/>
                <a:ext cx="919932" cy="2355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591A46-66C9-4A9E-9BA2-294E04FEB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754" y="2889743"/>
                <a:ext cx="919932" cy="235509"/>
              </a:xfrm>
              <a:prstGeom prst="rect">
                <a:avLst/>
              </a:prstGeom>
              <a:blipFill>
                <a:blip r:embed="rId3"/>
                <a:stretch>
                  <a:fillRect t="-23077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3F7CC38-EFBB-4763-A126-3AD36F1D683B}"/>
                  </a:ext>
                </a:extLst>
              </p:cNvPr>
              <p:cNvSpPr/>
              <p:nvPr/>
            </p:nvSpPr>
            <p:spPr>
              <a:xfrm>
                <a:off x="7565650" y="3243003"/>
                <a:ext cx="919932" cy="2355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3F7CC38-EFBB-4763-A126-3AD36F1D6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50" y="3243003"/>
                <a:ext cx="919932" cy="235509"/>
              </a:xfrm>
              <a:prstGeom prst="rect">
                <a:avLst/>
              </a:prstGeom>
              <a:blipFill>
                <a:blip r:embed="rId4"/>
                <a:stretch>
                  <a:fillRect t="-23077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5F5047F-153C-493D-A209-8167153C19EC}"/>
                  </a:ext>
                </a:extLst>
              </p:cNvPr>
              <p:cNvSpPr/>
              <p:nvPr/>
            </p:nvSpPr>
            <p:spPr>
              <a:xfrm>
                <a:off x="7565650" y="3596262"/>
                <a:ext cx="919932" cy="235509"/>
              </a:xfrm>
              <a:prstGeom prst="rect">
                <a:avLst/>
              </a:prstGeom>
              <a:solidFill>
                <a:srgbClr val="B3A369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5F5047F-153C-493D-A209-8167153C1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50" y="3596262"/>
                <a:ext cx="919932" cy="235509"/>
              </a:xfrm>
              <a:prstGeom prst="rect">
                <a:avLst/>
              </a:prstGeom>
              <a:blipFill>
                <a:blip r:embed="rId5"/>
                <a:stretch>
                  <a:fillRect t="-23077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A4F88EB-8F4E-443A-95A6-A1C9832DCFA6}"/>
                  </a:ext>
                </a:extLst>
              </p:cNvPr>
              <p:cNvSpPr/>
              <p:nvPr/>
            </p:nvSpPr>
            <p:spPr>
              <a:xfrm>
                <a:off x="7565649" y="3949522"/>
                <a:ext cx="919932" cy="2355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A4F88EB-8F4E-443A-95A6-A1C9832DC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49" y="3949522"/>
                <a:ext cx="919932" cy="235509"/>
              </a:xfrm>
              <a:prstGeom prst="rect">
                <a:avLst/>
              </a:prstGeom>
              <a:blipFill>
                <a:blip r:embed="rId6"/>
                <a:stretch>
                  <a:fillRect t="-25641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58BDF32-376B-436C-A86C-1F491BE9C7C4}"/>
              </a:ext>
            </a:extLst>
          </p:cNvPr>
          <p:cNvCxnSpPr>
            <a:cxnSpLocks/>
          </p:cNvCxnSpPr>
          <p:nvPr/>
        </p:nvCxnSpPr>
        <p:spPr>
          <a:xfrm flipV="1">
            <a:off x="7287748" y="2929063"/>
            <a:ext cx="226211" cy="431698"/>
          </a:xfrm>
          <a:prstGeom prst="line">
            <a:avLst/>
          </a:prstGeom>
          <a:ln>
            <a:solidFill>
              <a:srgbClr val="B3A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4AC7B25-4B8F-4987-BA58-6B259619863D}"/>
              </a:ext>
            </a:extLst>
          </p:cNvPr>
          <p:cNvCxnSpPr>
            <a:cxnSpLocks/>
          </p:cNvCxnSpPr>
          <p:nvPr/>
        </p:nvCxnSpPr>
        <p:spPr>
          <a:xfrm>
            <a:off x="7310012" y="3779043"/>
            <a:ext cx="221824" cy="371049"/>
          </a:xfrm>
          <a:prstGeom prst="line">
            <a:avLst/>
          </a:prstGeom>
          <a:ln>
            <a:solidFill>
              <a:srgbClr val="B3A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CBF94A1-C21D-4B09-94BA-652760F13BBE}"/>
              </a:ext>
            </a:extLst>
          </p:cNvPr>
          <p:cNvGrpSpPr>
            <a:grpSpLocks noChangeAspect="1"/>
          </p:cNvGrpSpPr>
          <p:nvPr/>
        </p:nvGrpSpPr>
        <p:grpSpPr>
          <a:xfrm>
            <a:off x="9391258" y="2660321"/>
            <a:ext cx="2147083" cy="2286000"/>
            <a:chOff x="882299" y="3370397"/>
            <a:chExt cx="2692751" cy="2866975"/>
          </a:xfrm>
        </p:grpSpPr>
        <p:sp>
          <p:nvSpPr>
            <p:cNvPr id="75" name="Arrow: Left-Right 74">
              <a:extLst>
                <a:ext uri="{FF2B5EF4-FFF2-40B4-BE49-F238E27FC236}">
                  <a16:creationId xmlns:a16="http://schemas.microsoft.com/office/drawing/2014/main" id="{89E08F58-3F93-4C42-880C-F531F4FF4F92}"/>
                </a:ext>
              </a:extLst>
            </p:cNvPr>
            <p:cNvSpPr/>
            <p:nvPr/>
          </p:nvSpPr>
          <p:spPr>
            <a:xfrm>
              <a:off x="1186683" y="4624736"/>
              <a:ext cx="2036862" cy="332539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Network on Chip</a:t>
              </a:r>
            </a:p>
          </p:txBody>
        </p:sp>
        <p:sp>
          <p:nvSpPr>
            <p:cNvPr id="76" name="Arrow: Left-Right 75">
              <a:extLst>
                <a:ext uri="{FF2B5EF4-FFF2-40B4-BE49-F238E27FC236}">
                  <a16:creationId xmlns:a16="http://schemas.microsoft.com/office/drawing/2014/main" id="{C2CE0903-8DA6-4981-92CE-040D2567FC1E}"/>
                </a:ext>
              </a:extLst>
            </p:cNvPr>
            <p:cNvSpPr/>
            <p:nvPr/>
          </p:nvSpPr>
          <p:spPr>
            <a:xfrm rot="5400000">
              <a:off x="2076086" y="4938959"/>
              <a:ext cx="289428" cy="143939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Arrow: Left-Right 76">
              <a:extLst>
                <a:ext uri="{FF2B5EF4-FFF2-40B4-BE49-F238E27FC236}">
                  <a16:creationId xmlns:a16="http://schemas.microsoft.com/office/drawing/2014/main" id="{58625AED-C1CE-4EAB-AEBB-233BE60EC7C7}"/>
                </a:ext>
              </a:extLst>
            </p:cNvPr>
            <p:cNvSpPr/>
            <p:nvPr/>
          </p:nvSpPr>
          <p:spPr>
            <a:xfrm rot="5400000">
              <a:off x="2076085" y="4493601"/>
              <a:ext cx="289427" cy="143939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0651FA4-B8DD-414B-8E0C-3203E6C7B056}"/>
                </a:ext>
              </a:extLst>
            </p:cNvPr>
            <p:cNvGrpSpPr/>
            <p:nvPr/>
          </p:nvGrpSpPr>
          <p:grpSpPr>
            <a:xfrm>
              <a:off x="932564" y="3516823"/>
              <a:ext cx="2579374" cy="1005840"/>
              <a:chOff x="8527276" y="1772208"/>
              <a:chExt cx="2579374" cy="100584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7866490-535F-4F71-A2C6-169E89B99B5E}"/>
                  </a:ext>
                </a:extLst>
              </p:cNvPr>
              <p:cNvSpPr/>
              <p:nvPr/>
            </p:nvSpPr>
            <p:spPr>
              <a:xfrm>
                <a:off x="8686800" y="1772208"/>
                <a:ext cx="2257425" cy="10058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305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049D7B7-5C60-4393-99DD-87F1449000A4}"/>
                  </a:ext>
                </a:extLst>
              </p:cNvPr>
              <p:cNvSpPr/>
              <p:nvPr/>
            </p:nvSpPr>
            <p:spPr>
              <a:xfrm>
                <a:off x="9160253" y="1890440"/>
                <a:ext cx="552865" cy="332540"/>
              </a:xfrm>
              <a:prstGeom prst="rect">
                <a:avLst/>
              </a:prstGeom>
              <a:solidFill>
                <a:srgbClr val="0030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BB71B72-53B9-4DE1-9EA9-05EE49D305DE}"/>
                  </a:ext>
                </a:extLst>
              </p:cNvPr>
              <p:cNvSpPr/>
              <p:nvPr/>
            </p:nvSpPr>
            <p:spPr>
              <a:xfrm>
                <a:off x="9891883" y="1889495"/>
                <a:ext cx="552864" cy="332540"/>
              </a:xfrm>
              <a:prstGeom prst="rect">
                <a:avLst/>
              </a:prstGeom>
              <a:pattFill prst="solidDmnd">
                <a:fgClr>
                  <a:srgbClr val="003057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FFF2E87-8E24-4EB5-9132-6AC8ADB57BDB}"/>
                  </a:ext>
                </a:extLst>
              </p:cNvPr>
              <p:cNvSpPr txBox="1"/>
              <p:nvPr/>
            </p:nvSpPr>
            <p:spPr>
              <a:xfrm>
                <a:off x="8527276" y="1958593"/>
                <a:ext cx="801353" cy="289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050" dirty="0"/>
                  <a:t>ACC1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21B97F-042C-444A-AFFD-CDE50653B87D}"/>
                  </a:ext>
                </a:extLst>
              </p:cNvPr>
              <p:cNvSpPr txBox="1"/>
              <p:nvPr/>
            </p:nvSpPr>
            <p:spPr>
              <a:xfrm>
                <a:off x="10305297" y="1957648"/>
                <a:ext cx="801353" cy="289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050" dirty="0"/>
                  <a:t>ACC2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49B8CE0-AB0F-41D8-81D6-81E223431753}"/>
                  </a:ext>
                </a:extLst>
              </p:cNvPr>
              <p:cNvSpPr/>
              <p:nvPr/>
            </p:nvSpPr>
            <p:spPr>
              <a:xfrm>
                <a:off x="9165600" y="2410155"/>
                <a:ext cx="1279147" cy="266085"/>
              </a:xfrm>
              <a:prstGeom prst="rect">
                <a:avLst/>
              </a:prstGeom>
              <a:solidFill>
                <a:srgbClr val="EAAA00"/>
              </a:solidFill>
              <a:ln>
                <a:solidFill>
                  <a:srgbClr val="0030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050" dirty="0">
                    <a:solidFill>
                      <a:schemeClr val="tx1"/>
                    </a:solidFill>
                  </a:rPr>
                  <a:t>Shared Buffer</a:t>
                </a:r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9FDE8CAF-25E4-4703-AB52-CA875D174E65}"/>
                  </a:ext>
                </a:extLst>
              </p:cNvPr>
              <p:cNvCxnSpPr>
                <a:cxnSpLocks/>
                <a:stCxn id="90" idx="2"/>
              </p:cNvCxnSpPr>
              <p:nvPr/>
            </p:nvCxnSpPr>
            <p:spPr>
              <a:xfrm>
                <a:off x="9436686" y="2222980"/>
                <a:ext cx="0" cy="182880"/>
              </a:xfrm>
              <a:prstGeom prst="straightConnector1">
                <a:avLst/>
              </a:prstGeom>
              <a:ln w="19050">
                <a:solidFill>
                  <a:srgbClr val="003057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8B6E8599-A39B-472F-B7E4-66FA0E69451E}"/>
                  </a:ext>
                </a:extLst>
              </p:cNvPr>
              <p:cNvCxnSpPr>
                <a:cxnSpLocks/>
                <a:stCxn id="91" idx="2"/>
              </p:cNvCxnSpPr>
              <p:nvPr/>
            </p:nvCxnSpPr>
            <p:spPr>
              <a:xfrm>
                <a:off x="10168315" y="2222035"/>
                <a:ext cx="0" cy="183825"/>
              </a:xfrm>
              <a:prstGeom prst="straightConnector1">
                <a:avLst/>
              </a:prstGeom>
              <a:ln w="19050">
                <a:solidFill>
                  <a:srgbClr val="003057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6628355-64A6-4682-A3D7-8002EB5F3053}"/>
                </a:ext>
              </a:extLst>
            </p:cNvPr>
            <p:cNvGrpSpPr/>
            <p:nvPr/>
          </p:nvGrpSpPr>
          <p:grpSpPr>
            <a:xfrm>
              <a:off x="932564" y="5045281"/>
              <a:ext cx="2579374" cy="1005840"/>
              <a:chOff x="6157761" y="413374"/>
              <a:chExt cx="2579374" cy="100584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CB3C633-2DBB-483B-B9E0-A59CC0ED65AA}"/>
                  </a:ext>
                </a:extLst>
              </p:cNvPr>
              <p:cNvSpPr/>
              <p:nvPr/>
            </p:nvSpPr>
            <p:spPr>
              <a:xfrm>
                <a:off x="6317285" y="413374"/>
                <a:ext cx="2257425" cy="10058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305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04E62F4-B694-43DF-A676-4677328BA8ED}"/>
                  </a:ext>
                </a:extLst>
              </p:cNvPr>
              <p:cNvSpPr/>
              <p:nvPr/>
            </p:nvSpPr>
            <p:spPr>
              <a:xfrm>
                <a:off x="6790738" y="983816"/>
                <a:ext cx="552865" cy="332540"/>
              </a:xfrm>
              <a:prstGeom prst="rect">
                <a:avLst/>
              </a:prstGeom>
              <a:solidFill>
                <a:srgbClr val="B3A36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A73F3B6-731C-4080-95E0-5E6377C3CAD3}"/>
                  </a:ext>
                </a:extLst>
              </p:cNvPr>
              <p:cNvSpPr/>
              <p:nvPr/>
            </p:nvSpPr>
            <p:spPr>
              <a:xfrm>
                <a:off x="7522368" y="982871"/>
                <a:ext cx="552864" cy="332540"/>
              </a:xfrm>
              <a:prstGeom prst="rect">
                <a:avLst/>
              </a:prstGeom>
              <a:pattFill prst="solidDmnd">
                <a:fgClr>
                  <a:srgbClr val="B3A36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4FD8D95-D06D-4DE2-8C58-B21A623574A8}"/>
                  </a:ext>
                </a:extLst>
              </p:cNvPr>
              <p:cNvSpPr txBox="1"/>
              <p:nvPr/>
            </p:nvSpPr>
            <p:spPr>
              <a:xfrm>
                <a:off x="6157761" y="1051969"/>
                <a:ext cx="801353" cy="289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050" dirty="0"/>
                  <a:t>ACC3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D3B394D-7385-4957-9942-8D9EBD86F19F}"/>
                  </a:ext>
                </a:extLst>
              </p:cNvPr>
              <p:cNvSpPr txBox="1"/>
              <p:nvPr/>
            </p:nvSpPr>
            <p:spPr>
              <a:xfrm>
                <a:off x="7935782" y="1051024"/>
                <a:ext cx="801353" cy="2899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050" dirty="0"/>
                  <a:t>ACC4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41FB1E1-8F56-41E6-8EE2-43B9525BF7CD}"/>
                  </a:ext>
                </a:extLst>
              </p:cNvPr>
              <p:cNvSpPr/>
              <p:nvPr/>
            </p:nvSpPr>
            <p:spPr>
              <a:xfrm>
                <a:off x="6790738" y="528894"/>
                <a:ext cx="1279147" cy="266085"/>
              </a:xfrm>
              <a:prstGeom prst="rect">
                <a:avLst/>
              </a:prstGeom>
              <a:solidFill>
                <a:srgbClr val="EAAA00"/>
              </a:solidFill>
              <a:ln>
                <a:solidFill>
                  <a:srgbClr val="0030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050" dirty="0">
                    <a:solidFill>
                      <a:schemeClr val="tx1"/>
                    </a:solidFill>
                  </a:rPr>
                  <a:t>Shared Buffer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2BCCBF1-C08A-46FC-B9F5-0430C8B1C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7170" y="799991"/>
                <a:ext cx="0" cy="182880"/>
              </a:xfrm>
              <a:prstGeom prst="straightConnector1">
                <a:avLst/>
              </a:prstGeom>
              <a:ln w="19050">
                <a:solidFill>
                  <a:srgbClr val="003057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E1317A67-68F0-45A5-BD24-05F2A1D0C50B}"/>
                  </a:ext>
                </a:extLst>
              </p:cNvPr>
              <p:cNvCxnSpPr>
                <a:cxnSpLocks/>
                <a:endCxn id="83" idx="0"/>
              </p:cNvCxnSpPr>
              <p:nvPr/>
            </p:nvCxnSpPr>
            <p:spPr>
              <a:xfrm flipH="1">
                <a:off x="7798800" y="800936"/>
                <a:ext cx="378" cy="181935"/>
              </a:xfrm>
              <a:prstGeom prst="straightConnector1">
                <a:avLst/>
              </a:prstGeom>
              <a:ln w="19050">
                <a:solidFill>
                  <a:srgbClr val="003057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C39AD61-6232-4663-A8DC-0398523FB95B}"/>
                </a:ext>
              </a:extLst>
            </p:cNvPr>
            <p:cNvSpPr/>
            <p:nvPr/>
          </p:nvSpPr>
          <p:spPr>
            <a:xfrm>
              <a:off x="882299" y="3370397"/>
              <a:ext cx="2692751" cy="2866975"/>
            </a:xfrm>
            <a:prstGeom prst="rect">
              <a:avLst/>
            </a:prstGeom>
            <a:noFill/>
            <a:ln>
              <a:solidFill>
                <a:srgbClr val="00305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A93C91BA-5A0E-4287-BC43-7CFFBF6454FA}"/>
              </a:ext>
            </a:extLst>
          </p:cNvPr>
          <p:cNvSpPr/>
          <p:nvPr/>
        </p:nvSpPr>
        <p:spPr>
          <a:xfrm>
            <a:off x="965200" y="2869363"/>
            <a:ext cx="2888440" cy="45213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60000"/>
              </a:solidFill>
            </a:endParaRP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0605E0C7-9D80-4315-91EE-A133031C416B}"/>
              </a:ext>
            </a:extLst>
          </p:cNvPr>
          <p:cNvSpPr txBox="1">
            <a:spLocks/>
          </p:cNvSpPr>
          <p:nvPr/>
        </p:nvSpPr>
        <p:spPr>
          <a:xfrm>
            <a:off x="1497373" y="2507659"/>
            <a:ext cx="601264" cy="447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rgbClr val="A40000"/>
                </a:solidFill>
              </a:rPr>
              <a:t>0.7</a:t>
            </a:r>
            <a:endParaRPr lang="en-US" sz="1800" b="1" dirty="0">
              <a:solidFill>
                <a:srgbClr val="A40000"/>
              </a:solidFill>
            </a:endParaRP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43493F2B-004C-4CCA-B1BE-001C4D636686}"/>
              </a:ext>
            </a:extLst>
          </p:cNvPr>
          <p:cNvSpPr txBox="1">
            <a:spLocks/>
          </p:cNvSpPr>
          <p:nvPr/>
        </p:nvSpPr>
        <p:spPr>
          <a:xfrm>
            <a:off x="2549010" y="2516121"/>
            <a:ext cx="601264" cy="447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rgbClr val="A40000"/>
                </a:solidFill>
              </a:rPr>
              <a:t>0.2</a:t>
            </a:r>
            <a:endParaRPr lang="en-US" sz="1800" b="1" dirty="0">
              <a:solidFill>
                <a:srgbClr val="A40000"/>
              </a:solidFill>
            </a:endParaRP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9DD42576-5C50-4463-8ED9-3645BAC81134}"/>
              </a:ext>
            </a:extLst>
          </p:cNvPr>
          <p:cNvSpPr txBox="1">
            <a:spLocks/>
          </p:cNvSpPr>
          <p:nvPr/>
        </p:nvSpPr>
        <p:spPr>
          <a:xfrm>
            <a:off x="3248349" y="2502889"/>
            <a:ext cx="601264" cy="447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rgbClr val="A40000"/>
                </a:solidFill>
              </a:rPr>
              <a:t>0.1</a:t>
            </a:r>
            <a:endParaRPr lang="en-US" sz="1800" b="1" dirty="0">
              <a:solidFill>
                <a:srgbClr val="A40000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05213BF-5B27-4FAF-A418-E9EFB4793C1B}"/>
              </a:ext>
            </a:extLst>
          </p:cNvPr>
          <p:cNvSpPr/>
          <p:nvPr/>
        </p:nvSpPr>
        <p:spPr>
          <a:xfrm>
            <a:off x="7413245" y="2792724"/>
            <a:ext cx="1174226" cy="1520708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60000"/>
              </a:solidFill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5DE1169C-6B87-4D03-B655-1463A6DCCB4E}"/>
              </a:ext>
            </a:extLst>
          </p:cNvPr>
          <p:cNvSpPr txBox="1">
            <a:spLocks/>
          </p:cNvSpPr>
          <p:nvPr/>
        </p:nvSpPr>
        <p:spPr>
          <a:xfrm>
            <a:off x="8577998" y="2798932"/>
            <a:ext cx="601264" cy="447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rgbClr val="A40000"/>
                </a:solidFill>
              </a:rPr>
              <a:t>0.2</a:t>
            </a:r>
            <a:endParaRPr lang="en-US" sz="1800" b="1" dirty="0">
              <a:solidFill>
                <a:srgbClr val="A40000"/>
              </a:solidFill>
            </a:endParaRP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5ED83C82-1028-483B-B0A7-95CF8AF36F1E}"/>
              </a:ext>
            </a:extLst>
          </p:cNvPr>
          <p:cNvSpPr txBox="1">
            <a:spLocks/>
          </p:cNvSpPr>
          <p:nvPr/>
        </p:nvSpPr>
        <p:spPr>
          <a:xfrm>
            <a:off x="8577998" y="3145532"/>
            <a:ext cx="601264" cy="447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rgbClr val="A40000"/>
                </a:solidFill>
              </a:rPr>
              <a:t>0.1</a:t>
            </a:r>
            <a:endParaRPr lang="en-US" sz="1800" b="1" dirty="0">
              <a:solidFill>
                <a:srgbClr val="A40000"/>
              </a:solidFill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F1CF8B86-8C85-435D-91BC-4E66D07A236E}"/>
              </a:ext>
            </a:extLst>
          </p:cNvPr>
          <p:cNvSpPr txBox="1">
            <a:spLocks/>
          </p:cNvSpPr>
          <p:nvPr/>
        </p:nvSpPr>
        <p:spPr>
          <a:xfrm>
            <a:off x="8577998" y="3492132"/>
            <a:ext cx="601264" cy="447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1800" b="1" u="sng" dirty="0">
                <a:solidFill>
                  <a:srgbClr val="A40000"/>
                </a:solidFill>
              </a:rPr>
              <a:t>0.5</a:t>
            </a:r>
            <a:endParaRPr lang="en-US" sz="1800" b="1" u="sng" dirty="0">
              <a:solidFill>
                <a:srgbClr val="A40000"/>
              </a:solidFill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56DBCF9C-AAF1-49C5-AF74-6147BA721A8C}"/>
              </a:ext>
            </a:extLst>
          </p:cNvPr>
          <p:cNvSpPr txBox="1">
            <a:spLocks/>
          </p:cNvSpPr>
          <p:nvPr/>
        </p:nvSpPr>
        <p:spPr>
          <a:xfrm>
            <a:off x="8577998" y="3838731"/>
            <a:ext cx="601264" cy="447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rgbClr val="A40000"/>
                </a:solidFill>
              </a:rPr>
              <a:t>0.2</a:t>
            </a:r>
            <a:endParaRPr lang="en-US" sz="1800" b="1" dirty="0">
              <a:solidFill>
                <a:srgbClr val="A4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D82F8-0DF1-47EB-8997-DE19DCF49E82}"/>
                  </a:ext>
                </a:extLst>
              </p:cNvPr>
              <p:cNvSpPr/>
              <p:nvPr/>
            </p:nvSpPr>
            <p:spPr>
              <a:xfrm>
                <a:off x="2073123" y="3007411"/>
                <a:ext cx="706527" cy="2355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0,0,1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D82F8-0DF1-47EB-8997-DE19DCF49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23" y="3007411"/>
                <a:ext cx="706527" cy="235509"/>
              </a:xfrm>
              <a:prstGeom prst="rect">
                <a:avLst/>
              </a:prstGeom>
              <a:blipFill>
                <a:blip r:embed="rId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3503EA2-2798-4A87-8F9D-FF96C8578479}"/>
                  </a:ext>
                </a:extLst>
              </p:cNvPr>
              <p:cNvSpPr/>
              <p:nvPr/>
            </p:nvSpPr>
            <p:spPr>
              <a:xfrm>
                <a:off x="2906939" y="2929063"/>
                <a:ext cx="679292" cy="2355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0,0,2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3503EA2-2798-4A87-8F9D-FF96C8578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39" y="2929063"/>
                <a:ext cx="679292" cy="235509"/>
              </a:xfrm>
              <a:prstGeom prst="rect">
                <a:avLst/>
              </a:prstGeom>
              <a:blipFill>
                <a:blip r:embed="rId8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D1331AC-161E-471C-B2FF-A6A97D7D5264}"/>
              </a:ext>
            </a:extLst>
          </p:cNvPr>
          <p:cNvCxnSpPr>
            <a:cxnSpLocks/>
          </p:cNvCxnSpPr>
          <p:nvPr/>
        </p:nvCxnSpPr>
        <p:spPr>
          <a:xfrm>
            <a:off x="9067800" y="3831771"/>
            <a:ext cx="1002501" cy="7572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B3134FDF-67AD-48B0-8595-8C29AF78D8CC}"/>
              </a:ext>
            </a:extLst>
          </p:cNvPr>
          <p:cNvSpPr txBox="1"/>
          <p:nvPr/>
        </p:nvSpPr>
        <p:spPr>
          <a:xfrm>
            <a:off x="2334146" y="1327661"/>
            <a:ext cx="2011680" cy="64079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8D7BB95-E917-4EFC-80EC-C3B77B1E8DB4}"/>
              </a:ext>
            </a:extLst>
          </p:cNvPr>
          <p:cNvSpPr txBox="1"/>
          <p:nvPr/>
        </p:nvSpPr>
        <p:spPr>
          <a:xfrm>
            <a:off x="5774991" y="1447304"/>
            <a:ext cx="3557526" cy="4475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Mapping Formulation</a:t>
            </a:r>
          </a:p>
        </p:txBody>
      </p:sp>
      <p:pic>
        <p:nvPicPr>
          <p:cNvPr id="111" name="Graphic 110" descr="Badge Follow with solid fill">
            <a:extLst>
              <a:ext uri="{FF2B5EF4-FFF2-40B4-BE49-F238E27FC236}">
                <a16:creationId xmlns:a16="http://schemas.microsoft.com/office/drawing/2014/main" id="{A150EB35-4BF9-456C-A7F9-6DE1ADEB2A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0965" y="1358843"/>
            <a:ext cx="624425" cy="62442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6CB7CB1B-A92D-48AF-A14B-70AD9A7B97A1}"/>
              </a:ext>
            </a:extLst>
          </p:cNvPr>
          <p:cNvSpPr txBox="1"/>
          <p:nvPr/>
        </p:nvSpPr>
        <p:spPr>
          <a:xfrm>
            <a:off x="965200" y="5665652"/>
            <a:ext cx="10713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Hao, Cong, and Deming Chen. "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Software/Hardware Co-design for Multi-modal Multi-task Learning in Autonomous Systems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." In 2021 IEEE 3rd AICAS, 2021.</a:t>
            </a:r>
            <a:endParaRPr lang="en-US" sz="20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477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F4CF1-C05F-46E8-8DE1-B4965BE7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E0E460-12C9-49C6-B024-CC2ADE0B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 + Scheduling + Mapping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3134FDF-67AD-48B0-8595-8C29AF78D8CC}"/>
              </a:ext>
            </a:extLst>
          </p:cNvPr>
          <p:cNvSpPr txBox="1"/>
          <p:nvPr/>
        </p:nvSpPr>
        <p:spPr>
          <a:xfrm>
            <a:off x="318467" y="2083338"/>
            <a:ext cx="2011680" cy="64079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8D7BB95-E917-4EFC-80EC-C3B77B1E8DB4}"/>
              </a:ext>
            </a:extLst>
          </p:cNvPr>
          <p:cNvSpPr txBox="1"/>
          <p:nvPr/>
        </p:nvSpPr>
        <p:spPr>
          <a:xfrm>
            <a:off x="367708" y="3737603"/>
            <a:ext cx="1913198" cy="4475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Mapping</a:t>
            </a:r>
          </a:p>
        </p:txBody>
      </p:sp>
      <p:pic>
        <p:nvPicPr>
          <p:cNvPr id="111" name="Graphic 110" descr="Badge Follow with solid fill">
            <a:extLst>
              <a:ext uri="{FF2B5EF4-FFF2-40B4-BE49-F238E27FC236}">
                <a16:creationId xmlns:a16="http://schemas.microsoft.com/office/drawing/2014/main" id="{A150EB35-4BF9-456C-A7F9-6DE1ADEB2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095" y="2980027"/>
            <a:ext cx="624425" cy="62442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6CB7CB1B-A92D-48AF-A14B-70AD9A7B97A1}"/>
              </a:ext>
            </a:extLst>
          </p:cNvPr>
          <p:cNvSpPr txBox="1"/>
          <p:nvPr/>
        </p:nvSpPr>
        <p:spPr>
          <a:xfrm>
            <a:off x="3002280" y="5633918"/>
            <a:ext cx="8717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Xinyi, Zhang, Cong Hao, et al., “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H2H: Heterogeneous Model to Heterogeneous System Mapping with Computation and Communication Awareness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” To appear at DAC’22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4378342-A9A4-42C9-9EE4-EB2718C269B2}"/>
              </a:ext>
            </a:extLst>
          </p:cNvPr>
          <p:cNvSpPr txBox="1"/>
          <p:nvPr/>
        </p:nvSpPr>
        <p:spPr>
          <a:xfrm>
            <a:off x="367708" y="4353277"/>
            <a:ext cx="1913198" cy="4475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Scheduling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069C0679-E023-4A58-BA6A-7A3BA1D37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54" y="1030304"/>
            <a:ext cx="9528246" cy="171508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E79D0B3-77AC-4F17-BB0E-080F97E40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353" y="2883551"/>
            <a:ext cx="9528247" cy="27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330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0E62-EC4A-4473-9C56-B01E8CBC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51D1D6-7B2C-4EE6-8FF4-89E4DA86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NAIS + MMMT + Heterogeneity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C22E5-94B4-4E0F-80D3-803666A6BF45}"/>
              </a:ext>
            </a:extLst>
          </p:cNvPr>
          <p:cNvSpPr txBox="1"/>
          <p:nvPr/>
        </p:nvSpPr>
        <p:spPr>
          <a:xfrm>
            <a:off x="2013185" y="1600488"/>
            <a:ext cx="2011680" cy="64079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E4AB8-F3E7-49A1-8A84-A53E37CD04C5}"/>
              </a:ext>
            </a:extLst>
          </p:cNvPr>
          <p:cNvSpPr txBox="1"/>
          <p:nvPr/>
        </p:nvSpPr>
        <p:spPr>
          <a:xfrm>
            <a:off x="568906" y="3370073"/>
            <a:ext cx="4859612" cy="4475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Mapping</a:t>
            </a:r>
          </a:p>
        </p:txBody>
      </p:sp>
      <p:pic>
        <p:nvPicPr>
          <p:cNvPr id="7" name="Graphic 6" descr="Badge Follow with solid fill">
            <a:extLst>
              <a:ext uri="{FF2B5EF4-FFF2-40B4-BE49-F238E27FC236}">
                <a16:creationId xmlns:a16="http://schemas.microsoft.com/office/drawing/2014/main" id="{849D26A2-7B68-4F25-BA9A-EA70C2B42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6813" y="2497177"/>
            <a:ext cx="624425" cy="624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31FC2-B571-4AFD-854D-7468DB0EBEE6}"/>
              </a:ext>
            </a:extLst>
          </p:cNvPr>
          <p:cNvSpPr txBox="1"/>
          <p:nvPr/>
        </p:nvSpPr>
        <p:spPr>
          <a:xfrm>
            <a:off x="568906" y="4250394"/>
            <a:ext cx="4859612" cy="4475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Scheduling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F7067-3198-4A50-BF6F-630ED23B0B89}"/>
              </a:ext>
            </a:extLst>
          </p:cNvPr>
          <p:cNvSpPr txBox="1"/>
          <p:nvPr/>
        </p:nvSpPr>
        <p:spPr>
          <a:xfrm>
            <a:off x="568906" y="5130715"/>
            <a:ext cx="4859612" cy="4475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Implementation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9C5DF-16BF-4110-B997-076964A1658C}"/>
              </a:ext>
            </a:extLst>
          </p:cNvPr>
          <p:cNvSpPr txBox="1"/>
          <p:nvPr/>
        </p:nvSpPr>
        <p:spPr>
          <a:xfrm>
            <a:off x="5481926" y="3301437"/>
            <a:ext cx="6347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Hao, Cong, and Deming Chen. "Software/Hardware Co-design for Multi-modal Multi-task Learning in Autonomous Systems." IEEE 3rd AICAS, 2021.</a:t>
            </a:r>
            <a:endParaRPr lang="en-US" sz="1600" i="1" dirty="0"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91ED4-4B58-4724-8713-B18CF03B4497}"/>
              </a:ext>
            </a:extLst>
          </p:cNvPr>
          <p:cNvSpPr txBox="1"/>
          <p:nvPr/>
        </p:nvSpPr>
        <p:spPr>
          <a:xfrm>
            <a:off x="5481926" y="4058647"/>
            <a:ext cx="6420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0" i="1">
                <a:solidFill>
                  <a:srgbClr val="222222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Xinyi, Zhang, Cong Hao, et al., “H2H: Heterogeneous Model to Heterogeneous System Mapping with Computation and Communication Awareness” To appear at DAC’22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F6463E-FEE1-4565-9E13-6B5F6BB505BA}"/>
              </a:ext>
            </a:extLst>
          </p:cNvPr>
          <p:cNvSpPr txBox="1"/>
          <p:nvPr/>
        </p:nvSpPr>
        <p:spPr>
          <a:xfrm>
            <a:off x="5481926" y="5130715"/>
            <a:ext cx="5833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0" i="1">
                <a:solidFill>
                  <a:srgbClr val="222222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Li, Yuhong, Cong Hao, et al. "EDD: Efficient differentiable </a:t>
            </a:r>
            <a:r>
              <a:rPr lang="en-US" dirty="0" err="1"/>
              <a:t>dnn</a:t>
            </a:r>
            <a:r>
              <a:rPr lang="en-US" dirty="0"/>
              <a:t> architecture and implementation co-search for embedded ai solutions." ACM/IEEE DAC, 2020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815A679-6323-4D01-B151-4A8EE6308159}"/>
              </a:ext>
            </a:extLst>
          </p:cNvPr>
          <p:cNvGrpSpPr>
            <a:grpSpLocks noChangeAspect="1"/>
          </p:cNvGrpSpPr>
          <p:nvPr/>
        </p:nvGrpSpPr>
        <p:grpSpPr>
          <a:xfrm>
            <a:off x="6731539" y="1260291"/>
            <a:ext cx="3146643" cy="1645920"/>
            <a:chOff x="5428518" y="970440"/>
            <a:chExt cx="5419400" cy="2834732"/>
          </a:xfrm>
        </p:grpSpPr>
        <p:grpSp>
          <p:nvGrpSpPr>
            <p:cNvPr id="17" name="Graphic 14" descr="A small arrangement of flowers">
              <a:extLst>
                <a:ext uri="{FF2B5EF4-FFF2-40B4-BE49-F238E27FC236}">
                  <a16:creationId xmlns:a16="http://schemas.microsoft.com/office/drawing/2014/main" id="{F759E27D-7719-4711-95AF-86DC262C3498}"/>
                </a:ext>
              </a:extLst>
            </p:cNvPr>
            <p:cNvGrpSpPr/>
            <p:nvPr/>
          </p:nvGrpSpPr>
          <p:grpSpPr>
            <a:xfrm>
              <a:off x="8765738" y="1621458"/>
              <a:ext cx="509718" cy="230909"/>
              <a:chOff x="6723535" y="2662662"/>
              <a:chExt cx="509718" cy="230909"/>
            </a:xfrm>
            <a:solidFill>
              <a:schemeClr val="accent4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7C28514-5A6E-4573-99D6-F32ED1F0899A}"/>
                  </a:ext>
                </a:extLst>
              </p:cNvPr>
              <p:cNvSpPr/>
              <p:nvPr/>
            </p:nvSpPr>
            <p:spPr>
              <a:xfrm rot="21228016">
                <a:off x="7038191" y="2698509"/>
                <a:ext cx="195062" cy="195062"/>
              </a:xfrm>
              <a:custGeom>
                <a:avLst/>
                <a:gdLst>
                  <a:gd name="connsiteX0" fmla="*/ 195063 w 195062"/>
                  <a:gd name="connsiteY0" fmla="*/ 97531 h 195062"/>
                  <a:gd name="connsiteX1" fmla="*/ 97531 w 195062"/>
                  <a:gd name="connsiteY1" fmla="*/ 195063 h 195062"/>
                  <a:gd name="connsiteX2" fmla="*/ 0 w 195062"/>
                  <a:gd name="connsiteY2" fmla="*/ 97531 h 195062"/>
                  <a:gd name="connsiteX3" fmla="*/ 97531 w 195062"/>
                  <a:gd name="connsiteY3" fmla="*/ 0 h 195062"/>
                  <a:gd name="connsiteX4" fmla="*/ 195063 w 195062"/>
                  <a:gd name="connsiteY4" fmla="*/ 97531 h 19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62" h="195062">
                    <a:moveTo>
                      <a:pt x="195063" y="97531"/>
                    </a:moveTo>
                    <a:cubicBezTo>
                      <a:pt x="195063" y="151396"/>
                      <a:pt x="151396" y="195063"/>
                      <a:pt x="97531" y="195063"/>
                    </a:cubicBezTo>
                    <a:cubicBezTo>
                      <a:pt x="43666" y="195063"/>
                      <a:pt x="0" y="151396"/>
                      <a:pt x="0" y="97531"/>
                    </a:cubicBezTo>
                    <a:cubicBezTo>
                      <a:pt x="0" y="43666"/>
                      <a:pt x="43666" y="0"/>
                      <a:pt x="97531" y="0"/>
                    </a:cubicBezTo>
                    <a:cubicBezTo>
                      <a:pt x="151396" y="0"/>
                      <a:pt x="195063" y="43666"/>
                      <a:pt x="195063" y="97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513E6FC-3F8E-46C3-85C5-6F3C4C60BAE9}"/>
                  </a:ext>
                </a:extLst>
              </p:cNvPr>
              <p:cNvSpPr/>
              <p:nvPr/>
            </p:nvSpPr>
            <p:spPr>
              <a:xfrm rot="19302264">
                <a:off x="6723535" y="2662662"/>
                <a:ext cx="194775" cy="195275"/>
              </a:xfrm>
              <a:custGeom>
                <a:avLst/>
                <a:gdLst>
                  <a:gd name="connsiteX0" fmla="*/ 194776 w 194775"/>
                  <a:gd name="connsiteY0" fmla="*/ 97638 h 195275"/>
                  <a:gd name="connsiteX1" fmla="*/ 97388 w 194775"/>
                  <a:gd name="connsiteY1" fmla="*/ 195276 h 195275"/>
                  <a:gd name="connsiteX2" fmla="*/ 0 w 194775"/>
                  <a:gd name="connsiteY2" fmla="*/ 97638 h 195275"/>
                  <a:gd name="connsiteX3" fmla="*/ 97388 w 194775"/>
                  <a:gd name="connsiteY3" fmla="*/ 0 h 195275"/>
                  <a:gd name="connsiteX4" fmla="*/ 194776 w 194775"/>
                  <a:gd name="connsiteY4" fmla="*/ 97638 h 1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775" h="195275">
                    <a:moveTo>
                      <a:pt x="194776" y="97638"/>
                    </a:moveTo>
                    <a:cubicBezTo>
                      <a:pt x="194776" y="151562"/>
                      <a:pt x="151174" y="195276"/>
                      <a:pt x="97388" y="195276"/>
                    </a:cubicBezTo>
                    <a:cubicBezTo>
                      <a:pt x="43602" y="195276"/>
                      <a:pt x="0" y="151562"/>
                      <a:pt x="0" y="97638"/>
                    </a:cubicBezTo>
                    <a:cubicBezTo>
                      <a:pt x="0" y="43714"/>
                      <a:pt x="43602" y="0"/>
                      <a:pt x="97388" y="0"/>
                    </a:cubicBezTo>
                    <a:cubicBezTo>
                      <a:pt x="151174" y="0"/>
                      <a:pt x="194776" y="43714"/>
                      <a:pt x="194776" y="9763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14" descr="A small arrangement of flowers">
              <a:extLst>
                <a:ext uri="{FF2B5EF4-FFF2-40B4-BE49-F238E27FC236}">
                  <a16:creationId xmlns:a16="http://schemas.microsoft.com/office/drawing/2014/main" id="{8DDE58D6-582A-443E-BB60-2B1F15BD949A}"/>
                </a:ext>
              </a:extLst>
            </p:cNvPr>
            <p:cNvGrpSpPr/>
            <p:nvPr/>
          </p:nvGrpSpPr>
          <p:grpSpPr>
            <a:xfrm>
              <a:off x="9930582" y="2661158"/>
              <a:ext cx="455316" cy="248497"/>
              <a:chOff x="7888379" y="3702362"/>
              <a:chExt cx="455316" cy="248497"/>
            </a:xfrm>
            <a:solidFill>
              <a:schemeClr val="accent4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5BA07E1-F615-4F32-A7BB-F2EAC70F7DAC}"/>
                  </a:ext>
                </a:extLst>
              </p:cNvPr>
              <p:cNvSpPr/>
              <p:nvPr/>
            </p:nvSpPr>
            <p:spPr>
              <a:xfrm rot="21228016">
                <a:off x="7888379" y="3755797"/>
                <a:ext cx="195062" cy="195062"/>
              </a:xfrm>
              <a:custGeom>
                <a:avLst/>
                <a:gdLst>
                  <a:gd name="connsiteX0" fmla="*/ 195063 w 195062"/>
                  <a:gd name="connsiteY0" fmla="*/ 97531 h 195062"/>
                  <a:gd name="connsiteX1" fmla="*/ 97531 w 195062"/>
                  <a:gd name="connsiteY1" fmla="*/ 195063 h 195062"/>
                  <a:gd name="connsiteX2" fmla="*/ 0 w 195062"/>
                  <a:gd name="connsiteY2" fmla="*/ 97531 h 195062"/>
                  <a:gd name="connsiteX3" fmla="*/ 97531 w 195062"/>
                  <a:gd name="connsiteY3" fmla="*/ 0 h 195062"/>
                  <a:gd name="connsiteX4" fmla="*/ 195063 w 195062"/>
                  <a:gd name="connsiteY4" fmla="*/ 97531 h 19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62" h="195062">
                    <a:moveTo>
                      <a:pt x="195063" y="97531"/>
                    </a:moveTo>
                    <a:cubicBezTo>
                      <a:pt x="195063" y="151396"/>
                      <a:pt x="151397" y="195063"/>
                      <a:pt x="97531" y="195063"/>
                    </a:cubicBezTo>
                    <a:cubicBezTo>
                      <a:pt x="43666" y="195063"/>
                      <a:pt x="0" y="151396"/>
                      <a:pt x="0" y="97531"/>
                    </a:cubicBezTo>
                    <a:cubicBezTo>
                      <a:pt x="0" y="43666"/>
                      <a:pt x="43666" y="0"/>
                      <a:pt x="97531" y="0"/>
                    </a:cubicBezTo>
                    <a:cubicBezTo>
                      <a:pt x="151397" y="0"/>
                      <a:pt x="195063" y="43666"/>
                      <a:pt x="195063" y="97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87CEB26-7F11-4B2C-995A-F305E1C0DE06}"/>
                  </a:ext>
                </a:extLst>
              </p:cNvPr>
              <p:cNvSpPr/>
              <p:nvPr/>
            </p:nvSpPr>
            <p:spPr>
              <a:xfrm>
                <a:off x="8238039" y="3702362"/>
                <a:ext cx="105656" cy="105656"/>
              </a:xfrm>
              <a:custGeom>
                <a:avLst/>
                <a:gdLst>
                  <a:gd name="connsiteX0" fmla="*/ 105656 w 105656"/>
                  <a:gd name="connsiteY0" fmla="*/ 52828 h 105656"/>
                  <a:gd name="connsiteX1" fmla="*/ 52828 w 105656"/>
                  <a:gd name="connsiteY1" fmla="*/ 105656 h 105656"/>
                  <a:gd name="connsiteX2" fmla="*/ 0 w 105656"/>
                  <a:gd name="connsiteY2" fmla="*/ 52828 h 105656"/>
                  <a:gd name="connsiteX3" fmla="*/ 52828 w 105656"/>
                  <a:gd name="connsiteY3" fmla="*/ 0 h 105656"/>
                  <a:gd name="connsiteX4" fmla="*/ 105656 w 105656"/>
                  <a:gd name="connsiteY4" fmla="*/ 52828 h 10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56" h="105656">
                    <a:moveTo>
                      <a:pt x="105656" y="52828"/>
                    </a:moveTo>
                    <a:cubicBezTo>
                      <a:pt x="105656" y="82004"/>
                      <a:pt x="82004" y="105656"/>
                      <a:pt x="52828" y="105656"/>
                    </a:cubicBezTo>
                    <a:cubicBezTo>
                      <a:pt x="23652" y="105656"/>
                      <a:pt x="0" y="82004"/>
                      <a:pt x="0" y="52828"/>
                    </a:cubicBezTo>
                    <a:cubicBezTo>
                      <a:pt x="0" y="23652"/>
                      <a:pt x="23652" y="0"/>
                      <a:pt x="52828" y="0"/>
                    </a:cubicBezTo>
                    <a:cubicBezTo>
                      <a:pt x="82004" y="0"/>
                      <a:pt x="105656" y="23652"/>
                      <a:pt x="105656" y="528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543F067-F8E0-4546-BA43-61475DAECC0C}"/>
                </a:ext>
              </a:extLst>
            </p:cNvPr>
            <p:cNvSpPr/>
            <p:nvPr/>
          </p:nvSpPr>
          <p:spPr>
            <a:xfrm>
              <a:off x="6281206" y="1696752"/>
              <a:ext cx="105656" cy="105656"/>
            </a:xfrm>
            <a:custGeom>
              <a:avLst/>
              <a:gdLst>
                <a:gd name="connsiteX0" fmla="*/ 105656 w 105656"/>
                <a:gd name="connsiteY0" fmla="*/ 52828 h 105656"/>
                <a:gd name="connsiteX1" fmla="*/ 52828 w 105656"/>
                <a:gd name="connsiteY1" fmla="*/ 105656 h 105656"/>
                <a:gd name="connsiteX2" fmla="*/ 0 w 105656"/>
                <a:gd name="connsiteY2" fmla="*/ 52828 h 105656"/>
                <a:gd name="connsiteX3" fmla="*/ 52828 w 105656"/>
                <a:gd name="connsiteY3" fmla="*/ 0 h 105656"/>
                <a:gd name="connsiteX4" fmla="*/ 105656 w 105656"/>
                <a:gd name="connsiteY4" fmla="*/ 52828 h 1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56" h="105656">
                  <a:moveTo>
                    <a:pt x="105656" y="52828"/>
                  </a:moveTo>
                  <a:cubicBezTo>
                    <a:pt x="105656" y="82004"/>
                    <a:pt x="82004" y="105656"/>
                    <a:pt x="52828" y="105656"/>
                  </a:cubicBezTo>
                  <a:cubicBezTo>
                    <a:pt x="23652" y="105656"/>
                    <a:pt x="0" y="82004"/>
                    <a:pt x="0" y="52828"/>
                  </a:cubicBezTo>
                  <a:cubicBezTo>
                    <a:pt x="0" y="23652"/>
                    <a:pt x="23652" y="0"/>
                    <a:pt x="52828" y="0"/>
                  </a:cubicBezTo>
                  <a:cubicBezTo>
                    <a:pt x="82004" y="0"/>
                    <a:pt x="105656" y="23652"/>
                    <a:pt x="105656" y="52828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14" descr="A small arrangement of flowers">
              <a:extLst>
                <a:ext uri="{FF2B5EF4-FFF2-40B4-BE49-F238E27FC236}">
                  <a16:creationId xmlns:a16="http://schemas.microsoft.com/office/drawing/2014/main" id="{BA13B863-BC4C-4B58-A6CF-7C909CEBAFB9}"/>
                </a:ext>
              </a:extLst>
            </p:cNvPr>
            <p:cNvGrpSpPr/>
            <p:nvPr/>
          </p:nvGrpSpPr>
          <p:grpSpPr>
            <a:xfrm>
              <a:off x="6375861" y="970440"/>
              <a:ext cx="352501" cy="261804"/>
              <a:chOff x="4333658" y="2011644"/>
              <a:chExt cx="352501" cy="261804"/>
            </a:xfrm>
            <a:solidFill>
              <a:schemeClr val="accent4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AB51BFA-13B1-4603-BAE4-AC99CB778085}"/>
                  </a:ext>
                </a:extLst>
              </p:cNvPr>
              <p:cNvSpPr/>
              <p:nvPr/>
            </p:nvSpPr>
            <p:spPr>
              <a:xfrm>
                <a:off x="4580503" y="2167792"/>
                <a:ext cx="105656" cy="105656"/>
              </a:xfrm>
              <a:custGeom>
                <a:avLst/>
                <a:gdLst>
                  <a:gd name="connsiteX0" fmla="*/ 105656 w 105656"/>
                  <a:gd name="connsiteY0" fmla="*/ 52828 h 105656"/>
                  <a:gd name="connsiteX1" fmla="*/ 52828 w 105656"/>
                  <a:gd name="connsiteY1" fmla="*/ 105656 h 105656"/>
                  <a:gd name="connsiteX2" fmla="*/ 0 w 105656"/>
                  <a:gd name="connsiteY2" fmla="*/ 52828 h 105656"/>
                  <a:gd name="connsiteX3" fmla="*/ 52828 w 105656"/>
                  <a:gd name="connsiteY3" fmla="*/ 0 h 105656"/>
                  <a:gd name="connsiteX4" fmla="*/ 105656 w 105656"/>
                  <a:gd name="connsiteY4" fmla="*/ 52828 h 10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56" h="105656">
                    <a:moveTo>
                      <a:pt x="105656" y="52828"/>
                    </a:moveTo>
                    <a:cubicBezTo>
                      <a:pt x="105656" y="82004"/>
                      <a:pt x="82004" y="105656"/>
                      <a:pt x="52828" y="105656"/>
                    </a:cubicBezTo>
                    <a:cubicBezTo>
                      <a:pt x="23652" y="105656"/>
                      <a:pt x="0" y="82004"/>
                      <a:pt x="0" y="52828"/>
                    </a:cubicBezTo>
                    <a:cubicBezTo>
                      <a:pt x="0" y="23652"/>
                      <a:pt x="23652" y="0"/>
                      <a:pt x="52828" y="0"/>
                    </a:cubicBezTo>
                    <a:cubicBezTo>
                      <a:pt x="82004" y="0"/>
                      <a:pt x="105656" y="23652"/>
                      <a:pt x="105656" y="528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ACFBAC-B159-49CF-97D6-C5F8466D339C}"/>
                  </a:ext>
                </a:extLst>
              </p:cNvPr>
              <p:cNvSpPr/>
              <p:nvPr/>
            </p:nvSpPr>
            <p:spPr>
              <a:xfrm>
                <a:off x="4333658" y="2146518"/>
                <a:ext cx="105656" cy="105656"/>
              </a:xfrm>
              <a:custGeom>
                <a:avLst/>
                <a:gdLst>
                  <a:gd name="connsiteX0" fmla="*/ 105656 w 105656"/>
                  <a:gd name="connsiteY0" fmla="*/ 52828 h 105656"/>
                  <a:gd name="connsiteX1" fmla="*/ 52828 w 105656"/>
                  <a:gd name="connsiteY1" fmla="*/ 105656 h 105656"/>
                  <a:gd name="connsiteX2" fmla="*/ 0 w 105656"/>
                  <a:gd name="connsiteY2" fmla="*/ 52828 h 105656"/>
                  <a:gd name="connsiteX3" fmla="*/ 52828 w 105656"/>
                  <a:gd name="connsiteY3" fmla="*/ 0 h 105656"/>
                  <a:gd name="connsiteX4" fmla="*/ 105656 w 105656"/>
                  <a:gd name="connsiteY4" fmla="*/ 52828 h 10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56" h="105656">
                    <a:moveTo>
                      <a:pt x="105656" y="52828"/>
                    </a:moveTo>
                    <a:cubicBezTo>
                      <a:pt x="105656" y="82004"/>
                      <a:pt x="82004" y="105656"/>
                      <a:pt x="52828" y="105656"/>
                    </a:cubicBezTo>
                    <a:cubicBezTo>
                      <a:pt x="23652" y="105656"/>
                      <a:pt x="0" y="82004"/>
                      <a:pt x="0" y="52828"/>
                    </a:cubicBezTo>
                    <a:cubicBezTo>
                      <a:pt x="0" y="23652"/>
                      <a:pt x="23652" y="0"/>
                      <a:pt x="52828" y="0"/>
                    </a:cubicBezTo>
                    <a:cubicBezTo>
                      <a:pt x="82004" y="0"/>
                      <a:pt x="105656" y="23652"/>
                      <a:pt x="105656" y="528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D93A6BF-57CF-44F9-B526-900E6878D1AE}"/>
                  </a:ext>
                </a:extLst>
              </p:cNvPr>
              <p:cNvSpPr/>
              <p:nvPr/>
            </p:nvSpPr>
            <p:spPr>
              <a:xfrm>
                <a:off x="4530697" y="2011644"/>
                <a:ext cx="105656" cy="105656"/>
              </a:xfrm>
              <a:custGeom>
                <a:avLst/>
                <a:gdLst>
                  <a:gd name="connsiteX0" fmla="*/ 105656 w 105656"/>
                  <a:gd name="connsiteY0" fmla="*/ 52828 h 105656"/>
                  <a:gd name="connsiteX1" fmla="*/ 52828 w 105656"/>
                  <a:gd name="connsiteY1" fmla="*/ 105656 h 105656"/>
                  <a:gd name="connsiteX2" fmla="*/ 0 w 105656"/>
                  <a:gd name="connsiteY2" fmla="*/ 52828 h 105656"/>
                  <a:gd name="connsiteX3" fmla="*/ 52828 w 105656"/>
                  <a:gd name="connsiteY3" fmla="*/ 0 h 105656"/>
                  <a:gd name="connsiteX4" fmla="*/ 105656 w 105656"/>
                  <a:gd name="connsiteY4" fmla="*/ 52828 h 10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56" h="105656">
                    <a:moveTo>
                      <a:pt x="105656" y="52828"/>
                    </a:moveTo>
                    <a:cubicBezTo>
                      <a:pt x="105656" y="82004"/>
                      <a:pt x="82004" y="105656"/>
                      <a:pt x="52828" y="105656"/>
                    </a:cubicBezTo>
                    <a:cubicBezTo>
                      <a:pt x="23652" y="105656"/>
                      <a:pt x="0" y="82004"/>
                      <a:pt x="0" y="52828"/>
                    </a:cubicBezTo>
                    <a:cubicBezTo>
                      <a:pt x="0" y="23652"/>
                      <a:pt x="23652" y="0"/>
                      <a:pt x="52828" y="0"/>
                    </a:cubicBezTo>
                    <a:cubicBezTo>
                      <a:pt x="82004" y="0"/>
                      <a:pt x="105656" y="23652"/>
                      <a:pt x="105656" y="528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c 14" descr="A small arrangement of flowers">
              <a:extLst>
                <a:ext uri="{FF2B5EF4-FFF2-40B4-BE49-F238E27FC236}">
                  <a16:creationId xmlns:a16="http://schemas.microsoft.com/office/drawing/2014/main" id="{F63170B7-BC57-44C8-93E3-1169FF550A72}"/>
                </a:ext>
              </a:extLst>
            </p:cNvPr>
            <p:cNvGrpSpPr/>
            <p:nvPr/>
          </p:nvGrpSpPr>
          <p:grpSpPr>
            <a:xfrm>
              <a:off x="5586798" y="2909725"/>
              <a:ext cx="285714" cy="192845"/>
              <a:chOff x="3544595" y="3950929"/>
              <a:chExt cx="285714" cy="192845"/>
            </a:xfrm>
            <a:solidFill>
              <a:schemeClr val="accent4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4D213E4-B215-47CE-AA9A-3D204C8164EB}"/>
                  </a:ext>
                </a:extLst>
              </p:cNvPr>
              <p:cNvSpPr/>
              <p:nvPr/>
            </p:nvSpPr>
            <p:spPr>
              <a:xfrm>
                <a:off x="3544595" y="3950929"/>
                <a:ext cx="105656" cy="105656"/>
              </a:xfrm>
              <a:custGeom>
                <a:avLst/>
                <a:gdLst>
                  <a:gd name="connsiteX0" fmla="*/ 105656 w 105656"/>
                  <a:gd name="connsiteY0" fmla="*/ 52828 h 105656"/>
                  <a:gd name="connsiteX1" fmla="*/ 52828 w 105656"/>
                  <a:gd name="connsiteY1" fmla="*/ 105656 h 105656"/>
                  <a:gd name="connsiteX2" fmla="*/ 0 w 105656"/>
                  <a:gd name="connsiteY2" fmla="*/ 52828 h 105656"/>
                  <a:gd name="connsiteX3" fmla="*/ 52828 w 105656"/>
                  <a:gd name="connsiteY3" fmla="*/ 0 h 105656"/>
                  <a:gd name="connsiteX4" fmla="*/ 105656 w 105656"/>
                  <a:gd name="connsiteY4" fmla="*/ 52828 h 10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56" h="105656">
                    <a:moveTo>
                      <a:pt x="105656" y="52828"/>
                    </a:moveTo>
                    <a:cubicBezTo>
                      <a:pt x="105656" y="82004"/>
                      <a:pt x="82004" y="105656"/>
                      <a:pt x="52828" y="105656"/>
                    </a:cubicBezTo>
                    <a:cubicBezTo>
                      <a:pt x="23652" y="105656"/>
                      <a:pt x="0" y="82004"/>
                      <a:pt x="0" y="52828"/>
                    </a:cubicBezTo>
                    <a:cubicBezTo>
                      <a:pt x="0" y="23652"/>
                      <a:pt x="23652" y="0"/>
                      <a:pt x="52828" y="0"/>
                    </a:cubicBezTo>
                    <a:cubicBezTo>
                      <a:pt x="82004" y="0"/>
                      <a:pt x="105656" y="23652"/>
                      <a:pt x="105656" y="528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C39CF0-4E36-4D1D-A053-7552CF21FFF7}"/>
                  </a:ext>
                </a:extLst>
              </p:cNvPr>
              <p:cNvSpPr/>
              <p:nvPr/>
            </p:nvSpPr>
            <p:spPr>
              <a:xfrm>
                <a:off x="3724653" y="4038118"/>
                <a:ext cx="105656" cy="105656"/>
              </a:xfrm>
              <a:custGeom>
                <a:avLst/>
                <a:gdLst>
                  <a:gd name="connsiteX0" fmla="*/ 105656 w 105656"/>
                  <a:gd name="connsiteY0" fmla="*/ 52828 h 105656"/>
                  <a:gd name="connsiteX1" fmla="*/ 52828 w 105656"/>
                  <a:gd name="connsiteY1" fmla="*/ 105656 h 105656"/>
                  <a:gd name="connsiteX2" fmla="*/ 0 w 105656"/>
                  <a:gd name="connsiteY2" fmla="*/ 52828 h 105656"/>
                  <a:gd name="connsiteX3" fmla="*/ 52828 w 105656"/>
                  <a:gd name="connsiteY3" fmla="*/ 0 h 105656"/>
                  <a:gd name="connsiteX4" fmla="*/ 105656 w 105656"/>
                  <a:gd name="connsiteY4" fmla="*/ 52828 h 10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56" h="105656">
                    <a:moveTo>
                      <a:pt x="105656" y="52828"/>
                    </a:moveTo>
                    <a:cubicBezTo>
                      <a:pt x="105656" y="82004"/>
                      <a:pt x="82004" y="105656"/>
                      <a:pt x="52828" y="105656"/>
                    </a:cubicBezTo>
                    <a:cubicBezTo>
                      <a:pt x="23652" y="105656"/>
                      <a:pt x="0" y="82004"/>
                      <a:pt x="0" y="52828"/>
                    </a:cubicBezTo>
                    <a:cubicBezTo>
                      <a:pt x="0" y="23652"/>
                      <a:pt x="23652" y="0"/>
                      <a:pt x="52828" y="0"/>
                    </a:cubicBezTo>
                    <a:cubicBezTo>
                      <a:pt x="82004" y="0"/>
                      <a:pt x="105656" y="23652"/>
                      <a:pt x="105656" y="528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14" descr="A small arrangement of flowers">
              <a:extLst>
                <a:ext uri="{FF2B5EF4-FFF2-40B4-BE49-F238E27FC236}">
                  <a16:creationId xmlns:a16="http://schemas.microsoft.com/office/drawing/2014/main" id="{BFA64837-4B6A-4DC2-8E25-DBCC7EF51995}"/>
                </a:ext>
              </a:extLst>
            </p:cNvPr>
            <p:cNvGrpSpPr/>
            <p:nvPr/>
          </p:nvGrpSpPr>
          <p:grpSpPr>
            <a:xfrm>
              <a:off x="5428518" y="1262364"/>
              <a:ext cx="2006714" cy="2223033"/>
              <a:chOff x="3386315" y="2303568"/>
              <a:chExt cx="2006714" cy="2223033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2F55476-3556-4524-BEE3-31C68634ECC9}"/>
                  </a:ext>
                </a:extLst>
              </p:cNvPr>
              <p:cNvSpPr/>
              <p:nvPr/>
            </p:nvSpPr>
            <p:spPr>
              <a:xfrm rot="18830229">
                <a:off x="4331467" y="3261055"/>
                <a:ext cx="154931" cy="154931"/>
              </a:xfrm>
              <a:custGeom>
                <a:avLst/>
                <a:gdLst>
                  <a:gd name="connsiteX0" fmla="*/ 154931 w 154931"/>
                  <a:gd name="connsiteY0" fmla="*/ 77466 h 154931"/>
                  <a:gd name="connsiteX1" fmla="*/ 77466 w 154931"/>
                  <a:gd name="connsiteY1" fmla="*/ 154931 h 154931"/>
                  <a:gd name="connsiteX2" fmla="*/ 0 w 154931"/>
                  <a:gd name="connsiteY2" fmla="*/ 77466 h 154931"/>
                  <a:gd name="connsiteX3" fmla="*/ 77466 w 154931"/>
                  <a:gd name="connsiteY3" fmla="*/ 0 h 154931"/>
                  <a:gd name="connsiteX4" fmla="*/ 154931 w 154931"/>
                  <a:gd name="connsiteY4" fmla="*/ 77466 h 15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31" h="154931">
                    <a:moveTo>
                      <a:pt x="154931" y="77466"/>
                    </a:moveTo>
                    <a:cubicBezTo>
                      <a:pt x="154931" y="120249"/>
                      <a:pt x="120249" y="154931"/>
                      <a:pt x="77466" y="154931"/>
                    </a:cubicBezTo>
                    <a:cubicBezTo>
                      <a:pt x="34682" y="154931"/>
                      <a:pt x="0" y="120249"/>
                      <a:pt x="0" y="77466"/>
                    </a:cubicBezTo>
                    <a:cubicBezTo>
                      <a:pt x="0" y="34683"/>
                      <a:pt x="34683" y="0"/>
                      <a:pt x="77466" y="0"/>
                    </a:cubicBezTo>
                    <a:cubicBezTo>
                      <a:pt x="120249" y="0"/>
                      <a:pt x="154931" y="34683"/>
                      <a:pt x="154931" y="77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27D5FE4-528F-49E8-ACAF-25E63E629901}"/>
                  </a:ext>
                </a:extLst>
              </p:cNvPr>
              <p:cNvSpPr/>
              <p:nvPr/>
            </p:nvSpPr>
            <p:spPr>
              <a:xfrm>
                <a:off x="3386315" y="2303568"/>
                <a:ext cx="2006714" cy="2223033"/>
              </a:xfrm>
              <a:custGeom>
                <a:avLst/>
                <a:gdLst>
                  <a:gd name="connsiteX0" fmla="*/ 2006675 w 2006714"/>
                  <a:gd name="connsiteY0" fmla="*/ 718109 h 2223033"/>
                  <a:gd name="connsiteX1" fmla="*/ 2006668 w 2006714"/>
                  <a:gd name="connsiteY1" fmla="*/ 717980 h 2223033"/>
                  <a:gd name="connsiteX2" fmla="*/ 1820073 w 2006714"/>
                  <a:gd name="connsiteY2" fmla="*/ 656144 h 2223033"/>
                  <a:gd name="connsiteX3" fmla="*/ 1790034 w 2006714"/>
                  <a:gd name="connsiteY3" fmla="*/ 645721 h 2223033"/>
                  <a:gd name="connsiteX4" fmla="*/ 1666340 w 2006714"/>
                  <a:gd name="connsiteY4" fmla="*/ 365708 h 2223033"/>
                  <a:gd name="connsiteX5" fmla="*/ 1328862 w 2006714"/>
                  <a:gd name="connsiteY5" fmla="*/ 28115 h 2223033"/>
                  <a:gd name="connsiteX6" fmla="*/ 1313995 w 2006714"/>
                  <a:gd name="connsiteY6" fmla="*/ 19136 h 2223033"/>
                  <a:gd name="connsiteX7" fmla="*/ 1313895 w 2006714"/>
                  <a:gd name="connsiteY7" fmla="*/ 19200 h 2223033"/>
                  <a:gd name="connsiteX8" fmla="*/ 1315296 w 2006714"/>
                  <a:gd name="connsiteY8" fmla="*/ 37710 h 2223033"/>
                  <a:gd name="connsiteX9" fmla="*/ 1437804 w 2006714"/>
                  <a:gd name="connsiteY9" fmla="*/ 445196 h 2223033"/>
                  <a:gd name="connsiteX10" fmla="*/ 1437697 w 2006714"/>
                  <a:gd name="connsiteY10" fmla="*/ 445289 h 2223033"/>
                  <a:gd name="connsiteX11" fmla="*/ 1115628 w 2006714"/>
                  <a:gd name="connsiteY11" fmla="*/ 38453 h 2223033"/>
                  <a:gd name="connsiteX12" fmla="*/ 1109906 w 2006714"/>
                  <a:gd name="connsiteY12" fmla="*/ 27608 h 2223033"/>
                  <a:gd name="connsiteX13" fmla="*/ 1109477 w 2006714"/>
                  <a:gd name="connsiteY13" fmla="*/ 27294 h 2223033"/>
                  <a:gd name="connsiteX14" fmla="*/ 990262 w 2006714"/>
                  <a:gd name="connsiteY14" fmla="*/ 7606 h 2223033"/>
                  <a:gd name="connsiteX15" fmla="*/ 499158 w 2006714"/>
                  <a:gd name="connsiteY15" fmla="*/ 64141 h 2223033"/>
                  <a:gd name="connsiteX16" fmla="*/ 499158 w 2006714"/>
                  <a:gd name="connsiteY16" fmla="*/ 64163 h 2223033"/>
                  <a:gd name="connsiteX17" fmla="*/ 959601 w 2006714"/>
                  <a:gd name="connsiteY17" fmla="*/ 243485 h 2223033"/>
                  <a:gd name="connsiteX18" fmla="*/ 1189723 w 2006714"/>
                  <a:gd name="connsiteY18" fmla="*/ 253901 h 2223033"/>
                  <a:gd name="connsiteX19" fmla="*/ 1804907 w 2006714"/>
                  <a:gd name="connsiteY19" fmla="*/ 701900 h 2223033"/>
                  <a:gd name="connsiteX20" fmla="*/ 1881652 w 2006714"/>
                  <a:gd name="connsiteY20" fmla="*/ 727332 h 2223033"/>
                  <a:gd name="connsiteX21" fmla="*/ 1881659 w 2006714"/>
                  <a:gd name="connsiteY21" fmla="*/ 727460 h 2223033"/>
                  <a:gd name="connsiteX22" fmla="*/ 1628278 w 2006714"/>
                  <a:gd name="connsiteY22" fmla="*/ 872850 h 2223033"/>
                  <a:gd name="connsiteX23" fmla="*/ 1395027 w 2006714"/>
                  <a:gd name="connsiteY23" fmla="*/ 774023 h 2223033"/>
                  <a:gd name="connsiteX24" fmla="*/ 901922 w 2006714"/>
                  <a:gd name="connsiteY24" fmla="*/ 743612 h 2223033"/>
                  <a:gd name="connsiteX25" fmla="*/ 901894 w 2006714"/>
                  <a:gd name="connsiteY25" fmla="*/ 743719 h 2223033"/>
                  <a:gd name="connsiteX26" fmla="*/ 905130 w 2006714"/>
                  <a:gd name="connsiteY26" fmla="*/ 747020 h 2223033"/>
                  <a:gd name="connsiteX27" fmla="*/ 1323911 w 2006714"/>
                  <a:gd name="connsiteY27" fmla="*/ 1001009 h 2223033"/>
                  <a:gd name="connsiteX28" fmla="*/ 1404900 w 2006714"/>
                  <a:gd name="connsiteY28" fmla="*/ 1024326 h 2223033"/>
                  <a:gd name="connsiteX29" fmla="*/ 1404921 w 2006714"/>
                  <a:gd name="connsiteY29" fmla="*/ 1024440 h 2223033"/>
                  <a:gd name="connsiteX30" fmla="*/ 1198902 w 2006714"/>
                  <a:gd name="connsiteY30" fmla="*/ 1187061 h 2223033"/>
                  <a:gd name="connsiteX31" fmla="*/ 1087381 w 2006714"/>
                  <a:gd name="connsiteY31" fmla="*/ 1075539 h 2223033"/>
                  <a:gd name="connsiteX32" fmla="*/ 1063764 w 2006714"/>
                  <a:gd name="connsiteY32" fmla="*/ 1073882 h 2223033"/>
                  <a:gd name="connsiteX33" fmla="*/ 1062157 w 2006714"/>
                  <a:gd name="connsiteY33" fmla="*/ 1100300 h 2223033"/>
                  <a:gd name="connsiteX34" fmla="*/ 1144324 w 2006714"/>
                  <a:gd name="connsiteY34" fmla="*/ 1182460 h 2223033"/>
                  <a:gd name="connsiteX35" fmla="*/ 1144274 w 2006714"/>
                  <a:gd name="connsiteY35" fmla="*/ 1182581 h 2223033"/>
                  <a:gd name="connsiteX36" fmla="*/ 912538 w 2006714"/>
                  <a:gd name="connsiteY36" fmla="*/ 1182581 h 2223033"/>
                  <a:gd name="connsiteX37" fmla="*/ 894671 w 2006714"/>
                  <a:gd name="connsiteY37" fmla="*/ 1198112 h 2223033"/>
                  <a:gd name="connsiteX38" fmla="*/ 912217 w 2006714"/>
                  <a:gd name="connsiteY38" fmla="*/ 1217929 h 2223033"/>
                  <a:gd name="connsiteX39" fmla="*/ 1162869 w 2006714"/>
                  <a:gd name="connsiteY39" fmla="*/ 1217929 h 2223033"/>
                  <a:gd name="connsiteX40" fmla="*/ 1162919 w 2006714"/>
                  <a:gd name="connsiteY40" fmla="*/ 1218050 h 2223033"/>
                  <a:gd name="connsiteX41" fmla="*/ 630789 w 2006714"/>
                  <a:gd name="connsiteY41" fmla="*/ 1788785 h 2223033"/>
                  <a:gd name="connsiteX42" fmla="*/ 366848 w 2006714"/>
                  <a:gd name="connsiteY42" fmla="*/ 1892198 h 2223033"/>
                  <a:gd name="connsiteX43" fmla="*/ 174 w 2006714"/>
                  <a:gd name="connsiteY43" fmla="*/ 2222018 h 2223033"/>
                  <a:gd name="connsiteX44" fmla="*/ 717 w 2006714"/>
                  <a:gd name="connsiteY44" fmla="*/ 2223033 h 2223033"/>
                  <a:gd name="connsiteX45" fmla="*/ 441422 w 2006714"/>
                  <a:gd name="connsiteY45" fmla="*/ 2120877 h 2223033"/>
                  <a:gd name="connsiteX46" fmla="*/ 501572 w 2006714"/>
                  <a:gd name="connsiteY46" fmla="*/ 2054940 h 2223033"/>
                  <a:gd name="connsiteX47" fmla="*/ 693682 w 2006714"/>
                  <a:gd name="connsiteY47" fmla="*/ 1785692 h 2223033"/>
                  <a:gd name="connsiteX48" fmla="*/ 756533 w 2006714"/>
                  <a:gd name="connsiteY48" fmla="*/ 1706232 h 2223033"/>
                  <a:gd name="connsiteX49" fmla="*/ 756654 w 2006714"/>
                  <a:gd name="connsiteY49" fmla="*/ 1706290 h 2223033"/>
                  <a:gd name="connsiteX50" fmla="*/ 747753 w 2006714"/>
                  <a:gd name="connsiteY50" fmla="*/ 2117727 h 2223033"/>
                  <a:gd name="connsiteX51" fmla="*/ 747775 w 2006714"/>
                  <a:gd name="connsiteY51" fmla="*/ 2117734 h 2223033"/>
                  <a:gd name="connsiteX52" fmla="*/ 1005128 w 2006714"/>
                  <a:gd name="connsiteY52" fmla="*/ 1695681 h 2223033"/>
                  <a:gd name="connsiteX53" fmla="*/ 1055363 w 2006714"/>
                  <a:gd name="connsiteY53" fmla="*/ 1381706 h 2223033"/>
                  <a:gd name="connsiteX54" fmla="*/ 1954833 w 2006714"/>
                  <a:gd name="connsiteY54" fmla="*/ 744148 h 2223033"/>
                  <a:gd name="connsiteX55" fmla="*/ 2006675 w 2006714"/>
                  <a:gd name="connsiteY55" fmla="*/ 718109 h 222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006714" h="2223033">
                    <a:moveTo>
                      <a:pt x="2006675" y="718109"/>
                    </a:moveTo>
                    <a:cubicBezTo>
                      <a:pt x="2006732" y="718080"/>
                      <a:pt x="2006725" y="717995"/>
                      <a:pt x="2006668" y="717980"/>
                    </a:cubicBezTo>
                    <a:lnTo>
                      <a:pt x="1820073" y="656144"/>
                    </a:lnTo>
                    <a:cubicBezTo>
                      <a:pt x="1810000" y="652808"/>
                      <a:pt x="1799992" y="649322"/>
                      <a:pt x="1790034" y="645721"/>
                    </a:cubicBezTo>
                    <a:cubicBezTo>
                      <a:pt x="1780218" y="581628"/>
                      <a:pt x="1742156" y="489180"/>
                      <a:pt x="1666340" y="365708"/>
                    </a:cubicBezTo>
                    <a:cubicBezTo>
                      <a:pt x="1549675" y="175727"/>
                      <a:pt x="1379804" y="60034"/>
                      <a:pt x="1328862" y="28115"/>
                    </a:cubicBezTo>
                    <a:cubicBezTo>
                      <a:pt x="1320339" y="22772"/>
                      <a:pt x="1314817" y="19579"/>
                      <a:pt x="1313995" y="19136"/>
                    </a:cubicBezTo>
                    <a:cubicBezTo>
                      <a:pt x="1313945" y="19107"/>
                      <a:pt x="1313888" y="19143"/>
                      <a:pt x="1313895" y="19200"/>
                    </a:cubicBezTo>
                    <a:cubicBezTo>
                      <a:pt x="1313945" y="20157"/>
                      <a:pt x="1314302" y="26923"/>
                      <a:pt x="1315296" y="37710"/>
                    </a:cubicBezTo>
                    <a:cubicBezTo>
                      <a:pt x="1320511" y="94188"/>
                      <a:pt x="1343613" y="270274"/>
                      <a:pt x="1437804" y="445196"/>
                    </a:cubicBezTo>
                    <a:cubicBezTo>
                      <a:pt x="1437839" y="445268"/>
                      <a:pt x="1437754" y="445332"/>
                      <a:pt x="1437697" y="445289"/>
                    </a:cubicBezTo>
                    <a:cubicBezTo>
                      <a:pt x="1303158" y="335283"/>
                      <a:pt x="1192237" y="196622"/>
                      <a:pt x="1115628" y="38453"/>
                    </a:cubicBezTo>
                    <a:cubicBezTo>
                      <a:pt x="1115628" y="38453"/>
                      <a:pt x="1112470" y="32202"/>
                      <a:pt x="1109906" y="27608"/>
                    </a:cubicBezTo>
                    <a:cubicBezTo>
                      <a:pt x="1109813" y="27444"/>
                      <a:pt x="1109655" y="27330"/>
                      <a:pt x="1109477" y="27294"/>
                    </a:cubicBezTo>
                    <a:cubicBezTo>
                      <a:pt x="1075437" y="20329"/>
                      <a:pt x="1032217" y="13014"/>
                      <a:pt x="990262" y="7606"/>
                    </a:cubicBezTo>
                    <a:cubicBezTo>
                      <a:pt x="728944" y="-26113"/>
                      <a:pt x="501672" y="63149"/>
                      <a:pt x="499158" y="64141"/>
                    </a:cubicBezTo>
                    <a:cubicBezTo>
                      <a:pt x="499122" y="64156"/>
                      <a:pt x="499122" y="64141"/>
                      <a:pt x="499158" y="64163"/>
                    </a:cubicBezTo>
                    <a:cubicBezTo>
                      <a:pt x="501337" y="65763"/>
                      <a:pt x="698290" y="209760"/>
                      <a:pt x="959601" y="243485"/>
                    </a:cubicBezTo>
                    <a:cubicBezTo>
                      <a:pt x="1054977" y="255794"/>
                      <a:pt x="1131023" y="258509"/>
                      <a:pt x="1189723" y="253901"/>
                    </a:cubicBezTo>
                    <a:cubicBezTo>
                      <a:pt x="1342570" y="461506"/>
                      <a:pt x="1558147" y="620125"/>
                      <a:pt x="1804907" y="701900"/>
                    </a:cubicBezTo>
                    <a:lnTo>
                      <a:pt x="1881652" y="727332"/>
                    </a:lnTo>
                    <a:cubicBezTo>
                      <a:pt x="1881709" y="727353"/>
                      <a:pt x="1881716" y="727431"/>
                      <a:pt x="1881659" y="727460"/>
                    </a:cubicBezTo>
                    <a:cubicBezTo>
                      <a:pt x="1795234" y="772580"/>
                      <a:pt x="1710731" y="821136"/>
                      <a:pt x="1628278" y="872850"/>
                    </a:cubicBezTo>
                    <a:cubicBezTo>
                      <a:pt x="1575728" y="840339"/>
                      <a:pt x="1499268" y="806784"/>
                      <a:pt x="1395027" y="774023"/>
                    </a:cubicBezTo>
                    <a:cubicBezTo>
                      <a:pt x="1145446" y="695563"/>
                      <a:pt x="907852" y="742419"/>
                      <a:pt x="901922" y="743612"/>
                    </a:cubicBezTo>
                    <a:cubicBezTo>
                      <a:pt x="901872" y="743619"/>
                      <a:pt x="901851" y="743684"/>
                      <a:pt x="901894" y="743719"/>
                    </a:cubicBezTo>
                    <a:cubicBezTo>
                      <a:pt x="902187" y="744026"/>
                      <a:pt x="903280" y="745155"/>
                      <a:pt x="905130" y="747020"/>
                    </a:cubicBezTo>
                    <a:cubicBezTo>
                      <a:pt x="929919" y="771937"/>
                      <a:pt x="1091718" y="928014"/>
                      <a:pt x="1323911" y="1001009"/>
                    </a:cubicBezTo>
                    <a:cubicBezTo>
                      <a:pt x="1352622" y="1010038"/>
                      <a:pt x="1379539" y="1017739"/>
                      <a:pt x="1404900" y="1024326"/>
                    </a:cubicBezTo>
                    <a:cubicBezTo>
                      <a:pt x="1404950" y="1024340"/>
                      <a:pt x="1404964" y="1024412"/>
                      <a:pt x="1404921" y="1024440"/>
                    </a:cubicBezTo>
                    <a:cubicBezTo>
                      <a:pt x="1334334" y="1076197"/>
                      <a:pt x="1265654" y="1130489"/>
                      <a:pt x="1198902" y="1187061"/>
                    </a:cubicBezTo>
                    <a:lnTo>
                      <a:pt x="1087381" y="1075539"/>
                    </a:lnTo>
                    <a:cubicBezTo>
                      <a:pt x="1081023" y="1069181"/>
                      <a:pt x="1070829" y="1068310"/>
                      <a:pt x="1063764" y="1073882"/>
                    </a:cubicBezTo>
                    <a:cubicBezTo>
                      <a:pt x="1055292" y="1080569"/>
                      <a:pt x="1054756" y="1092899"/>
                      <a:pt x="1062157" y="1100300"/>
                    </a:cubicBezTo>
                    <a:lnTo>
                      <a:pt x="1144324" y="1182460"/>
                    </a:lnTo>
                    <a:cubicBezTo>
                      <a:pt x="1144367" y="1182503"/>
                      <a:pt x="1144338" y="1182581"/>
                      <a:pt x="1144274" y="1182581"/>
                    </a:cubicBezTo>
                    <a:lnTo>
                      <a:pt x="912538" y="1182581"/>
                    </a:lnTo>
                    <a:cubicBezTo>
                      <a:pt x="903544" y="1182581"/>
                      <a:pt x="895722" y="1189175"/>
                      <a:pt x="894671" y="1198112"/>
                    </a:cubicBezTo>
                    <a:cubicBezTo>
                      <a:pt x="893414" y="1208828"/>
                      <a:pt x="901751" y="1217929"/>
                      <a:pt x="912217" y="1217929"/>
                    </a:cubicBezTo>
                    <a:lnTo>
                      <a:pt x="1162869" y="1217929"/>
                    </a:lnTo>
                    <a:cubicBezTo>
                      <a:pt x="1162934" y="1217929"/>
                      <a:pt x="1162962" y="1218007"/>
                      <a:pt x="1162919" y="1218050"/>
                    </a:cubicBezTo>
                    <a:cubicBezTo>
                      <a:pt x="966438" y="1388921"/>
                      <a:pt x="787722" y="1580224"/>
                      <a:pt x="630789" y="1788785"/>
                    </a:cubicBezTo>
                    <a:cubicBezTo>
                      <a:pt x="567445" y="1799437"/>
                      <a:pt x="480291" y="1831662"/>
                      <a:pt x="366848" y="1892198"/>
                    </a:cubicBezTo>
                    <a:cubicBezTo>
                      <a:pt x="142613" y="2011856"/>
                      <a:pt x="10554" y="2206381"/>
                      <a:pt x="174" y="2222018"/>
                    </a:cubicBezTo>
                    <a:cubicBezTo>
                      <a:pt x="-197" y="2222576"/>
                      <a:pt x="45" y="2223033"/>
                      <a:pt x="717" y="2223033"/>
                    </a:cubicBezTo>
                    <a:cubicBezTo>
                      <a:pt x="18619" y="2223054"/>
                      <a:pt x="232832" y="2220861"/>
                      <a:pt x="441422" y="2120877"/>
                    </a:cubicBezTo>
                    <a:cubicBezTo>
                      <a:pt x="454181" y="2114762"/>
                      <a:pt x="501572" y="2054940"/>
                      <a:pt x="501572" y="2054940"/>
                    </a:cubicBezTo>
                    <a:cubicBezTo>
                      <a:pt x="570031" y="1968051"/>
                      <a:pt x="693339" y="1786228"/>
                      <a:pt x="693682" y="1785692"/>
                    </a:cubicBezTo>
                    <a:cubicBezTo>
                      <a:pt x="714292" y="1758925"/>
                      <a:pt x="735209" y="1732407"/>
                      <a:pt x="756533" y="1706232"/>
                    </a:cubicBezTo>
                    <a:cubicBezTo>
                      <a:pt x="756583" y="1706175"/>
                      <a:pt x="756676" y="1706218"/>
                      <a:pt x="756654" y="1706290"/>
                    </a:cubicBezTo>
                    <a:cubicBezTo>
                      <a:pt x="709184" y="1925417"/>
                      <a:pt x="747289" y="2115455"/>
                      <a:pt x="747753" y="2117727"/>
                    </a:cubicBezTo>
                    <a:cubicBezTo>
                      <a:pt x="747760" y="2117763"/>
                      <a:pt x="747746" y="2117763"/>
                      <a:pt x="747775" y="2117734"/>
                    </a:cubicBezTo>
                    <a:cubicBezTo>
                      <a:pt x="749732" y="2115862"/>
                      <a:pt x="926104" y="1947027"/>
                      <a:pt x="1005128" y="1695681"/>
                    </a:cubicBezTo>
                    <a:cubicBezTo>
                      <a:pt x="1051448" y="1548341"/>
                      <a:pt x="1064707" y="1445700"/>
                      <a:pt x="1055363" y="1381706"/>
                    </a:cubicBezTo>
                    <a:cubicBezTo>
                      <a:pt x="1320803" y="1125946"/>
                      <a:pt x="1624334" y="910119"/>
                      <a:pt x="1954833" y="744148"/>
                    </a:cubicBezTo>
                    <a:lnTo>
                      <a:pt x="2006675" y="718109"/>
                    </a:lnTo>
                    <a:close/>
                  </a:path>
                </a:pathLst>
              </a:custGeom>
              <a:solidFill>
                <a:srgbClr val="D1D1D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aphic 14" descr="A small arrangement of flowers">
                <a:extLst>
                  <a:ext uri="{FF2B5EF4-FFF2-40B4-BE49-F238E27FC236}">
                    <a16:creationId xmlns:a16="http://schemas.microsoft.com/office/drawing/2014/main" id="{B4E93805-D695-4045-BA59-044013FFA79F}"/>
                  </a:ext>
                </a:extLst>
              </p:cNvPr>
              <p:cNvGrpSpPr/>
              <p:nvPr/>
            </p:nvGrpSpPr>
            <p:grpSpPr>
              <a:xfrm>
                <a:off x="3712098" y="3243682"/>
                <a:ext cx="642498" cy="550079"/>
                <a:chOff x="3712098" y="3243682"/>
                <a:chExt cx="642498" cy="550079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4BFB0C2-96AE-4ACF-A1E8-CB97F4E1E3E6}"/>
                    </a:ext>
                  </a:extLst>
                </p:cNvPr>
                <p:cNvSpPr/>
                <p:nvPr/>
              </p:nvSpPr>
              <p:spPr>
                <a:xfrm>
                  <a:off x="3712098" y="3332166"/>
                  <a:ext cx="369978" cy="380298"/>
                </a:xfrm>
                <a:custGeom>
                  <a:avLst/>
                  <a:gdLst>
                    <a:gd name="connsiteX0" fmla="*/ 369978 w 369978"/>
                    <a:gd name="connsiteY0" fmla="*/ 90533 h 380298"/>
                    <a:gd name="connsiteX1" fmla="*/ 185291 w 369978"/>
                    <a:gd name="connsiteY1" fmla="*/ 0 h 380298"/>
                    <a:gd name="connsiteX2" fmla="*/ 625 w 369978"/>
                    <a:gd name="connsiteY2" fmla="*/ 89326 h 380298"/>
                    <a:gd name="connsiteX3" fmla="*/ 625 w 369978"/>
                    <a:gd name="connsiteY3" fmla="*/ 90212 h 380298"/>
                    <a:gd name="connsiteX4" fmla="*/ 61768 w 369978"/>
                    <a:gd name="connsiteY4" fmla="*/ 139889 h 380298"/>
                    <a:gd name="connsiteX5" fmla="*/ 411 w 369978"/>
                    <a:gd name="connsiteY5" fmla="*/ 189303 h 380298"/>
                    <a:gd name="connsiteX6" fmla="*/ 411 w 369978"/>
                    <a:gd name="connsiteY6" fmla="*/ 190196 h 380298"/>
                    <a:gd name="connsiteX7" fmla="*/ 61554 w 369978"/>
                    <a:gd name="connsiteY7" fmla="*/ 239873 h 380298"/>
                    <a:gd name="connsiteX8" fmla="*/ 196 w 369978"/>
                    <a:gd name="connsiteY8" fmla="*/ 289287 h 380298"/>
                    <a:gd name="connsiteX9" fmla="*/ 189 w 369978"/>
                    <a:gd name="connsiteY9" fmla="*/ 290172 h 380298"/>
                    <a:gd name="connsiteX10" fmla="*/ 184462 w 369978"/>
                    <a:gd name="connsiteY10" fmla="*/ 380298 h 380298"/>
                    <a:gd name="connsiteX11" fmla="*/ 369543 w 369978"/>
                    <a:gd name="connsiteY11" fmla="*/ 290530 h 380298"/>
                    <a:gd name="connsiteX12" fmla="*/ 369978 w 369978"/>
                    <a:gd name="connsiteY12" fmla="*/ 90533 h 38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9978" h="380298">
                      <a:moveTo>
                        <a:pt x="369978" y="90533"/>
                      </a:moveTo>
                      <a:cubicBezTo>
                        <a:pt x="370050" y="40748"/>
                        <a:pt x="287375" y="222"/>
                        <a:pt x="185291" y="0"/>
                      </a:cubicBezTo>
                      <a:cubicBezTo>
                        <a:pt x="87372" y="-214"/>
                        <a:pt x="7055" y="82539"/>
                        <a:pt x="625" y="89326"/>
                      </a:cubicBezTo>
                      <a:cubicBezTo>
                        <a:pt x="368" y="89597"/>
                        <a:pt x="368" y="89940"/>
                        <a:pt x="625" y="90212"/>
                      </a:cubicBezTo>
                      <a:cubicBezTo>
                        <a:pt x="3940" y="93741"/>
                        <a:pt x="26886" y="117608"/>
                        <a:pt x="61768" y="139889"/>
                      </a:cubicBezTo>
                      <a:cubicBezTo>
                        <a:pt x="26786" y="162021"/>
                        <a:pt x="3740" y="185781"/>
                        <a:pt x="411" y="189303"/>
                      </a:cubicBezTo>
                      <a:cubicBezTo>
                        <a:pt x="154" y="189574"/>
                        <a:pt x="146" y="189917"/>
                        <a:pt x="411" y="190196"/>
                      </a:cubicBezTo>
                      <a:cubicBezTo>
                        <a:pt x="3726" y="193724"/>
                        <a:pt x="26671" y="217592"/>
                        <a:pt x="61554" y="239873"/>
                      </a:cubicBezTo>
                      <a:cubicBezTo>
                        <a:pt x="26571" y="262005"/>
                        <a:pt x="3525" y="285772"/>
                        <a:pt x="196" y="289287"/>
                      </a:cubicBezTo>
                      <a:cubicBezTo>
                        <a:pt x="-61" y="289558"/>
                        <a:pt x="-68" y="289901"/>
                        <a:pt x="189" y="290172"/>
                      </a:cubicBezTo>
                      <a:cubicBezTo>
                        <a:pt x="6583" y="296988"/>
                        <a:pt x="86543" y="380084"/>
                        <a:pt x="184462" y="380298"/>
                      </a:cubicBezTo>
                      <a:cubicBezTo>
                        <a:pt x="286568" y="380519"/>
                        <a:pt x="369435" y="340329"/>
                        <a:pt x="369543" y="290530"/>
                      </a:cubicBezTo>
                      <a:cubicBezTo>
                        <a:pt x="369664" y="235473"/>
                        <a:pt x="369900" y="145597"/>
                        <a:pt x="369978" y="9053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6650D4F7-1D39-4498-B549-A9BD5E4EF3EC}"/>
                    </a:ext>
                  </a:extLst>
                </p:cNvPr>
                <p:cNvSpPr/>
                <p:nvPr/>
              </p:nvSpPr>
              <p:spPr>
                <a:xfrm>
                  <a:off x="3784803" y="3243682"/>
                  <a:ext cx="567975" cy="331464"/>
                </a:xfrm>
                <a:custGeom>
                  <a:avLst/>
                  <a:gdLst>
                    <a:gd name="connsiteX0" fmla="*/ 567743 w 567975"/>
                    <a:gd name="connsiteY0" fmla="*/ 247818 h 331464"/>
                    <a:gd name="connsiteX1" fmla="*/ 417660 w 567975"/>
                    <a:gd name="connsiteY1" fmla="*/ 331465 h 331464"/>
                    <a:gd name="connsiteX2" fmla="*/ 171915 w 567975"/>
                    <a:gd name="connsiteY2" fmla="*/ 275058 h 331464"/>
                    <a:gd name="connsiteX3" fmla="*/ 0 w 567975"/>
                    <a:gd name="connsiteY3" fmla="*/ 50065 h 331464"/>
                    <a:gd name="connsiteX4" fmla="*/ 2165 w 567975"/>
                    <a:gd name="connsiteY4" fmla="*/ 21954 h 331464"/>
                    <a:gd name="connsiteX5" fmla="*/ 163049 w 567975"/>
                    <a:gd name="connsiteY5" fmla="*/ 2 h 331464"/>
                    <a:gd name="connsiteX6" fmla="*/ 567743 w 567975"/>
                    <a:gd name="connsiteY6" fmla="*/ 247818 h 331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7975" h="331464">
                      <a:moveTo>
                        <a:pt x="567743" y="247818"/>
                      </a:moveTo>
                      <a:cubicBezTo>
                        <a:pt x="573394" y="294317"/>
                        <a:pt x="474788" y="331593"/>
                        <a:pt x="417660" y="331465"/>
                      </a:cubicBezTo>
                      <a:cubicBezTo>
                        <a:pt x="330135" y="331272"/>
                        <a:pt x="247638" y="314320"/>
                        <a:pt x="171915" y="275058"/>
                      </a:cubicBezTo>
                      <a:cubicBezTo>
                        <a:pt x="67759" y="225016"/>
                        <a:pt x="-200" y="142862"/>
                        <a:pt x="0" y="50065"/>
                      </a:cubicBezTo>
                      <a:cubicBezTo>
                        <a:pt x="22" y="40578"/>
                        <a:pt x="751" y="31198"/>
                        <a:pt x="2165" y="21954"/>
                      </a:cubicBezTo>
                      <a:cubicBezTo>
                        <a:pt x="51543" y="7724"/>
                        <a:pt x="105914" y="-127"/>
                        <a:pt x="163049" y="2"/>
                      </a:cubicBezTo>
                      <a:cubicBezTo>
                        <a:pt x="373954" y="466"/>
                        <a:pt x="547190" y="109080"/>
                        <a:pt x="567743" y="24781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718D76C-1E63-4567-966D-B340B2745937}"/>
                    </a:ext>
                  </a:extLst>
                </p:cNvPr>
                <p:cNvSpPr/>
                <p:nvPr/>
              </p:nvSpPr>
              <p:spPr>
                <a:xfrm>
                  <a:off x="3783839" y="3468839"/>
                  <a:ext cx="570757" cy="324922"/>
                </a:xfrm>
                <a:custGeom>
                  <a:avLst/>
                  <a:gdLst>
                    <a:gd name="connsiteX0" fmla="*/ 0 w 570757"/>
                    <a:gd name="connsiteY0" fmla="*/ 274136 h 324922"/>
                    <a:gd name="connsiteX1" fmla="*/ 2036 w 570757"/>
                    <a:gd name="connsiteY1" fmla="*/ 302254 h 324922"/>
                    <a:gd name="connsiteX2" fmla="*/ 162821 w 570757"/>
                    <a:gd name="connsiteY2" fmla="*/ 324921 h 324922"/>
                    <a:gd name="connsiteX3" fmla="*/ 568593 w 570757"/>
                    <a:gd name="connsiteY3" fmla="*/ 78890 h 324922"/>
                    <a:gd name="connsiteX4" fmla="*/ 570758 w 570757"/>
                    <a:gd name="connsiteY4" fmla="*/ 50786 h 324922"/>
                    <a:gd name="connsiteX5" fmla="*/ 568714 w 570757"/>
                    <a:gd name="connsiteY5" fmla="*/ 22669 h 324922"/>
                    <a:gd name="connsiteX6" fmla="*/ 407930 w 570757"/>
                    <a:gd name="connsiteY6" fmla="*/ 1 h 324922"/>
                    <a:gd name="connsiteX7" fmla="*/ 172886 w 570757"/>
                    <a:gd name="connsiteY7" fmla="*/ 49908 h 324922"/>
                    <a:gd name="connsiteX8" fmla="*/ 0 w 570757"/>
                    <a:gd name="connsiteY8" fmla="*/ 274136 h 324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0757" h="324922">
                      <a:moveTo>
                        <a:pt x="0" y="274136"/>
                      </a:moveTo>
                      <a:cubicBezTo>
                        <a:pt x="-21" y="283623"/>
                        <a:pt x="672" y="293002"/>
                        <a:pt x="2036" y="302254"/>
                      </a:cubicBezTo>
                      <a:cubicBezTo>
                        <a:pt x="51357" y="316705"/>
                        <a:pt x="105692" y="324792"/>
                        <a:pt x="162821" y="324921"/>
                      </a:cubicBezTo>
                      <a:cubicBezTo>
                        <a:pt x="373733" y="325392"/>
                        <a:pt x="547433" y="217543"/>
                        <a:pt x="568593" y="78890"/>
                      </a:cubicBezTo>
                      <a:cubicBezTo>
                        <a:pt x="570000" y="69646"/>
                        <a:pt x="570736" y="60273"/>
                        <a:pt x="570758" y="50786"/>
                      </a:cubicBezTo>
                      <a:cubicBezTo>
                        <a:pt x="570772" y="41292"/>
                        <a:pt x="570086" y="31913"/>
                        <a:pt x="568714" y="22669"/>
                      </a:cubicBezTo>
                      <a:cubicBezTo>
                        <a:pt x="519401" y="8224"/>
                        <a:pt x="465059" y="123"/>
                        <a:pt x="407930" y="1"/>
                      </a:cubicBezTo>
                      <a:cubicBezTo>
                        <a:pt x="320398" y="-191"/>
                        <a:pt x="239352" y="18332"/>
                        <a:pt x="172886" y="49908"/>
                      </a:cubicBezTo>
                      <a:cubicBezTo>
                        <a:pt x="68516" y="99485"/>
                        <a:pt x="193" y="181331"/>
                        <a:pt x="0" y="274136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" name="Graphic 14" descr="A small arrangement of flowers">
              <a:extLst>
                <a:ext uri="{FF2B5EF4-FFF2-40B4-BE49-F238E27FC236}">
                  <a16:creationId xmlns:a16="http://schemas.microsoft.com/office/drawing/2014/main" id="{F255ED36-886A-4907-A4F1-2007C56CD56D}"/>
                </a:ext>
              </a:extLst>
            </p:cNvPr>
            <p:cNvGrpSpPr/>
            <p:nvPr/>
          </p:nvGrpSpPr>
          <p:grpSpPr>
            <a:xfrm>
              <a:off x="7322715" y="1180921"/>
              <a:ext cx="1157837" cy="1020365"/>
              <a:chOff x="5280512" y="2222125"/>
              <a:chExt cx="1157837" cy="1020365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9BB879F-19BA-4A1B-9748-5FB1E5C12262}"/>
                  </a:ext>
                </a:extLst>
              </p:cNvPr>
              <p:cNvSpPr/>
              <p:nvPr/>
            </p:nvSpPr>
            <p:spPr>
              <a:xfrm>
                <a:off x="5709862" y="2675464"/>
                <a:ext cx="566933" cy="567026"/>
              </a:xfrm>
              <a:custGeom>
                <a:avLst/>
                <a:gdLst>
                  <a:gd name="connsiteX0" fmla="*/ 558488 w 566933"/>
                  <a:gd name="connsiteY0" fmla="*/ 520171 h 567026"/>
                  <a:gd name="connsiteX1" fmla="*/ 491465 w 566933"/>
                  <a:gd name="connsiteY1" fmla="*/ 453148 h 567026"/>
                  <a:gd name="connsiteX2" fmla="*/ 491465 w 566933"/>
                  <a:gd name="connsiteY2" fmla="*/ 77587 h 567026"/>
                  <a:gd name="connsiteX3" fmla="*/ 466055 w 566933"/>
                  <a:gd name="connsiteY3" fmla="*/ 49255 h 567026"/>
                  <a:gd name="connsiteX4" fmla="*/ 437765 w 566933"/>
                  <a:gd name="connsiteY4" fmla="*/ 76072 h 567026"/>
                  <a:gd name="connsiteX5" fmla="*/ 437765 w 566933"/>
                  <a:gd name="connsiteY5" fmla="*/ 399277 h 567026"/>
                  <a:gd name="connsiteX6" fmla="*/ 437644 w 566933"/>
                  <a:gd name="connsiteY6" fmla="*/ 399327 h 567026"/>
                  <a:gd name="connsiteX7" fmla="*/ 46917 w 566933"/>
                  <a:gd name="connsiteY7" fmla="*/ 8600 h 567026"/>
                  <a:gd name="connsiteX8" fmla="*/ 8912 w 566933"/>
                  <a:gd name="connsiteY8" fmla="*/ 6528 h 567026"/>
                  <a:gd name="connsiteX9" fmla="*/ 7869 w 566933"/>
                  <a:gd name="connsiteY9" fmla="*/ 45490 h 567026"/>
                  <a:gd name="connsiteX10" fmla="*/ 521540 w 566933"/>
                  <a:gd name="connsiteY10" fmla="*/ 559161 h 567026"/>
                  <a:gd name="connsiteX11" fmla="*/ 540528 w 566933"/>
                  <a:gd name="connsiteY11" fmla="*/ 567027 h 567026"/>
                  <a:gd name="connsiteX12" fmla="*/ 558552 w 566933"/>
                  <a:gd name="connsiteY12" fmla="*/ 560083 h 567026"/>
                  <a:gd name="connsiteX13" fmla="*/ 558488 w 566933"/>
                  <a:gd name="connsiteY13" fmla="*/ 520171 h 5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6933" h="567026">
                    <a:moveTo>
                      <a:pt x="558488" y="520171"/>
                    </a:moveTo>
                    <a:lnTo>
                      <a:pt x="491465" y="453148"/>
                    </a:lnTo>
                    <a:lnTo>
                      <a:pt x="491465" y="77587"/>
                    </a:lnTo>
                    <a:cubicBezTo>
                      <a:pt x="491465" y="63042"/>
                      <a:pt x="480578" y="50012"/>
                      <a:pt x="466055" y="49255"/>
                    </a:cubicBezTo>
                    <a:cubicBezTo>
                      <a:pt x="450567" y="48447"/>
                      <a:pt x="437765" y="60763"/>
                      <a:pt x="437765" y="76072"/>
                    </a:cubicBezTo>
                    <a:lnTo>
                      <a:pt x="437765" y="399277"/>
                    </a:lnTo>
                    <a:cubicBezTo>
                      <a:pt x="437765" y="399341"/>
                      <a:pt x="437687" y="399370"/>
                      <a:pt x="437644" y="399327"/>
                    </a:cubicBezTo>
                    <a:lnTo>
                      <a:pt x="46917" y="8600"/>
                    </a:lnTo>
                    <a:cubicBezTo>
                      <a:pt x="36637" y="-1680"/>
                      <a:pt x="19720" y="-3202"/>
                      <a:pt x="8912" y="6528"/>
                    </a:cubicBezTo>
                    <a:cubicBezTo>
                      <a:pt x="-2611" y="16901"/>
                      <a:pt x="-2961" y="34667"/>
                      <a:pt x="7869" y="45490"/>
                    </a:cubicBezTo>
                    <a:lnTo>
                      <a:pt x="521540" y="559161"/>
                    </a:lnTo>
                    <a:cubicBezTo>
                      <a:pt x="526784" y="564405"/>
                      <a:pt x="533656" y="567027"/>
                      <a:pt x="540528" y="567027"/>
                    </a:cubicBezTo>
                    <a:cubicBezTo>
                      <a:pt x="546986" y="567027"/>
                      <a:pt x="553444" y="564712"/>
                      <a:pt x="558552" y="560083"/>
                    </a:cubicBezTo>
                    <a:cubicBezTo>
                      <a:pt x="570025" y="549675"/>
                      <a:pt x="569446" y="531129"/>
                      <a:pt x="558488" y="520171"/>
                    </a:cubicBezTo>
                    <a:close/>
                  </a:path>
                </a:pathLst>
              </a:custGeom>
              <a:solidFill>
                <a:srgbClr val="D1D1D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aphic 14" descr="A small arrangement of flowers">
                <a:extLst>
                  <a:ext uri="{FF2B5EF4-FFF2-40B4-BE49-F238E27FC236}">
                    <a16:creationId xmlns:a16="http://schemas.microsoft.com/office/drawing/2014/main" id="{4C0949A6-8A1E-4C98-B852-E7C521AF5455}"/>
                  </a:ext>
                </a:extLst>
              </p:cNvPr>
              <p:cNvGrpSpPr/>
              <p:nvPr/>
            </p:nvGrpSpPr>
            <p:grpSpPr>
              <a:xfrm>
                <a:off x="5280512" y="2252174"/>
                <a:ext cx="537038" cy="537038"/>
                <a:chOff x="5280512" y="2252174"/>
                <a:chExt cx="537038" cy="537038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B6B88BD-6EBD-4CB1-87A6-9059CA1AAA92}"/>
                    </a:ext>
                  </a:extLst>
                </p:cNvPr>
                <p:cNvSpPr/>
                <p:nvPr/>
              </p:nvSpPr>
              <p:spPr>
                <a:xfrm>
                  <a:off x="5280512" y="2252174"/>
                  <a:ext cx="505518" cy="505859"/>
                </a:xfrm>
                <a:custGeom>
                  <a:avLst/>
                  <a:gdLst>
                    <a:gd name="connsiteX0" fmla="*/ 436976 w 505518"/>
                    <a:gd name="connsiteY0" fmla="*/ 59557 h 505859"/>
                    <a:gd name="connsiteX1" fmla="*/ 436976 w 505518"/>
                    <a:gd name="connsiteY1" fmla="*/ 59557 h 505859"/>
                    <a:gd name="connsiteX2" fmla="*/ 268519 w 505518"/>
                    <a:gd name="connsiteY2" fmla="*/ 0 h 505859"/>
                    <a:gd name="connsiteX3" fmla="*/ 0 w 505518"/>
                    <a:gd name="connsiteY3" fmla="*/ 268519 h 505859"/>
                    <a:gd name="connsiteX4" fmla="*/ 48042 w 505518"/>
                    <a:gd name="connsiteY4" fmla="*/ 421567 h 505859"/>
                    <a:gd name="connsiteX5" fmla="*/ 436912 w 505518"/>
                    <a:gd name="connsiteY5" fmla="*/ 434290 h 505859"/>
                    <a:gd name="connsiteX6" fmla="*/ 436976 w 505518"/>
                    <a:gd name="connsiteY6" fmla="*/ 59557 h 505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5518" h="505859">
                      <a:moveTo>
                        <a:pt x="436976" y="59557"/>
                      </a:moveTo>
                      <a:cubicBezTo>
                        <a:pt x="436969" y="59557"/>
                        <a:pt x="436969" y="59557"/>
                        <a:pt x="436976" y="59557"/>
                      </a:cubicBezTo>
                      <a:cubicBezTo>
                        <a:pt x="390892" y="22367"/>
                        <a:pt x="332349" y="-7"/>
                        <a:pt x="268519" y="0"/>
                      </a:cubicBezTo>
                      <a:cubicBezTo>
                        <a:pt x="120222" y="0"/>
                        <a:pt x="0" y="120215"/>
                        <a:pt x="0" y="268519"/>
                      </a:cubicBezTo>
                      <a:cubicBezTo>
                        <a:pt x="7" y="325433"/>
                        <a:pt x="17824" y="378126"/>
                        <a:pt x="48042" y="421567"/>
                      </a:cubicBezTo>
                      <a:cubicBezTo>
                        <a:pt x="96540" y="491297"/>
                        <a:pt x="307367" y="563835"/>
                        <a:pt x="436912" y="434290"/>
                      </a:cubicBezTo>
                      <a:cubicBezTo>
                        <a:pt x="554541" y="316661"/>
                        <a:pt x="497941" y="108785"/>
                        <a:pt x="436976" y="59557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ABBA016F-CC44-4A8C-98C5-67D4144FC896}"/>
                    </a:ext>
                  </a:extLst>
                </p:cNvPr>
                <p:cNvSpPr/>
                <p:nvPr/>
              </p:nvSpPr>
              <p:spPr>
                <a:xfrm>
                  <a:off x="5328557" y="2551954"/>
                  <a:ext cx="369525" cy="237258"/>
                </a:xfrm>
                <a:custGeom>
                  <a:avLst/>
                  <a:gdLst>
                    <a:gd name="connsiteX0" fmla="*/ 220467 w 369525"/>
                    <a:gd name="connsiteY0" fmla="*/ 237258 h 237258"/>
                    <a:gd name="connsiteX1" fmla="*/ 312943 w 369525"/>
                    <a:gd name="connsiteY1" fmla="*/ 220563 h 237258"/>
                    <a:gd name="connsiteX2" fmla="*/ 345990 w 369525"/>
                    <a:gd name="connsiteY2" fmla="*/ 51642 h 237258"/>
                    <a:gd name="connsiteX3" fmla="*/ 213459 w 369525"/>
                    <a:gd name="connsiteY3" fmla="*/ 0 h 237258"/>
                    <a:gd name="connsiteX4" fmla="*/ 11 w 369525"/>
                    <a:gd name="connsiteY4" fmla="*/ 121744 h 237258"/>
                    <a:gd name="connsiteX5" fmla="*/ 11 w 369525"/>
                    <a:gd name="connsiteY5" fmla="*/ 121829 h 237258"/>
                    <a:gd name="connsiteX6" fmla="*/ 220467 w 369525"/>
                    <a:gd name="connsiteY6" fmla="*/ 237258 h 23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525" h="237258">
                      <a:moveTo>
                        <a:pt x="220467" y="237258"/>
                      </a:moveTo>
                      <a:cubicBezTo>
                        <a:pt x="253021" y="237251"/>
                        <a:pt x="284075" y="231172"/>
                        <a:pt x="312943" y="220563"/>
                      </a:cubicBezTo>
                      <a:cubicBezTo>
                        <a:pt x="376472" y="193567"/>
                        <a:pt x="385045" y="94505"/>
                        <a:pt x="345990" y="51642"/>
                      </a:cubicBezTo>
                      <a:cubicBezTo>
                        <a:pt x="299091" y="164"/>
                        <a:pt x="235497" y="0"/>
                        <a:pt x="213459" y="0"/>
                      </a:cubicBezTo>
                      <a:cubicBezTo>
                        <a:pt x="123983" y="3829"/>
                        <a:pt x="45916" y="51221"/>
                        <a:pt x="11" y="121744"/>
                      </a:cubicBezTo>
                      <a:cubicBezTo>
                        <a:pt x="-4" y="121772"/>
                        <a:pt x="-4" y="121801"/>
                        <a:pt x="11" y="121829"/>
                      </a:cubicBezTo>
                      <a:cubicBezTo>
                        <a:pt x="48524" y="191538"/>
                        <a:pt x="129112" y="237258"/>
                        <a:pt x="220467" y="23725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45283B4-A30B-4360-A244-AE0E8EF266C1}"/>
                    </a:ext>
                  </a:extLst>
                </p:cNvPr>
                <p:cNvSpPr/>
                <p:nvPr/>
              </p:nvSpPr>
              <p:spPr>
                <a:xfrm>
                  <a:off x="5541430" y="2311743"/>
                  <a:ext cx="276120" cy="460767"/>
                </a:xfrm>
                <a:custGeom>
                  <a:avLst/>
                  <a:gdLst>
                    <a:gd name="connsiteX0" fmla="*/ 176086 w 276120"/>
                    <a:gd name="connsiteY0" fmla="*/ 17 h 460767"/>
                    <a:gd name="connsiteX1" fmla="*/ 176015 w 276120"/>
                    <a:gd name="connsiteY1" fmla="*/ 3 h 460767"/>
                    <a:gd name="connsiteX2" fmla="*/ 600 w 276120"/>
                    <a:gd name="connsiteY2" fmla="*/ 240204 h 460767"/>
                    <a:gd name="connsiteX3" fmla="*/ 0 w 276120"/>
                    <a:gd name="connsiteY3" fmla="*/ 251820 h 460767"/>
                    <a:gd name="connsiteX4" fmla="*/ 100063 w 276120"/>
                    <a:gd name="connsiteY4" fmla="*/ 460768 h 460767"/>
                    <a:gd name="connsiteX5" fmla="*/ 232672 w 276120"/>
                    <a:gd name="connsiteY5" fmla="*/ 355090 h 460767"/>
                    <a:gd name="connsiteX6" fmla="*/ 276120 w 276120"/>
                    <a:gd name="connsiteY6" fmla="*/ 208943 h 460767"/>
                    <a:gd name="connsiteX7" fmla="*/ 176086 w 276120"/>
                    <a:gd name="connsiteY7" fmla="*/ 17 h 460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120" h="460767">
                      <a:moveTo>
                        <a:pt x="176086" y="17"/>
                      </a:moveTo>
                      <a:cubicBezTo>
                        <a:pt x="176065" y="3"/>
                        <a:pt x="176036" y="-4"/>
                        <a:pt x="176015" y="3"/>
                      </a:cubicBezTo>
                      <a:cubicBezTo>
                        <a:pt x="76838" y="36465"/>
                        <a:pt x="5344" y="129562"/>
                        <a:pt x="600" y="240204"/>
                      </a:cubicBezTo>
                      <a:cubicBezTo>
                        <a:pt x="414" y="244083"/>
                        <a:pt x="0" y="247891"/>
                        <a:pt x="0" y="251820"/>
                      </a:cubicBezTo>
                      <a:cubicBezTo>
                        <a:pt x="0" y="336281"/>
                        <a:pt x="39098" y="411540"/>
                        <a:pt x="100063" y="460768"/>
                      </a:cubicBezTo>
                      <a:cubicBezTo>
                        <a:pt x="154891" y="440636"/>
                        <a:pt x="201311" y="403303"/>
                        <a:pt x="232672" y="355090"/>
                      </a:cubicBezTo>
                      <a:cubicBezTo>
                        <a:pt x="260075" y="313006"/>
                        <a:pt x="276120" y="262886"/>
                        <a:pt x="276120" y="208943"/>
                      </a:cubicBezTo>
                      <a:cubicBezTo>
                        <a:pt x="276120" y="124490"/>
                        <a:pt x="237037" y="49245"/>
                        <a:pt x="176086" y="17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aphic 14" descr="A small arrangement of flowers">
                <a:extLst>
                  <a:ext uri="{FF2B5EF4-FFF2-40B4-BE49-F238E27FC236}">
                    <a16:creationId xmlns:a16="http://schemas.microsoft.com/office/drawing/2014/main" id="{60E6ACE7-14D4-4A0B-B84F-E3B6972DA64B}"/>
                  </a:ext>
                </a:extLst>
              </p:cNvPr>
              <p:cNvGrpSpPr/>
              <p:nvPr/>
            </p:nvGrpSpPr>
            <p:grpSpPr>
              <a:xfrm>
                <a:off x="5901564" y="2222125"/>
                <a:ext cx="536785" cy="536817"/>
                <a:chOff x="5901564" y="2222125"/>
                <a:chExt cx="536785" cy="536817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D4006151-8F78-4A59-A27F-F37E7DD8136F}"/>
                    </a:ext>
                  </a:extLst>
                </p:cNvPr>
                <p:cNvSpPr/>
                <p:nvPr/>
              </p:nvSpPr>
              <p:spPr>
                <a:xfrm>
                  <a:off x="5904379" y="2222125"/>
                  <a:ext cx="532859" cy="510065"/>
                </a:xfrm>
                <a:custGeom>
                  <a:avLst/>
                  <a:gdLst>
                    <a:gd name="connsiteX0" fmla="*/ 532441 w 532859"/>
                    <a:gd name="connsiteY0" fmla="*/ 239875 h 510065"/>
                    <a:gd name="connsiteX1" fmla="*/ 532434 w 532859"/>
                    <a:gd name="connsiteY1" fmla="*/ 239867 h 510065"/>
                    <a:gd name="connsiteX2" fmla="*/ 455432 w 532859"/>
                    <a:gd name="connsiteY2" fmla="*/ 78647 h 510065"/>
                    <a:gd name="connsiteX3" fmla="*/ 75691 w 532859"/>
                    <a:gd name="connsiteY3" fmla="*/ 78647 h 510065"/>
                    <a:gd name="connsiteX4" fmla="*/ 1439 w 532859"/>
                    <a:gd name="connsiteY4" fmla="*/ 220836 h 510065"/>
                    <a:gd name="connsiteX5" fmla="*/ 268330 w 532859"/>
                    <a:gd name="connsiteY5" fmla="*/ 510066 h 510065"/>
                    <a:gd name="connsiteX6" fmla="*/ 532441 w 532859"/>
                    <a:gd name="connsiteY6" fmla="*/ 239875 h 510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2859" h="510065">
                      <a:moveTo>
                        <a:pt x="532441" y="239875"/>
                      </a:moveTo>
                      <a:cubicBezTo>
                        <a:pt x="532441" y="239875"/>
                        <a:pt x="532434" y="239867"/>
                        <a:pt x="532434" y="239867"/>
                      </a:cubicBezTo>
                      <a:cubicBezTo>
                        <a:pt x="526155" y="180989"/>
                        <a:pt x="500573" y="123774"/>
                        <a:pt x="455432" y="78647"/>
                      </a:cubicBezTo>
                      <a:cubicBezTo>
                        <a:pt x="350569" y="-26216"/>
                        <a:pt x="180554" y="-26216"/>
                        <a:pt x="75691" y="78647"/>
                      </a:cubicBezTo>
                      <a:cubicBezTo>
                        <a:pt x="35451" y="118895"/>
                        <a:pt x="10790" y="168759"/>
                        <a:pt x="1439" y="220836"/>
                      </a:cubicBezTo>
                      <a:cubicBezTo>
                        <a:pt x="-13570" y="304440"/>
                        <a:pt x="89736" y="510066"/>
                        <a:pt x="268330" y="510066"/>
                      </a:cubicBezTo>
                      <a:cubicBezTo>
                        <a:pt x="424064" y="510058"/>
                        <a:pt x="540757" y="317806"/>
                        <a:pt x="532441" y="23987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7093223-99D5-4768-92A1-5CC4809626AF}"/>
                    </a:ext>
                  </a:extLst>
                </p:cNvPr>
                <p:cNvSpPr/>
                <p:nvPr/>
              </p:nvSpPr>
              <p:spPr>
                <a:xfrm>
                  <a:off x="5901564" y="2437132"/>
                  <a:ext cx="303375" cy="303222"/>
                </a:xfrm>
                <a:custGeom>
                  <a:avLst/>
                  <a:gdLst>
                    <a:gd name="connsiteX0" fmla="*/ 78507 w 303375"/>
                    <a:gd name="connsiteY0" fmla="*/ 243381 h 303222"/>
                    <a:gd name="connsiteX1" fmla="*/ 155709 w 303375"/>
                    <a:gd name="connsiteY1" fmla="*/ 296966 h 303222"/>
                    <a:gd name="connsiteX2" fmla="*/ 302585 w 303375"/>
                    <a:gd name="connsiteY2" fmla="*/ 199326 h 303222"/>
                    <a:gd name="connsiteX3" fmla="*/ 241327 w 303375"/>
                    <a:gd name="connsiteY3" fmla="*/ 70659 h 303222"/>
                    <a:gd name="connsiteX4" fmla="*/ 4312 w 303375"/>
                    <a:gd name="connsiteY4" fmla="*/ 5816 h 303222"/>
                    <a:gd name="connsiteX5" fmla="*/ 4254 w 303375"/>
                    <a:gd name="connsiteY5" fmla="*/ 5873 h 303222"/>
                    <a:gd name="connsiteX6" fmla="*/ 78507 w 303375"/>
                    <a:gd name="connsiteY6" fmla="*/ 243381 h 30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3375" h="303222">
                      <a:moveTo>
                        <a:pt x="78507" y="243381"/>
                      </a:moveTo>
                      <a:cubicBezTo>
                        <a:pt x="101531" y="266398"/>
                        <a:pt x="127791" y="284050"/>
                        <a:pt x="155709" y="296966"/>
                      </a:cubicBezTo>
                      <a:cubicBezTo>
                        <a:pt x="202572" y="317912"/>
                        <a:pt x="291155" y="286486"/>
                        <a:pt x="302585" y="199326"/>
                      </a:cubicBezTo>
                      <a:cubicBezTo>
                        <a:pt x="311257" y="133182"/>
                        <a:pt x="245806" y="74353"/>
                        <a:pt x="241327" y="70659"/>
                      </a:cubicBezTo>
                      <a:cubicBezTo>
                        <a:pt x="175355" y="10102"/>
                        <a:pt x="86636" y="-11594"/>
                        <a:pt x="4312" y="5816"/>
                      </a:cubicBezTo>
                      <a:cubicBezTo>
                        <a:pt x="4283" y="5823"/>
                        <a:pt x="4262" y="5844"/>
                        <a:pt x="4254" y="5873"/>
                      </a:cubicBezTo>
                      <a:cubicBezTo>
                        <a:pt x="-10747" y="89469"/>
                        <a:pt x="13906" y="178780"/>
                        <a:pt x="78507" y="24338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163796FA-9594-4041-A097-3B72C66EAB0B}"/>
                    </a:ext>
                  </a:extLst>
                </p:cNvPr>
                <p:cNvSpPr/>
                <p:nvPr/>
              </p:nvSpPr>
              <p:spPr>
                <a:xfrm>
                  <a:off x="6055750" y="2437242"/>
                  <a:ext cx="382599" cy="321700"/>
                </a:xfrm>
                <a:custGeom>
                  <a:avLst/>
                  <a:gdLst>
                    <a:gd name="connsiteX0" fmla="*/ 381078 w 382599"/>
                    <a:gd name="connsiteY0" fmla="*/ 24801 h 321700"/>
                    <a:gd name="connsiteX1" fmla="*/ 381035 w 382599"/>
                    <a:gd name="connsiteY1" fmla="*/ 24743 h 321700"/>
                    <a:gd name="connsiteX2" fmla="*/ 87148 w 382599"/>
                    <a:gd name="connsiteY2" fmla="*/ 70549 h 321700"/>
                    <a:gd name="connsiteX3" fmla="*/ 78518 w 382599"/>
                    <a:gd name="connsiteY3" fmla="*/ 78343 h 321700"/>
                    <a:gd name="connsiteX4" fmla="*/ 1530 w 382599"/>
                    <a:gd name="connsiteY4" fmla="*/ 296849 h 321700"/>
                    <a:gd name="connsiteX5" fmla="*/ 170008 w 382599"/>
                    <a:gd name="connsiteY5" fmla="*/ 315894 h 321700"/>
                    <a:gd name="connsiteX6" fmla="*/ 304061 w 382599"/>
                    <a:gd name="connsiteY6" fmla="*/ 243271 h 321700"/>
                    <a:gd name="connsiteX7" fmla="*/ 381078 w 382599"/>
                    <a:gd name="connsiteY7" fmla="*/ 24801 h 32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599" h="321700">
                      <a:moveTo>
                        <a:pt x="381078" y="24801"/>
                      </a:moveTo>
                      <a:cubicBezTo>
                        <a:pt x="381078" y="24772"/>
                        <a:pt x="381056" y="24750"/>
                        <a:pt x="381035" y="24743"/>
                      </a:cubicBezTo>
                      <a:cubicBezTo>
                        <a:pt x="285123" y="-19605"/>
                        <a:pt x="168737" y="-4339"/>
                        <a:pt x="87148" y="70549"/>
                      </a:cubicBezTo>
                      <a:cubicBezTo>
                        <a:pt x="84291" y="73171"/>
                        <a:pt x="81297" y="75571"/>
                        <a:pt x="78518" y="78343"/>
                      </a:cubicBezTo>
                      <a:cubicBezTo>
                        <a:pt x="18782" y="138072"/>
                        <a:pt x="-6785" y="218932"/>
                        <a:pt x="1530" y="296849"/>
                      </a:cubicBezTo>
                      <a:cubicBezTo>
                        <a:pt x="54522" y="321366"/>
                        <a:pt x="113737" y="327803"/>
                        <a:pt x="170008" y="315894"/>
                      </a:cubicBezTo>
                      <a:cubicBezTo>
                        <a:pt x="219122" y="305500"/>
                        <a:pt x="265927" y="281411"/>
                        <a:pt x="304061" y="243271"/>
                      </a:cubicBezTo>
                      <a:cubicBezTo>
                        <a:pt x="363783" y="183556"/>
                        <a:pt x="389371" y="102717"/>
                        <a:pt x="381078" y="2480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aphic 14" descr="A small arrangement of flowers">
              <a:extLst>
                <a:ext uri="{FF2B5EF4-FFF2-40B4-BE49-F238E27FC236}">
                  <a16:creationId xmlns:a16="http://schemas.microsoft.com/office/drawing/2014/main" id="{E16F047C-DD44-4421-8894-67990E65B222}"/>
                </a:ext>
              </a:extLst>
            </p:cNvPr>
            <p:cNvGrpSpPr/>
            <p:nvPr/>
          </p:nvGrpSpPr>
          <p:grpSpPr>
            <a:xfrm>
              <a:off x="9222950" y="1036713"/>
              <a:ext cx="1368081" cy="1381144"/>
              <a:chOff x="7180747" y="2077917"/>
              <a:chExt cx="1368081" cy="1381144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83AB032-E594-46E1-98B4-7B3C7223BAD1}"/>
                  </a:ext>
                </a:extLst>
              </p:cNvPr>
              <p:cNvSpPr/>
              <p:nvPr/>
            </p:nvSpPr>
            <p:spPr>
              <a:xfrm>
                <a:off x="7180747" y="2193815"/>
                <a:ext cx="1260855" cy="1265246"/>
              </a:xfrm>
              <a:custGeom>
                <a:avLst/>
                <a:gdLst>
                  <a:gd name="connsiteX0" fmla="*/ 1260553 w 1260855"/>
                  <a:gd name="connsiteY0" fmla="*/ 735022 h 1265246"/>
                  <a:gd name="connsiteX1" fmla="*/ 812504 w 1260855"/>
                  <a:gd name="connsiteY1" fmla="*/ 688002 h 1265246"/>
                  <a:gd name="connsiteX2" fmla="*/ 710277 w 1260855"/>
                  <a:gd name="connsiteY2" fmla="*/ 706118 h 1265246"/>
                  <a:gd name="connsiteX3" fmla="*/ 710220 w 1260855"/>
                  <a:gd name="connsiteY3" fmla="*/ 705997 h 1265246"/>
                  <a:gd name="connsiteX4" fmla="*/ 785701 w 1260855"/>
                  <a:gd name="connsiteY4" fmla="*/ 636695 h 1265246"/>
                  <a:gd name="connsiteX5" fmla="*/ 1020616 w 1260855"/>
                  <a:gd name="connsiteY5" fmla="*/ 252276 h 1265246"/>
                  <a:gd name="connsiteX6" fmla="*/ 630496 w 1260855"/>
                  <a:gd name="connsiteY6" fmla="*/ 477597 h 1265246"/>
                  <a:gd name="connsiteX7" fmla="*/ 569638 w 1260855"/>
                  <a:gd name="connsiteY7" fmla="*/ 540062 h 1265246"/>
                  <a:gd name="connsiteX8" fmla="*/ 569516 w 1260855"/>
                  <a:gd name="connsiteY8" fmla="*/ 539997 h 1265246"/>
                  <a:gd name="connsiteX9" fmla="*/ 587547 w 1260855"/>
                  <a:gd name="connsiteY9" fmla="*/ 449493 h 1265246"/>
                  <a:gd name="connsiteX10" fmla="*/ 551643 w 1260855"/>
                  <a:gd name="connsiteY10" fmla="*/ 416 h 1265246"/>
                  <a:gd name="connsiteX11" fmla="*/ 368470 w 1260855"/>
                  <a:gd name="connsiteY11" fmla="*/ 412010 h 1265246"/>
                  <a:gd name="connsiteX12" fmla="*/ 355954 w 1260855"/>
                  <a:gd name="connsiteY12" fmla="*/ 498314 h 1265246"/>
                  <a:gd name="connsiteX13" fmla="*/ 355826 w 1260855"/>
                  <a:gd name="connsiteY13" fmla="*/ 498335 h 1265246"/>
                  <a:gd name="connsiteX14" fmla="*/ 317213 w 1260855"/>
                  <a:gd name="connsiteY14" fmla="*/ 414517 h 1265246"/>
                  <a:gd name="connsiteX15" fmla="*/ 24205 w 1260855"/>
                  <a:gd name="connsiteY15" fmla="*/ 72310 h 1265246"/>
                  <a:gd name="connsiteX16" fmla="*/ 117938 w 1260855"/>
                  <a:gd name="connsiteY16" fmla="*/ 512958 h 1265246"/>
                  <a:gd name="connsiteX17" fmla="*/ 203892 w 1260855"/>
                  <a:gd name="connsiteY17" fmla="*/ 665920 h 1265246"/>
                  <a:gd name="connsiteX18" fmla="*/ 428334 w 1260855"/>
                  <a:gd name="connsiteY18" fmla="*/ 809817 h 1265246"/>
                  <a:gd name="connsiteX19" fmla="*/ 569145 w 1260855"/>
                  <a:gd name="connsiteY19" fmla="*/ 1039731 h 1265246"/>
                  <a:gd name="connsiteX20" fmla="*/ 732394 w 1260855"/>
                  <a:gd name="connsiteY20" fmla="*/ 1137987 h 1265246"/>
                  <a:gd name="connsiteX21" fmla="*/ 1170592 w 1260855"/>
                  <a:gd name="connsiteY21" fmla="*/ 1242607 h 1265246"/>
                  <a:gd name="connsiteX22" fmla="*/ 835750 w 1260855"/>
                  <a:gd name="connsiteY22" fmla="*/ 941212 h 1265246"/>
                  <a:gd name="connsiteX23" fmla="*/ 784994 w 1260855"/>
                  <a:gd name="connsiteY23" fmla="*/ 915644 h 1265246"/>
                  <a:gd name="connsiteX24" fmla="*/ 785015 w 1260855"/>
                  <a:gd name="connsiteY24" fmla="*/ 915516 h 1265246"/>
                  <a:gd name="connsiteX25" fmla="*/ 844544 w 1260855"/>
                  <a:gd name="connsiteY25" fmla="*/ 907922 h 1265246"/>
                  <a:gd name="connsiteX26" fmla="*/ 1260553 w 1260855"/>
                  <a:gd name="connsiteY26" fmla="*/ 735022 h 126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60855" h="1265246">
                    <a:moveTo>
                      <a:pt x="1260553" y="735022"/>
                    </a:moveTo>
                    <a:cubicBezTo>
                      <a:pt x="1251702" y="674286"/>
                      <a:pt x="1051105" y="653233"/>
                      <a:pt x="812504" y="688002"/>
                    </a:cubicBezTo>
                    <a:cubicBezTo>
                      <a:pt x="777107" y="693159"/>
                      <a:pt x="742902" y="699274"/>
                      <a:pt x="710277" y="706118"/>
                    </a:cubicBezTo>
                    <a:cubicBezTo>
                      <a:pt x="710206" y="706132"/>
                      <a:pt x="710162" y="706047"/>
                      <a:pt x="710220" y="705997"/>
                    </a:cubicBezTo>
                    <a:cubicBezTo>
                      <a:pt x="735152" y="684487"/>
                      <a:pt x="760440" y="661341"/>
                      <a:pt x="785701" y="636695"/>
                    </a:cubicBezTo>
                    <a:cubicBezTo>
                      <a:pt x="958301" y="468324"/>
                      <a:pt x="1063471" y="296210"/>
                      <a:pt x="1020616" y="252276"/>
                    </a:cubicBezTo>
                    <a:cubicBezTo>
                      <a:pt x="977761" y="208342"/>
                      <a:pt x="803096" y="309219"/>
                      <a:pt x="630496" y="477597"/>
                    </a:cubicBezTo>
                    <a:cubicBezTo>
                      <a:pt x="609121" y="498449"/>
                      <a:pt x="588790" y="519352"/>
                      <a:pt x="569638" y="540062"/>
                    </a:cubicBezTo>
                    <a:cubicBezTo>
                      <a:pt x="569588" y="540112"/>
                      <a:pt x="569502" y="540069"/>
                      <a:pt x="569516" y="539997"/>
                    </a:cubicBezTo>
                    <a:cubicBezTo>
                      <a:pt x="576139" y="510951"/>
                      <a:pt x="582211" y="480704"/>
                      <a:pt x="587547" y="449493"/>
                    </a:cubicBezTo>
                    <a:cubicBezTo>
                      <a:pt x="628216" y="211828"/>
                      <a:pt x="612136" y="10767"/>
                      <a:pt x="551643" y="416"/>
                    </a:cubicBezTo>
                    <a:cubicBezTo>
                      <a:pt x="491142" y="-9936"/>
                      <a:pt x="409132" y="174337"/>
                      <a:pt x="368470" y="412010"/>
                    </a:cubicBezTo>
                    <a:cubicBezTo>
                      <a:pt x="363433" y="441442"/>
                      <a:pt x="359276" y="470303"/>
                      <a:pt x="355954" y="498314"/>
                    </a:cubicBezTo>
                    <a:cubicBezTo>
                      <a:pt x="355947" y="498385"/>
                      <a:pt x="355854" y="498399"/>
                      <a:pt x="355826" y="498335"/>
                    </a:cubicBezTo>
                    <a:cubicBezTo>
                      <a:pt x="344110" y="470946"/>
                      <a:pt x="331237" y="442907"/>
                      <a:pt x="317213" y="414517"/>
                    </a:cubicBezTo>
                    <a:cubicBezTo>
                      <a:pt x="210414" y="198340"/>
                      <a:pt x="79234" y="45128"/>
                      <a:pt x="24205" y="72310"/>
                    </a:cubicBezTo>
                    <a:cubicBezTo>
                      <a:pt x="-30823" y="99492"/>
                      <a:pt x="11147" y="296781"/>
                      <a:pt x="117938" y="512958"/>
                    </a:cubicBezTo>
                    <a:cubicBezTo>
                      <a:pt x="145542" y="568829"/>
                      <a:pt x="174596" y="620608"/>
                      <a:pt x="203892" y="665920"/>
                    </a:cubicBezTo>
                    <a:cubicBezTo>
                      <a:pt x="211636" y="677900"/>
                      <a:pt x="347010" y="728500"/>
                      <a:pt x="428334" y="809817"/>
                    </a:cubicBezTo>
                    <a:cubicBezTo>
                      <a:pt x="509652" y="891134"/>
                      <a:pt x="555015" y="1029844"/>
                      <a:pt x="569145" y="1039731"/>
                    </a:cubicBezTo>
                    <a:cubicBezTo>
                      <a:pt x="616601" y="1072950"/>
                      <a:pt x="672022" y="1106282"/>
                      <a:pt x="732394" y="1137987"/>
                    </a:cubicBezTo>
                    <a:cubicBezTo>
                      <a:pt x="945863" y="1250108"/>
                      <a:pt x="1142052" y="1296949"/>
                      <a:pt x="1170592" y="1242607"/>
                    </a:cubicBezTo>
                    <a:cubicBezTo>
                      <a:pt x="1199131" y="1188271"/>
                      <a:pt x="1049219" y="1053333"/>
                      <a:pt x="835750" y="941212"/>
                    </a:cubicBezTo>
                    <a:cubicBezTo>
                      <a:pt x="818690" y="932254"/>
                      <a:pt x="801760" y="923753"/>
                      <a:pt x="784994" y="915644"/>
                    </a:cubicBezTo>
                    <a:cubicBezTo>
                      <a:pt x="784929" y="915616"/>
                      <a:pt x="784943" y="915523"/>
                      <a:pt x="785015" y="915516"/>
                    </a:cubicBezTo>
                    <a:cubicBezTo>
                      <a:pt x="804539" y="913365"/>
                      <a:pt x="824391" y="910858"/>
                      <a:pt x="844544" y="907922"/>
                    </a:cubicBezTo>
                    <a:cubicBezTo>
                      <a:pt x="1083152" y="873182"/>
                      <a:pt x="1269397" y="795758"/>
                      <a:pt x="1260553" y="7350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BCF3DA6-6958-4F9A-B02C-8F4D0A359755}"/>
                  </a:ext>
                </a:extLst>
              </p:cNvPr>
              <p:cNvSpPr/>
              <p:nvPr/>
            </p:nvSpPr>
            <p:spPr>
              <a:xfrm>
                <a:off x="7351498" y="2803559"/>
                <a:ext cx="462466" cy="462181"/>
              </a:xfrm>
              <a:custGeom>
                <a:avLst/>
                <a:gdLst>
                  <a:gd name="connsiteX0" fmla="*/ 398851 w 462466"/>
                  <a:gd name="connsiteY0" fmla="*/ 430659 h 462181"/>
                  <a:gd name="connsiteX1" fmla="*/ 385778 w 462466"/>
                  <a:gd name="connsiteY1" fmla="*/ 87602 h 462181"/>
                  <a:gd name="connsiteX2" fmla="*/ 33005 w 462466"/>
                  <a:gd name="connsiteY2" fmla="*/ 55648 h 462181"/>
                  <a:gd name="connsiteX3" fmla="*/ 82612 w 462466"/>
                  <a:gd name="connsiteY3" fmla="*/ 129236 h 462181"/>
                  <a:gd name="connsiteX4" fmla="*/ 45821 w 462466"/>
                  <a:gd name="connsiteY4" fmla="*/ 341612 h 462181"/>
                  <a:gd name="connsiteX5" fmla="*/ 18811 w 462466"/>
                  <a:gd name="connsiteY5" fmla="*/ 365329 h 462181"/>
                  <a:gd name="connsiteX6" fmla="*/ 15717 w 462466"/>
                  <a:gd name="connsiteY6" fmla="*/ 445496 h 462181"/>
                  <a:gd name="connsiteX7" fmla="*/ 15717 w 462466"/>
                  <a:gd name="connsiteY7" fmla="*/ 445496 h 462181"/>
                  <a:gd name="connsiteX8" fmla="*/ 92091 w 462466"/>
                  <a:gd name="connsiteY8" fmla="*/ 448168 h 462181"/>
                  <a:gd name="connsiteX9" fmla="*/ 134304 w 462466"/>
                  <a:gd name="connsiteY9" fmla="*/ 410549 h 462181"/>
                  <a:gd name="connsiteX10" fmla="*/ 326506 w 462466"/>
                  <a:gd name="connsiteY10" fmla="*/ 379252 h 462181"/>
                  <a:gd name="connsiteX11" fmla="*/ 398851 w 462466"/>
                  <a:gd name="connsiteY11" fmla="*/ 430659 h 46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2466" h="462181">
                    <a:moveTo>
                      <a:pt x="398851" y="430659"/>
                    </a:moveTo>
                    <a:cubicBezTo>
                      <a:pt x="492998" y="338819"/>
                      <a:pt x="477618" y="181742"/>
                      <a:pt x="385778" y="87602"/>
                    </a:cubicBezTo>
                    <a:cubicBezTo>
                      <a:pt x="293938" y="-6539"/>
                      <a:pt x="127153" y="-36192"/>
                      <a:pt x="33005" y="55648"/>
                    </a:cubicBezTo>
                    <a:lnTo>
                      <a:pt x="82612" y="129236"/>
                    </a:lnTo>
                    <a:cubicBezTo>
                      <a:pt x="143305" y="214189"/>
                      <a:pt x="117995" y="271196"/>
                      <a:pt x="45821" y="341612"/>
                    </a:cubicBezTo>
                    <a:lnTo>
                      <a:pt x="18811" y="365329"/>
                    </a:lnTo>
                    <a:cubicBezTo>
                      <a:pt x="-4992" y="386232"/>
                      <a:pt x="-6407" y="422822"/>
                      <a:pt x="15717" y="445496"/>
                    </a:cubicBezTo>
                    <a:lnTo>
                      <a:pt x="15717" y="445496"/>
                    </a:lnTo>
                    <a:cubicBezTo>
                      <a:pt x="36370" y="466663"/>
                      <a:pt x="70017" y="467842"/>
                      <a:pt x="92091" y="448168"/>
                    </a:cubicBezTo>
                    <a:lnTo>
                      <a:pt x="134304" y="410549"/>
                    </a:lnTo>
                    <a:cubicBezTo>
                      <a:pt x="200476" y="345998"/>
                      <a:pt x="242946" y="327696"/>
                      <a:pt x="326506" y="379252"/>
                    </a:cubicBezTo>
                    <a:lnTo>
                      <a:pt x="398851" y="430659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00BEF81-8BFD-4E29-BF3A-1FB04A122F2E}"/>
                  </a:ext>
                </a:extLst>
              </p:cNvPr>
              <p:cNvSpPr/>
              <p:nvPr/>
            </p:nvSpPr>
            <p:spPr>
              <a:xfrm>
                <a:off x="7890503" y="2077917"/>
                <a:ext cx="227462" cy="424586"/>
              </a:xfrm>
              <a:custGeom>
                <a:avLst/>
                <a:gdLst>
                  <a:gd name="connsiteX0" fmla="*/ 1364 w 227462"/>
                  <a:gd name="connsiteY0" fmla="*/ 408472 h 424586"/>
                  <a:gd name="connsiteX1" fmla="*/ 37911 w 227462"/>
                  <a:gd name="connsiteY1" fmla="*/ 333855 h 424586"/>
                  <a:gd name="connsiteX2" fmla="*/ 70101 w 227462"/>
                  <a:gd name="connsiteY2" fmla="*/ 257339 h 424586"/>
                  <a:gd name="connsiteX3" fmla="*/ 99305 w 227462"/>
                  <a:gd name="connsiteY3" fmla="*/ 179515 h 424586"/>
                  <a:gd name="connsiteX4" fmla="*/ 106163 w 227462"/>
                  <a:gd name="connsiteY4" fmla="*/ 159862 h 424586"/>
                  <a:gd name="connsiteX5" fmla="*/ 112363 w 227462"/>
                  <a:gd name="connsiteY5" fmla="*/ 139924 h 424586"/>
                  <a:gd name="connsiteX6" fmla="*/ 113406 w 227462"/>
                  <a:gd name="connsiteY6" fmla="*/ 117735 h 424586"/>
                  <a:gd name="connsiteX7" fmla="*/ 106049 w 227462"/>
                  <a:gd name="connsiteY7" fmla="*/ 91882 h 424586"/>
                  <a:gd name="connsiteX8" fmla="*/ 135581 w 227462"/>
                  <a:gd name="connsiteY8" fmla="*/ 6450 h 424586"/>
                  <a:gd name="connsiteX9" fmla="*/ 221013 w 227462"/>
                  <a:gd name="connsiteY9" fmla="*/ 35982 h 424586"/>
                  <a:gd name="connsiteX10" fmla="*/ 191481 w 227462"/>
                  <a:gd name="connsiteY10" fmla="*/ 121415 h 424586"/>
                  <a:gd name="connsiteX11" fmla="*/ 182122 w 227462"/>
                  <a:gd name="connsiteY11" fmla="*/ 125086 h 424586"/>
                  <a:gd name="connsiteX12" fmla="*/ 158162 w 227462"/>
                  <a:gd name="connsiteY12" fmla="*/ 137274 h 424586"/>
                  <a:gd name="connsiteX13" fmla="*/ 142603 w 227462"/>
                  <a:gd name="connsiteY13" fmla="*/ 153126 h 424586"/>
                  <a:gd name="connsiteX14" fmla="*/ 132202 w 227462"/>
                  <a:gd name="connsiteY14" fmla="*/ 171228 h 424586"/>
                  <a:gd name="connsiteX15" fmla="*/ 122458 w 227462"/>
                  <a:gd name="connsiteY15" fmla="*/ 189616 h 424586"/>
                  <a:gd name="connsiteX16" fmla="*/ 85260 w 227462"/>
                  <a:gd name="connsiteY16" fmla="*/ 263947 h 424586"/>
                  <a:gd name="connsiteX17" fmla="*/ 51042 w 227462"/>
                  <a:gd name="connsiteY17" fmla="*/ 339585 h 424586"/>
                  <a:gd name="connsiteX18" fmla="*/ 21181 w 227462"/>
                  <a:gd name="connsiteY18" fmla="*/ 417123 h 424586"/>
                  <a:gd name="connsiteX19" fmla="*/ 7465 w 227462"/>
                  <a:gd name="connsiteY19" fmla="*/ 424038 h 424586"/>
                  <a:gd name="connsiteX20" fmla="*/ 550 w 227462"/>
                  <a:gd name="connsiteY20" fmla="*/ 410322 h 424586"/>
                  <a:gd name="connsiteX21" fmla="*/ 1364 w 227462"/>
                  <a:gd name="connsiteY21" fmla="*/ 408472 h 4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7462" h="424586">
                    <a:moveTo>
                      <a:pt x="1364" y="408472"/>
                    </a:moveTo>
                    <a:cubicBezTo>
                      <a:pt x="14801" y="384147"/>
                      <a:pt x="26446" y="359037"/>
                      <a:pt x="37911" y="333855"/>
                    </a:cubicBezTo>
                    <a:cubicBezTo>
                      <a:pt x="49234" y="308609"/>
                      <a:pt x="59885" y="283070"/>
                      <a:pt x="70101" y="257339"/>
                    </a:cubicBezTo>
                    <a:cubicBezTo>
                      <a:pt x="80374" y="231635"/>
                      <a:pt x="89904" y="205604"/>
                      <a:pt x="99305" y="179515"/>
                    </a:cubicBezTo>
                    <a:lnTo>
                      <a:pt x="106163" y="159862"/>
                    </a:lnTo>
                    <a:cubicBezTo>
                      <a:pt x="108377" y="153283"/>
                      <a:pt x="111020" y="146889"/>
                      <a:pt x="112363" y="139924"/>
                    </a:cubicBezTo>
                    <a:cubicBezTo>
                      <a:pt x="113764" y="132987"/>
                      <a:pt x="114121" y="125594"/>
                      <a:pt x="113406" y="117735"/>
                    </a:cubicBezTo>
                    <a:cubicBezTo>
                      <a:pt x="112557" y="109813"/>
                      <a:pt x="110706" y="101462"/>
                      <a:pt x="106049" y="91882"/>
                    </a:cubicBezTo>
                    <a:cubicBezTo>
                      <a:pt x="90611" y="60135"/>
                      <a:pt x="103834" y="21888"/>
                      <a:pt x="135581" y="6450"/>
                    </a:cubicBezTo>
                    <a:cubicBezTo>
                      <a:pt x="167328" y="-8987"/>
                      <a:pt x="205575" y="4236"/>
                      <a:pt x="221013" y="35982"/>
                    </a:cubicBezTo>
                    <a:cubicBezTo>
                      <a:pt x="236450" y="67729"/>
                      <a:pt x="223228" y="105977"/>
                      <a:pt x="191481" y="121415"/>
                    </a:cubicBezTo>
                    <a:cubicBezTo>
                      <a:pt x="188523" y="122850"/>
                      <a:pt x="185166" y="124136"/>
                      <a:pt x="182122" y="125086"/>
                    </a:cubicBezTo>
                    <a:cubicBezTo>
                      <a:pt x="171928" y="128187"/>
                      <a:pt x="164548" y="132509"/>
                      <a:pt x="158162" y="137274"/>
                    </a:cubicBezTo>
                    <a:cubicBezTo>
                      <a:pt x="151919" y="142096"/>
                      <a:pt x="146732" y="147382"/>
                      <a:pt x="142603" y="153126"/>
                    </a:cubicBezTo>
                    <a:cubicBezTo>
                      <a:pt x="138410" y="158841"/>
                      <a:pt x="135523" y="165127"/>
                      <a:pt x="132202" y="171228"/>
                    </a:cubicBezTo>
                    <a:lnTo>
                      <a:pt x="122458" y="189616"/>
                    </a:lnTo>
                    <a:cubicBezTo>
                      <a:pt x="109728" y="214248"/>
                      <a:pt x="97119" y="238936"/>
                      <a:pt x="85260" y="263947"/>
                    </a:cubicBezTo>
                    <a:cubicBezTo>
                      <a:pt x="73337" y="288935"/>
                      <a:pt x="61857" y="314110"/>
                      <a:pt x="51042" y="339585"/>
                    </a:cubicBezTo>
                    <a:cubicBezTo>
                      <a:pt x="40369" y="365116"/>
                      <a:pt x="29882" y="390727"/>
                      <a:pt x="21181" y="417123"/>
                    </a:cubicBezTo>
                    <a:cubicBezTo>
                      <a:pt x="19302" y="422816"/>
                      <a:pt x="13165" y="425917"/>
                      <a:pt x="7465" y="424038"/>
                    </a:cubicBezTo>
                    <a:cubicBezTo>
                      <a:pt x="1764" y="422159"/>
                      <a:pt x="-1329" y="416023"/>
                      <a:pt x="550" y="410322"/>
                    </a:cubicBezTo>
                    <a:cubicBezTo>
                      <a:pt x="764" y="409693"/>
                      <a:pt x="1057" y="409036"/>
                      <a:pt x="1364" y="408472"/>
                    </a:cubicBezTo>
                    <a:close/>
                  </a:path>
                </a:pathLst>
              </a:custGeom>
              <a:solidFill>
                <a:srgbClr val="E5E5E5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BFEDCF1-9911-45CB-B041-30E1F246B74D}"/>
                  </a:ext>
                </a:extLst>
              </p:cNvPr>
              <p:cNvSpPr/>
              <p:nvPr/>
            </p:nvSpPr>
            <p:spPr>
              <a:xfrm>
                <a:off x="8129227" y="2534623"/>
                <a:ext cx="419601" cy="238421"/>
              </a:xfrm>
              <a:custGeom>
                <a:avLst/>
                <a:gdLst>
                  <a:gd name="connsiteX0" fmla="*/ 7142 w 419601"/>
                  <a:gd name="connsiteY0" fmla="*/ 217349 h 238421"/>
                  <a:gd name="connsiteX1" fmla="*/ 83701 w 419601"/>
                  <a:gd name="connsiteY1" fmla="*/ 185060 h 238421"/>
                  <a:gd name="connsiteX2" fmla="*/ 158218 w 419601"/>
                  <a:gd name="connsiteY2" fmla="*/ 148477 h 238421"/>
                  <a:gd name="connsiteX3" fmla="*/ 231341 w 419601"/>
                  <a:gd name="connsiteY3" fmla="*/ 108950 h 238421"/>
                  <a:gd name="connsiteX4" fmla="*/ 249415 w 419601"/>
                  <a:gd name="connsiteY4" fmla="*/ 98627 h 238421"/>
                  <a:gd name="connsiteX5" fmla="*/ 267182 w 419601"/>
                  <a:gd name="connsiteY5" fmla="*/ 87662 h 238421"/>
                  <a:gd name="connsiteX6" fmla="*/ 282534 w 419601"/>
                  <a:gd name="connsiteY6" fmla="*/ 71610 h 238421"/>
                  <a:gd name="connsiteX7" fmla="*/ 293956 w 419601"/>
                  <a:gd name="connsiteY7" fmla="*/ 47278 h 238421"/>
                  <a:gd name="connsiteX8" fmla="*/ 372323 w 419601"/>
                  <a:gd name="connsiteY8" fmla="*/ 2223 h 238421"/>
                  <a:gd name="connsiteX9" fmla="*/ 417379 w 419601"/>
                  <a:gd name="connsiteY9" fmla="*/ 80590 h 238421"/>
                  <a:gd name="connsiteX10" fmla="*/ 339012 w 419601"/>
                  <a:gd name="connsiteY10" fmla="*/ 125645 h 238421"/>
                  <a:gd name="connsiteX11" fmla="*/ 329546 w 419601"/>
                  <a:gd name="connsiteY11" fmla="*/ 122273 h 238421"/>
                  <a:gd name="connsiteX12" fmla="*/ 303472 w 419601"/>
                  <a:gd name="connsiteY12" fmla="*/ 115737 h 238421"/>
                  <a:gd name="connsiteX13" fmla="*/ 281326 w 419601"/>
                  <a:gd name="connsiteY13" fmla="*/ 117480 h 238421"/>
                  <a:gd name="connsiteX14" fmla="*/ 261595 w 419601"/>
                  <a:gd name="connsiteY14" fmla="*/ 124302 h 238421"/>
                  <a:gd name="connsiteX15" fmla="*/ 242171 w 419601"/>
                  <a:gd name="connsiteY15" fmla="*/ 131774 h 238421"/>
                  <a:gd name="connsiteX16" fmla="*/ 165312 w 419601"/>
                  <a:gd name="connsiteY16" fmla="*/ 163421 h 238421"/>
                  <a:gd name="connsiteX17" fmla="*/ 89845 w 419601"/>
                  <a:gd name="connsiteY17" fmla="*/ 198011 h 238421"/>
                  <a:gd name="connsiteX18" fmla="*/ 16414 w 419601"/>
                  <a:gd name="connsiteY18" fmla="*/ 236895 h 238421"/>
                  <a:gd name="connsiteX19" fmla="*/ 1527 w 419601"/>
                  <a:gd name="connsiteY19" fmla="*/ 233108 h 238421"/>
                  <a:gd name="connsiteX20" fmla="*/ 5313 w 419601"/>
                  <a:gd name="connsiteY20" fmla="*/ 218221 h 238421"/>
                  <a:gd name="connsiteX21" fmla="*/ 7142 w 419601"/>
                  <a:gd name="connsiteY21" fmla="*/ 217349 h 23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9601" h="238421">
                    <a:moveTo>
                      <a:pt x="7142" y="217349"/>
                    </a:moveTo>
                    <a:cubicBezTo>
                      <a:pt x="33245" y="207827"/>
                      <a:pt x="58513" y="196532"/>
                      <a:pt x="83701" y="185060"/>
                    </a:cubicBezTo>
                    <a:cubicBezTo>
                      <a:pt x="108819" y="173451"/>
                      <a:pt x="133622" y="161178"/>
                      <a:pt x="158218" y="148477"/>
                    </a:cubicBezTo>
                    <a:cubicBezTo>
                      <a:pt x="182842" y="135832"/>
                      <a:pt x="207124" y="122452"/>
                      <a:pt x="231341" y="108950"/>
                    </a:cubicBezTo>
                    <a:lnTo>
                      <a:pt x="249415" y="98627"/>
                    </a:lnTo>
                    <a:cubicBezTo>
                      <a:pt x="255409" y="95113"/>
                      <a:pt x="261595" y="92034"/>
                      <a:pt x="267182" y="87662"/>
                    </a:cubicBezTo>
                    <a:cubicBezTo>
                      <a:pt x="272789" y="83354"/>
                      <a:pt x="277911" y="78003"/>
                      <a:pt x="282534" y="71610"/>
                    </a:cubicBezTo>
                    <a:cubicBezTo>
                      <a:pt x="287091" y="65080"/>
                      <a:pt x="291177" y="57565"/>
                      <a:pt x="293956" y="47278"/>
                    </a:cubicBezTo>
                    <a:cubicBezTo>
                      <a:pt x="303157" y="13195"/>
                      <a:pt x="338240" y="-6972"/>
                      <a:pt x="372323" y="2223"/>
                    </a:cubicBezTo>
                    <a:cubicBezTo>
                      <a:pt x="406406" y="11424"/>
                      <a:pt x="426573" y="46507"/>
                      <a:pt x="417379" y="80590"/>
                    </a:cubicBezTo>
                    <a:cubicBezTo>
                      <a:pt x="408178" y="114672"/>
                      <a:pt x="373095" y="134839"/>
                      <a:pt x="339012" y="125645"/>
                    </a:cubicBezTo>
                    <a:cubicBezTo>
                      <a:pt x="335840" y="124788"/>
                      <a:pt x="332461" y="123552"/>
                      <a:pt x="329546" y="122273"/>
                    </a:cubicBezTo>
                    <a:cubicBezTo>
                      <a:pt x="319824" y="117923"/>
                      <a:pt x="311415" y="116337"/>
                      <a:pt x="303472" y="115737"/>
                    </a:cubicBezTo>
                    <a:cubicBezTo>
                      <a:pt x="295592" y="115272"/>
                      <a:pt x="288220" y="115858"/>
                      <a:pt x="281326" y="117480"/>
                    </a:cubicBezTo>
                    <a:cubicBezTo>
                      <a:pt x="274411" y="119037"/>
                      <a:pt x="268103" y="121887"/>
                      <a:pt x="261595" y="124302"/>
                    </a:cubicBezTo>
                    <a:lnTo>
                      <a:pt x="242171" y="131774"/>
                    </a:lnTo>
                    <a:cubicBezTo>
                      <a:pt x="216397" y="141997"/>
                      <a:pt x="190679" y="152341"/>
                      <a:pt x="165312" y="163421"/>
                    </a:cubicBezTo>
                    <a:cubicBezTo>
                      <a:pt x="139916" y="174444"/>
                      <a:pt x="114727" y="185896"/>
                      <a:pt x="89845" y="198011"/>
                    </a:cubicBezTo>
                    <a:cubicBezTo>
                      <a:pt x="65035" y="210263"/>
                      <a:pt x="40303" y="222693"/>
                      <a:pt x="16414" y="236895"/>
                    </a:cubicBezTo>
                    <a:cubicBezTo>
                      <a:pt x="11257" y="239959"/>
                      <a:pt x="4591" y="238266"/>
                      <a:pt x="1527" y="233108"/>
                    </a:cubicBezTo>
                    <a:cubicBezTo>
                      <a:pt x="-1538" y="227951"/>
                      <a:pt x="155" y="221286"/>
                      <a:pt x="5313" y="218221"/>
                    </a:cubicBezTo>
                    <a:cubicBezTo>
                      <a:pt x="5885" y="217878"/>
                      <a:pt x="6535" y="217578"/>
                      <a:pt x="7142" y="217349"/>
                    </a:cubicBezTo>
                    <a:close/>
                  </a:path>
                </a:pathLst>
              </a:custGeom>
              <a:solidFill>
                <a:srgbClr val="E5E5E5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aphic 14" descr="A small arrangement of flowers">
              <a:extLst>
                <a:ext uri="{FF2B5EF4-FFF2-40B4-BE49-F238E27FC236}">
                  <a16:creationId xmlns:a16="http://schemas.microsoft.com/office/drawing/2014/main" id="{91374674-EF4E-4B41-BCC9-3297A3832A9C}"/>
                </a:ext>
              </a:extLst>
            </p:cNvPr>
            <p:cNvGrpSpPr/>
            <p:nvPr/>
          </p:nvGrpSpPr>
          <p:grpSpPr>
            <a:xfrm>
              <a:off x="9787372" y="2902558"/>
              <a:ext cx="1060546" cy="663622"/>
              <a:chOff x="7745169" y="3943762"/>
              <a:chExt cx="1060546" cy="663622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A8E9AE1-57FD-47FE-BC1E-397AF7E8247C}"/>
                  </a:ext>
                </a:extLst>
              </p:cNvPr>
              <p:cNvSpPr/>
              <p:nvPr/>
            </p:nvSpPr>
            <p:spPr>
              <a:xfrm rot="17742551">
                <a:off x="7873921" y="4400664"/>
                <a:ext cx="186921" cy="186921"/>
              </a:xfrm>
              <a:custGeom>
                <a:avLst/>
                <a:gdLst>
                  <a:gd name="connsiteX0" fmla="*/ 186922 w 186921"/>
                  <a:gd name="connsiteY0" fmla="*/ 93461 h 186921"/>
                  <a:gd name="connsiteX1" fmla="*/ 93461 w 186921"/>
                  <a:gd name="connsiteY1" fmla="*/ 186922 h 186921"/>
                  <a:gd name="connsiteX2" fmla="*/ 0 w 186921"/>
                  <a:gd name="connsiteY2" fmla="*/ 93461 h 186921"/>
                  <a:gd name="connsiteX3" fmla="*/ 93461 w 186921"/>
                  <a:gd name="connsiteY3" fmla="*/ 0 h 186921"/>
                  <a:gd name="connsiteX4" fmla="*/ 186922 w 186921"/>
                  <a:gd name="connsiteY4" fmla="*/ 93461 h 186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21" h="186921">
                    <a:moveTo>
                      <a:pt x="186922" y="93461"/>
                    </a:moveTo>
                    <a:cubicBezTo>
                      <a:pt x="186922" y="145078"/>
                      <a:pt x="145078" y="186922"/>
                      <a:pt x="93461" y="186922"/>
                    </a:cubicBezTo>
                    <a:cubicBezTo>
                      <a:pt x="41844" y="186922"/>
                      <a:pt x="0" y="145078"/>
                      <a:pt x="0" y="93461"/>
                    </a:cubicBezTo>
                    <a:cubicBezTo>
                      <a:pt x="0" y="41844"/>
                      <a:pt x="41844" y="0"/>
                      <a:pt x="93461" y="0"/>
                    </a:cubicBezTo>
                    <a:cubicBezTo>
                      <a:pt x="145078" y="0"/>
                      <a:pt x="186922" y="41844"/>
                      <a:pt x="186922" y="9346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DC1244-CE26-4232-8BC6-BF2CE53DD8D6}"/>
                  </a:ext>
                </a:extLst>
              </p:cNvPr>
              <p:cNvSpPr/>
              <p:nvPr/>
            </p:nvSpPr>
            <p:spPr>
              <a:xfrm>
                <a:off x="7745169" y="4272255"/>
                <a:ext cx="374320" cy="178307"/>
              </a:xfrm>
              <a:custGeom>
                <a:avLst/>
                <a:gdLst>
                  <a:gd name="connsiteX0" fmla="*/ 157035 w 374320"/>
                  <a:gd name="connsiteY0" fmla="*/ 178308 h 178307"/>
                  <a:gd name="connsiteX1" fmla="*/ 141962 w 374320"/>
                  <a:gd name="connsiteY1" fmla="*/ 172064 h 178307"/>
                  <a:gd name="connsiteX2" fmla="*/ 6702 w 374320"/>
                  <a:gd name="connsiteY2" fmla="*/ 36811 h 178307"/>
                  <a:gd name="connsiteX3" fmla="*/ 37 w 374320"/>
                  <a:gd name="connsiteY3" fmla="*/ 20281 h 178307"/>
                  <a:gd name="connsiteX4" fmla="*/ 21361 w 374320"/>
                  <a:gd name="connsiteY4" fmla="*/ 0 h 178307"/>
                  <a:gd name="connsiteX5" fmla="*/ 351795 w 374320"/>
                  <a:gd name="connsiteY5" fmla="*/ 0 h 178307"/>
                  <a:gd name="connsiteX6" fmla="*/ 374291 w 374320"/>
                  <a:gd name="connsiteY6" fmla="*/ 20174 h 178307"/>
                  <a:gd name="connsiteX7" fmla="*/ 353002 w 374320"/>
                  <a:gd name="connsiteY7" fmla="*/ 42634 h 178307"/>
                  <a:gd name="connsiteX8" fmla="*/ 73003 w 374320"/>
                  <a:gd name="connsiteY8" fmla="*/ 42634 h 178307"/>
                  <a:gd name="connsiteX9" fmla="*/ 72953 w 374320"/>
                  <a:gd name="connsiteY9" fmla="*/ 42755 h 178307"/>
                  <a:gd name="connsiteX10" fmla="*/ 171187 w 374320"/>
                  <a:gd name="connsiteY10" fmla="*/ 140982 h 178307"/>
                  <a:gd name="connsiteX11" fmla="*/ 171079 w 374320"/>
                  <a:gd name="connsiteY11" fmla="*/ 173029 h 178307"/>
                  <a:gd name="connsiteX12" fmla="*/ 157035 w 374320"/>
                  <a:gd name="connsiteY12" fmla="*/ 178308 h 17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4320" h="178307">
                    <a:moveTo>
                      <a:pt x="157035" y="178308"/>
                    </a:moveTo>
                    <a:cubicBezTo>
                      <a:pt x="151577" y="178308"/>
                      <a:pt x="146126" y="176229"/>
                      <a:pt x="141962" y="172064"/>
                    </a:cubicBezTo>
                    <a:lnTo>
                      <a:pt x="6702" y="36811"/>
                    </a:lnTo>
                    <a:cubicBezTo>
                      <a:pt x="2330" y="32439"/>
                      <a:pt x="-349" y="26453"/>
                      <a:pt x="37" y="20281"/>
                    </a:cubicBezTo>
                    <a:cubicBezTo>
                      <a:pt x="773" y="8430"/>
                      <a:pt x="10381" y="0"/>
                      <a:pt x="21361" y="0"/>
                    </a:cubicBezTo>
                    <a:lnTo>
                      <a:pt x="351795" y="0"/>
                    </a:lnTo>
                    <a:cubicBezTo>
                      <a:pt x="363339" y="0"/>
                      <a:pt x="373684" y="8644"/>
                      <a:pt x="374291" y="20174"/>
                    </a:cubicBezTo>
                    <a:cubicBezTo>
                      <a:pt x="374934" y="32468"/>
                      <a:pt x="365154" y="42634"/>
                      <a:pt x="353002" y="42634"/>
                    </a:cubicBezTo>
                    <a:lnTo>
                      <a:pt x="73003" y="42634"/>
                    </a:lnTo>
                    <a:cubicBezTo>
                      <a:pt x="72939" y="42634"/>
                      <a:pt x="72910" y="42713"/>
                      <a:pt x="72953" y="42755"/>
                    </a:cubicBezTo>
                    <a:lnTo>
                      <a:pt x="171187" y="140982"/>
                    </a:lnTo>
                    <a:cubicBezTo>
                      <a:pt x="180031" y="149826"/>
                      <a:pt x="180488" y="164792"/>
                      <a:pt x="171079" y="173029"/>
                    </a:cubicBezTo>
                    <a:cubicBezTo>
                      <a:pt x="167065" y="176544"/>
                      <a:pt x="162050" y="178308"/>
                      <a:pt x="157035" y="178308"/>
                    </a:cubicBezTo>
                    <a:close/>
                  </a:path>
                </a:pathLst>
              </a:custGeom>
              <a:solidFill>
                <a:srgbClr val="D1D1D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" name="Graphic 14" descr="A small arrangement of flowers">
                <a:extLst>
                  <a:ext uri="{FF2B5EF4-FFF2-40B4-BE49-F238E27FC236}">
                    <a16:creationId xmlns:a16="http://schemas.microsoft.com/office/drawing/2014/main" id="{20FD82B3-66BA-4748-8EE8-F9274158F7B7}"/>
                  </a:ext>
                </a:extLst>
              </p:cNvPr>
              <p:cNvGrpSpPr/>
              <p:nvPr/>
            </p:nvGrpSpPr>
            <p:grpSpPr>
              <a:xfrm>
                <a:off x="8030527" y="3943762"/>
                <a:ext cx="775188" cy="663622"/>
                <a:chOff x="8030527" y="3943762"/>
                <a:chExt cx="775188" cy="663622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7502A46-F7D5-45CC-AC40-B00F100E11AF}"/>
                    </a:ext>
                  </a:extLst>
                </p:cNvPr>
                <p:cNvSpPr/>
                <p:nvPr/>
              </p:nvSpPr>
              <p:spPr>
                <a:xfrm>
                  <a:off x="8359297" y="4041832"/>
                  <a:ext cx="446418" cy="458794"/>
                </a:xfrm>
                <a:custGeom>
                  <a:avLst/>
                  <a:gdLst>
                    <a:gd name="connsiteX0" fmla="*/ 445984 w 446418"/>
                    <a:gd name="connsiteY0" fmla="*/ 229501 h 458794"/>
                    <a:gd name="connsiteX1" fmla="*/ 372075 w 446418"/>
                    <a:gd name="connsiteY1" fmla="*/ 169415 h 458794"/>
                    <a:gd name="connsiteX2" fmla="*/ 446249 w 446418"/>
                    <a:gd name="connsiteY2" fmla="*/ 109650 h 458794"/>
                    <a:gd name="connsiteX3" fmla="*/ 446256 w 446418"/>
                    <a:gd name="connsiteY3" fmla="*/ 108886 h 458794"/>
                    <a:gd name="connsiteX4" fmla="*/ 223800 w 446418"/>
                    <a:gd name="connsiteY4" fmla="*/ 1 h 458794"/>
                    <a:gd name="connsiteX5" fmla="*/ 522 w 446418"/>
                    <a:gd name="connsiteY5" fmla="*/ 108293 h 458794"/>
                    <a:gd name="connsiteX6" fmla="*/ 0 w 446418"/>
                    <a:gd name="connsiteY6" fmla="*/ 349530 h 458794"/>
                    <a:gd name="connsiteX7" fmla="*/ 222806 w 446418"/>
                    <a:gd name="connsiteY7" fmla="*/ 458794 h 458794"/>
                    <a:gd name="connsiteX8" fmla="*/ 445706 w 446418"/>
                    <a:gd name="connsiteY8" fmla="*/ 350909 h 458794"/>
                    <a:gd name="connsiteX9" fmla="*/ 445698 w 446418"/>
                    <a:gd name="connsiteY9" fmla="*/ 350081 h 458794"/>
                    <a:gd name="connsiteX10" fmla="*/ 371825 w 446418"/>
                    <a:gd name="connsiteY10" fmla="*/ 290030 h 458794"/>
                    <a:gd name="connsiteX11" fmla="*/ 445999 w 446418"/>
                    <a:gd name="connsiteY11" fmla="*/ 230265 h 458794"/>
                    <a:gd name="connsiteX12" fmla="*/ 445984 w 446418"/>
                    <a:gd name="connsiteY12" fmla="*/ 229501 h 45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6418" h="458794">
                      <a:moveTo>
                        <a:pt x="445984" y="229501"/>
                      </a:moveTo>
                      <a:cubicBezTo>
                        <a:pt x="442563" y="225844"/>
                        <a:pt x="414709" y="196647"/>
                        <a:pt x="372075" y="169415"/>
                      </a:cubicBezTo>
                      <a:cubicBezTo>
                        <a:pt x="414830" y="142369"/>
                        <a:pt x="442805" y="113294"/>
                        <a:pt x="446249" y="109650"/>
                      </a:cubicBezTo>
                      <a:cubicBezTo>
                        <a:pt x="446470" y="109415"/>
                        <a:pt x="446477" y="109129"/>
                        <a:pt x="446256" y="108886"/>
                      </a:cubicBezTo>
                      <a:cubicBezTo>
                        <a:pt x="439726" y="101892"/>
                        <a:pt x="342750" y="258"/>
                        <a:pt x="223800" y="1"/>
                      </a:cubicBezTo>
                      <a:cubicBezTo>
                        <a:pt x="100613" y="-263"/>
                        <a:pt x="650" y="48221"/>
                        <a:pt x="522" y="108293"/>
                      </a:cubicBezTo>
                      <a:cubicBezTo>
                        <a:pt x="471" y="130603"/>
                        <a:pt x="50" y="327221"/>
                        <a:pt x="0" y="349530"/>
                      </a:cubicBezTo>
                      <a:cubicBezTo>
                        <a:pt x="-129" y="409610"/>
                        <a:pt x="99620" y="458530"/>
                        <a:pt x="222806" y="458794"/>
                      </a:cubicBezTo>
                      <a:cubicBezTo>
                        <a:pt x="341564" y="459051"/>
                        <a:pt x="438869" y="358153"/>
                        <a:pt x="445706" y="350909"/>
                      </a:cubicBezTo>
                      <a:cubicBezTo>
                        <a:pt x="445949" y="350652"/>
                        <a:pt x="445941" y="350338"/>
                        <a:pt x="445698" y="350081"/>
                      </a:cubicBezTo>
                      <a:cubicBezTo>
                        <a:pt x="442120" y="346258"/>
                        <a:pt x="414316" y="317176"/>
                        <a:pt x="371825" y="290030"/>
                      </a:cubicBezTo>
                      <a:cubicBezTo>
                        <a:pt x="414581" y="262984"/>
                        <a:pt x="442563" y="233909"/>
                        <a:pt x="445999" y="230265"/>
                      </a:cubicBezTo>
                      <a:cubicBezTo>
                        <a:pt x="446206" y="230037"/>
                        <a:pt x="446206" y="229737"/>
                        <a:pt x="445984" y="22950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AF4A4F1-3891-4549-BBA5-D1FFC02934B8}"/>
                    </a:ext>
                  </a:extLst>
                </p:cNvPr>
                <p:cNvSpPr/>
                <p:nvPr/>
              </p:nvSpPr>
              <p:spPr>
                <a:xfrm>
                  <a:off x="8032579" y="4208082"/>
                  <a:ext cx="685348" cy="399302"/>
                </a:xfrm>
                <a:custGeom>
                  <a:avLst/>
                  <a:gdLst>
                    <a:gd name="connsiteX0" fmla="*/ 413 w 685348"/>
                    <a:gd name="connsiteY0" fmla="*/ 100328 h 399302"/>
                    <a:gd name="connsiteX1" fmla="*/ 188965 w 685348"/>
                    <a:gd name="connsiteY1" fmla="*/ 1 h 399302"/>
                    <a:gd name="connsiteX2" fmla="*/ 477944 w 685348"/>
                    <a:gd name="connsiteY2" fmla="*/ 67467 h 399302"/>
                    <a:gd name="connsiteX3" fmla="*/ 685348 w 685348"/>
                    <a:gd name="connsiteY3" fmla="*/ 338900 h 399302"/>
                    <a:gd name="connsiteX4" fmla="*/ 682741 w 685348"/>
                    <a:gd name="connsiteY4" fmla="*/ 372812 h 399302"/>
                    <a:gd name="connsiteX5" fmla="*/ 488652 w 685348"/>
                    <a:gd name="connsiteY5" fmla="*/ 399301 h 399302"/>
                    <a:gd name="connsiteX6" fmla="*/ 413 w 685348"/>
                    <a:gd name="connsiteY6" fmla="*/ 100328 h 399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48" h="399302">
                      <a:moveTo>
                        <a:pt x="413" y="100328"/>
                      </a:moveTo>
                      <a:cubicBezTo>
                        <a:pt x="-8202" y="21432"/>
                        <a:pt x="120042" y="-149"/>
                        <a:pt x="188965" y="1"/>
                      </a:cubicBezTo>
                      <a:cubicBezTo>
                        <a:pt x="294557" y="237"/>
                        <a:pt x="377560" y="24290"/>
                        <a:pt x="477944" y="67467"/>
                      </a:cubicBezTo>
                      <a:cubicBezTo>
                        <a:pt x="603603" y="127838"/>
                        <a:pt x="685584" y="226951"/>
                        <a:pt x="685348" y="338900"/>
                      </a:cubicBezTo>
                      <a:cubicBezTo>
                        <a:pt x="685327" y="350352"/>
                        <a:pt x="684441" y="361661"/>
                        <a:pt x="682741" y="372812"/>
                      </a:cubicBezTo>
                      <a:cubicBezTo>
                        <a:pt x="623169" y="389978"/>
                        <a:pt x="557575" y="399451"/>
                        <a:pt x="488652" y="399301"/>
                      </a:cubicBezTo>
                      <a:cubicBezTo>
                        <a:pt x="234199" y="398744"/>
                        <a:pt x="25209" y="267706"/>
                        <a:pt x="413" y="10032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A692B6E0-58C7-4F49-830B-F962DBBD9E17}"/>
                    </a:ext>
                  </a:extLst>
                </p:cNvPr>
                <p:cNvSpPr/>
                <p:nvPr/>
              </p:nvSpPr>
              <p:spPr>
                <a:xfrm>
                  <a:off x="8030527" y="3943762"/>
                  <a:ext cx="688565" cy="391988"/>
                </a:xfrm>
                <a:custGeom>
                  <a:avLst/>
                  <a:gdLst>
                    <a:gd name="connsiteX0" fmla="*/ 688565 w 688565"/>
                    <a:gd name="connsiteY0" fmla="*/ 61267 h 391988"/>
                    <a:gd name="connsiteX1" fmla="*/ 686108 w 688565"/>
                    <a:gd name="connsiteY1" fmla="*/ 27348 h 391988"/>
                    <a:gd name="connsiteX2" fmla="*/ 492133 w 688565"/>
                    <a:gd name="connsiteY2" fmla="*/ 2 h 391988"/>
                    <a:gd name="connsiteX3" fmla="*/ 2608 w 688565"/>
                    <a:gd name="connsiteY3" fmla="*/ 296811 h 391988"/>
                    <a:gd name="connsiteX4" fmla="*/ 0 w 688565"/>
                    <a:gd name="connsiteY4" fmla="*/ 330715 h 391988"/>
                    <a:gd name="connsiteX5" fmla="*/ 2465 w 688565"/>
                    <a:gd name="connsiteY5" fmla="*/ 364640 h 391988"/>
                    <a:gd name="connsiteX6" fmla="*/ 196439 w 688565"/>
                    <a:gd name="connsiteY6" fmla="*/ 391987 h 391988"/>
                    <a:gd name="connsiteX7" fmla="*/ 479996 w 688565"/>
                    <a:gd name="connsiteY7" fmla="*/ 331779 h 391988"/>
                    <a:gd name="connsiteX8" fmla="*/ 688565 w 688565"/>
                    <a:gd name="connsiteY8" fmla="*/ 61267 h 391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8565" h="391988">
                      <a:moveTo>
                        <a:pt x="688565" y="61267"/>
                      </a:moveTo>
                      <a:cubicBezTo>
                        <a:pt x="688587" y="49822"/>
                        <a:pt x="687758" y="38507"/>
                        <a:pt x="686108" y="27348"/>
                      </a:cubicBezTo>
                      <a:cubicBezTo>
                        <a:pt x="626607" y="9917"/>
                        <a:pt x="561056" y="152"/>
                        <a:pt x="492133" y="2"/>
                      </a:cubicBezTo>
                      <a:cubicBezTo>
                        <a:pt x="237687" y="-562"/>
                        <a:pt x="28132" y="129539"/>
                        <a:pt x="2608" y="296811"/>
                      </a:cubicBezTo>
                      <a:cubicBezTo>
                        <a:pt x="908" y="307962"/>
                        <a:pt x="22" y="319270"/>
                        <a:pt x="0" y="330715"/>
                      </a:cubicBezTo>
                      <a:cubicBezTo>
                        <a:pt x="-21" y="342173"/>
                        <a:pt x="815" y="353482"/>
                        <a:pt x="2465" y="364640"/>
                      </a:cubicBezTo>
                      <a:cubicBezTo>
                        <a:pt x="61958" y="382071"/>
                        <a:pt x="127517" y="391837"/>
                        <a:pt x="196439" y="391987"/>
                      </a:cubicBezTo>
                      <a:cubicBezTo>
                        <a:pt x="302038" y="392222"/>
                        <a:pt x="399815" y="369877"/>
                        <a:pt x="479996" y="331779"/>
                      </a:cubicBezTo>
                      <a:cubicBezTo>
                        <a:pt x="605905" y="271972"/>
                        <a:pt x="688322" y="173224"/>
                        <a:pt x="688565" y="61267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DC1CC0-B6C9-477C-BC5E-D07F077E8170}"/>
                </a:ext>
              </a:extLst>
            </p:cNvPr>
            <p:cNvSpPr/>
            <p:nvPr/>
          </p:nvSpPr>
          <p:spPr>
            <a:xfrm>
              <a:off x="7957993" y="1934903"/>
              <a:ext cx="1825394" cy="1870269"/>
            </a:xfrm>
            <a:custGeom>
              <a:avLst/>
              <a:gdLst>
                <a:gd name="connsiteX0" fmla="*/ 153999 w 1825394"/>
                <a:gd name="connsiteY0" fmla="*/ 935131 h 1870269"/>
                <a:gd name="connsiteX1" fmla="*/ 808 w 1825394"/>
                <a:gd name="connsiteY1" fmla="*/ 1143193 h 1870269"/>
                <a:gd name="connsiteX2" fmla="*/ 228930 w 1825394"/>
                <a:gd name="connsiteY2" fmla="*/ 1264337 h 1870269"/>
                <a:gd name="connsiteX3" fmla="*/ 181581 w 1825394"/>
                <a:gd name="connsiteY3" fmla="*/ 1518233 h 1870269"/>
                <a:gd name="connsiteX4" fmla="*/ 439692 w 1825394"/>
                <a:gd name="connsiteY4" fmla="*/ 1528369 h 1870269"/>
                <a:gd name="connsiteX5" fmla="*/ 506829 w 1825394"/>
                <a:gd name="connsiteY5" fmla="*/ 1777815 h 1870269"/>
                <a:gd name="connsiteX6" fmla="*/ 743744 w 1825394"/>
                <a:gd name="connsiteY6" fmla="*/ 1674966 h 1870269"/>
                <a:gd name="connsiteX7" fmla="*/ 912701 w 1825394"/>
                <a:gd name="connsiteY7" fmla="*/ 1870270 h 1870269"/>
                <a:gd name="connsiteX8" fmla="*/ 1081658 w 1825394"/>
                <a:gd name="connsiteY8" fmla="*/ 1674966 h 1870269"/>
                <a:gd name="connsiteX9" fmla="*/ 1318573 w 1825394"/>
                <a:gd name="connsiteY9" fmla="*/ 1777815 h 1870269"/>
                <a:gd name="connsiteX10" fmla="*/ 1385710 w 1825394"/>
                <a:gd name="connsiteY10" fmla="*/ 1528369 h 1870269"/>
                <a:gd name="connsiteX11" fmla="*/ 1643821 w 1825394"/>
                <a:gd name="connsiteY11" fmla="*/ 1518233 h 1870269"/>
                <a:gd name="connsiteX12" fmla="*/ 1596472 w 1825394"/>
                <a:gd name="connsiteY12" fmla="*/ 1264337 h 1870269"/>
                <a:gd name="connsiteX13" fmla="*/ 1824587 w 1825394"/>
                <a:gd name="connsiteY13" fmla="*/ 1143200 h 1870269"/>
                <a:gd name="connsiteX14" fmla="*/ 1671396 w 1825394"/>
                <a:gd name="connsiteY14" fmla="*/ 935138 h 1870269"/>
                <a:gd name="connsiteX15" fmla="*/ 1824587 w 1825394"/>
                <a:gd name="connsiteY15" fmla="*/ 727077 h 1870269"/>
                <a:gd name="connsiteX16" fmla="*/ 1596465 w 1825394"/>
                <a:gd name="connsiteY16" fmla="*/ 605933 h 1870269"/>
                <a:gd name="connsiteX17" fmla="*/ 1643814 w 1825394"/>
                <a:gd name="connsiteY17" fmla="*/ 352037 h 1870269"/>
                <a:gd name="connsiteX18" fmla="*/ 1385703 w 1825394"/>
                <a:gd name="connsiteY18" fmla="*/ 341900 h 1870269"/>
                <a:gd name="connsiteX19" fmla="*/ 1318566 w 1825394"/>
                <a:gd name="connsiteY19" fmla="*/ 92455 h 1870269"/>
                <a:gd name="connsiteX20" fmla="*/ 1081650 w 1825394"/>
                <a:gd name="connsiteY20" fmla="*/ 195303 h 1870269"/>
                <a:gd name="connsiteX21" fmla="*/ 912694 w 1825394"/>
                <a:gd name="connsiteY21" fmla="*/ 0 h 1870269"/>
                <a:gd name="connsiteX22" fmla="*/ 743737 w 1825394"/>
                <a:gd name="connsiteY22" fmla="*/ 195303 h 1870269"/>
                <a:gd name="connsiteX23" fmla="*/ 506821 w 1825394"/>
                <a:gd name="connsiteY23" fmla="*/ 92455 h 1870269"/>
                <a:gd name="connsiteX24" fmla="*/ 439685 w 1825394"/>
                <a:gd name="connsiteY24" fmla="*/ 341900 h 1870269"/>
                <a:gd name="connsiteX25" fmla="*/ 181574 w 1825394"/>
                <a:gd name="connsiteY25" fmla="*/ 352037 h 1870269"/>
                <a:gd name="connsiteX26" fmla="*/ 228923 w 1825394"/>
                <a:gd name="connsiteY26" fmla="*/ 605933 h 1870269"/>
                <a:gd name="connsiteX27" fmla="*/ 808 w 1825394"/>
                <a:gd name="connsiteY27" fmla="*/ 727070 h 1870269"/>
                <a:gd name="connsiteX28" fmla="*/ 153999 w 1825394"/>
                <a:gd name="connsiteY28" fmla="*/ 935131 h 187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25394" h="1870269">
                  <a:moveTo>
                    <a:pt x="153999" y="935131"/>
                  </a:moveTo>
                  <a:cubicBezTo>
                    <a:pt x="153999" y="999925"/>
                    <a:pt x="-12972" y="1082571"/>
                    <a:pt x="808" y="1143193"/>
                  </a:cubicBezTo>
                  <a:cubicBezTo>
                    <a:pt x="15039" y="1205787"/>
                    <a:pt x="201684" y="1207865"/>
                    <a:pt x="228930" y="1264337"/>
                  </a:cubicBezTo>
                  <a:cubicBezTo>
                    <a:pt x="256626" y="1321744"/>
                    <a:pt x="142212" y="1468926"/>
                    <a:pt x="181581" y="1518233"/>
                  </a:cubicBezTo>
                  <a:cubicBezTo>
                    <a:pt x="221143" y="1567782"/>
                    <a:pt x="390143" y="1488800"/>
                    <a:pt x="439692" y="1528369"/>
                  </a:cubicBezTo>
                  <a:cubicBezTo>
                    <a:pt x="488998" y="1567739"/>
                    <a:pt x="449422" y="1750119"/>
                    <a:pt x="506829" y="1777815"/>
                  </a:cubicBezTo>
                  <a:cubicBezTo>
                    <a:pt x="563300" y="1805062"/>
                    <a:pt x="681150" y="1660736"/>
                    <a:pt x="743744" y="1674966"/>
                  </a:cubicBezTo>
                  <a:cubicBezTo>
                    <a:pt x="804366" y="1688747"/>
                    <a:pt x="847907" y="1870270"/>
                    <a:pt x="912701" y="1870270"/>
                  </a:cubicBezTo>
                  <a:cubicBezTo>
                    <a:pt x="977495" y="1870270"/>
                    <a:pt x="1021036" y="1688747"/>
                    <a:pt x="1081658" y="1674966"/>
                  </a:cubicBezTo>
                  <a:cubicBezTo>
                    <a:pt x="1144251" y="1660736"/>
                    <a:pt x="1262102" y="1805062"/>
                    <a:pt x="1318573" y="1777815"/>
                  </a:cubicBezTo>
                  <a:cubicBezTo>
                    <a:pt x="1375980" y="1750119"/>
                    <a:pt x="1336404" y="1567746"/>
                    <a:pt x="1385710" y="1528369"/>
                  </a:cubicBezTo>
                  <a:cubicBezTo>
                    <a:pt x="1435259" y="1488808"/>
                    <a:pt x="1604252" y="1567782"/>
                    <a:pt x="1643821" y="1518233"/>
                  </a:cubicBezTo>
                  <a:cubicBezTo>
                    <a:pt x="1683190" y="1468926"/>
                    <a:pt x="1568776" y="1321744"/>
                    <a:pt x="1596472" y="1264337"/>
                  </a:cubicBezTo>
                  <a:cubicBezTo>
                    <a:pt x="1623718" y="1207865"/>
                    <a:pt x="1810363" y="1205794"/>
                    <a:pt x="1824587" y="1143200"/>
                  </a:cubicBezTo>
                  <a:cubicBezTo>
                    <a:pt x="1838367" y="1082578"/>
                    <a:pt x="1671396" y="999932"/>
                    <a:pt x="1671396" y="935138"/>
                  </a:cubicBezTo>
                  <a:cubicBezTo>
                    <a:pt x="1671396" y="870344"/>
                    <a:pt x="1838367" y="787699"/>
                    <a:pt x="1824587" y="727077"/>
                  </a:cubicBezTo>
                  <a:cubicBezTo>
                    <a:pt x="1810356" y="664483"/>
                    <a:pt x="1623711" y="662404"/>
                    <a:pt x="1596465" y="605933"/>
                  </a:cubicBezTo>
                  <a:cubicBezTo>
                    <a:pt x="1568769" y="548526"/>
                    <a:pt x="1683183" y="401343"/>
                    <a:pt x="1643814" y="352037"/>
                  </a:cubicBezTo>
                  <a:cubicBezTo>
                    <a:pt x="1604252" y="302488"/>
                    <a:pt x="1435252" y="381469"/>
                    <a:pt x="1385703" y="341900"/>
                  </a:cubicBezTo>
                  <a:cubicBezTo>
                    <a:pt x="1336397" y="302531"/>
                    <a:pt x="1375973" y="120151"/>
                    <a:pt x="1318566" y="92455"/>
                  </a:cubicBezTo>
                  <a:cubicBezTo>
                    <a:pt x="1262095" y="65208"/>
                    <a:pt x="1144244" y="209533"/>
                    <a:pt x="1081650" y="195303"/>
                  </a:cubicBezTo>
                  <a:cubicBezTo>
                    <a:pt x="1021029" y="181523"/>
                    <a:pt x="977487" y="0"/>
                    <a:pt x="912694" y="0"/>
                  </a:cubicBezTo>
                  <a:cubicBezTo>
                    <a:pt x="847900" y="0"/>
                    <a:pt x="804359" y="181523"/>
                    <a:pt x="743737" y="195303"/>
                  </a:cubicBezTo>
                  <a:cubicBezTo>
                    <a:pt x="681144" y="209533"/>
                    <a:pt x="563293" y="65208"/>
                    <a:pt x="506821" y="92455"/>
                  </a:cubicBezTo>
                  <a:cubicBezTo>
                    <a:pt x="449415" y="120151"/>
                    <a:pt x="488991" y="302523"/>
                    <a:pt x="439685" y="341900"/>
                  </a:cubicBezTo>
                  <a:cubicBezTo>
                    <a:pt x="390136" y="381462"/>
                    <a:pt x="221136" y="302488"/>
                    <a:pt x="181574" y="352037"/>
                  </a:cubicBezTo>
                  <a:cubicBezTo>
                    <a:pt x="142205" y="401343"/>
                    <a:pt x="256619" y="548526"/>
                    <a:pt x="228923" y="605933"/>
                  </a:cubicBezTo>
                  <a:cubicBezTo>
                    <a:pt x="201676" y="662404"/>
                    <a:pt x="15032" y="664476"/>
                    <a:pt x="808" y="727070"/>
                  </a:cubicBezTo>
                  <a:cubicBezTo>
                    <a:pt x="-12972" y="787692"/>
                    <a:pt x="153999" y="870337"/>
                    <a:pt x="153999" y="935131"/>
                  </a:cubicBezTo>
                  <a:close/>
                </a:path>
              </a:pathLst>
            </a:custGeom>
            <a:solidFill>
              <a:srgbClr val="D1D1D1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1" name="Graphic 14" descr="A small arrangement of flowers">
              <a:extLst>
                <a:ext uri="{FF2B5EF4-FFF2-40B4-BE49-F238E27FC236}">
                  <a16:creationId xmlns:a16="http://schemas.microsoft.com/office/drawing/2014/main" id="{EF4580AF-72CD-4B81-A2A3-CBAD599F61D7}"/>
                </a:ext>
              </a:extLst>
            </p:cNvPr>
            <p:cNvGrpSpPr/>
            <p:nvPr/>
          </p:nvGrpSpPr>
          <p:grpSpPr>
            <a:xfrm>
              <a:off x="6734637" y="2231047"/>
              <a:ext cx="1478129" cy="1514482"/>
              <a:chOff x="4692434" y="3272251"/>
              <a:chExt cx="1478129" cy="1514482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84C3EF8-1687-4D2E-BB21-7EFBE054065D}"/>
                  </a:ext>
                </a:extLst>
              </p:cNvPr>
              <p:cNvSpPr/>
              <p:nvPr/>
            </p:nvSpPr>
            <p:spPr>
              <a:xfrm>
                <a:off x="4692434" y="3272251"/>
                <a:ext cx="1478129" cy="1514482"/>
              </a:xfrm>
              <a:custGeom>
                <a:avLst/>
                <a:gdLst>
                  <a:gd name="connsiteX0" fmla="*/ 124706 w 1478129"/>
                  <a:gd name="connsiteY0" fmla="*/ 757237 h 1514482"/>
                  <a:gd name="connsiteX1" fmla="*/ 655 w 1478129"/>
                  <a:gd name="connsiteY1" fmla="*/ 925723 h 1514482"/>
                  <a:gd name="connsiteX2" fmla="*/ 185378 w 1478129"/>
                  <a:gd name="connsiteY2" fmla="*/ 1023821 h 1514482"/>
                  <a:gd name="connsiteX3" fmla="*/ 147037 w 1478129"/>
                  <a:gd name="connsiteY3" fmla="*/ 1229418 h 1514482"/>
                  <a:gd name="connsiteX4" fmla="*/ 356042 w 1478129"/>
                  <a:gd name="connsiteY4" fmla="*/ 1237626 h 1514482"/>
                  <a:gd name="connsiteX5" fmla="*/ 410406 w 1478129"/>
                  <a:gd name="connsiteY5" fmla="*/ 1439615 h 1514482"/>
                  <a:gd name="connsiteX6" fmla="*/ 602251 w 1478129"/>
                  <a:gd name="connsiteY6" fmla="*/ 1356334 h 1514482"/>
                  <a:gd name="connsiteX7" fmla="*/ 739061 w 1478129"/>
                  <a:gd name="connsiteY7" fmla="*/ 1514482 h 1514482"/>
                  <a:gd name="connsiteX8" fmla="*/ 875878 w 1478129"/>
                  <a:gd name="connsiteY8" fmla="*/ 1356334 h 1514482"/>
                  <a:gd name="connsiteX9" fmla="*/ 1067724 w 1478129"/>
                  <a:gd name="connsiteY9" fmla="*/ 1439615 h 1514482"/>
                  <a:gd name="connsiteX10" fmla="*/ 1122088 w 1478129"/>
                  <a:gd name="connsiteY10" fmla="*/ 1237626 h 1514482"/>
                  <a:gd name="connsiteX11" fmla="*/ 1331092 w 1478129"/>
                  <a:gd name="connsiteY11" fmla="*/ 1229418 h 1514482"/>
                  <a:gd name="connsiteX12" fmla="*/ 1292752 w 1478129"/>
                  <a:gd name="connsiteY12" fmla="*/ 1023821 h 1514482"/>
                  <a:gd name="connsiteX13" fmla="*/ 1477475 w 1478129"/>
                  <a:gd name="connsiteY13" fmla="*/ 925723 h 1514482"/>
                  <a:gd name="connsiteX14" fmla="*/ 1353424 w 1478129"/>
                  <a:gd name="connsiteY14" fmla="*/ 757245 h 1514482"/>
                  <a:gd name="connsiteX15" fmla="*/ 1477475 w 1478129"/>
                  <a:gd name="connsiteY15" fmla="*/ 588759 h 1514482"/>
                  <a:gd name="connsiteX16" fmla="*/ 1292752 w 1478129"/>
                  <a:gd name="connsiteY16" fmla="*/ 490661 h 1514482"/>
                  <a:gd name="connsiteX17" fmla="*/ 1331092 w 1478129"/>
                  <a:gd name="connsiteY17" fmla="*/ 285064 h 1514482"/>
                  <a:gd name="connsiteX18" fmla="*/ 1122088 w 1478129"/>
                  <a:gd name="connsiteY18" fmla="*/ 276856 h 1514482"/>
                  <a:gd name="connsiteX19" fmla="*/ 1067724 w 1478129"/>
                  <a:gd name="connsiteY19" fmla="*/ 74866 h 1514482"/>
                  <a:gd name="connsiteX20" fmla="*/ 875878 w 1478129"/>
                  <a:gd name="connsiteY20" fmla="*/ 158148 h 1514482"/>
                  <a:gd name="connsiteX21" fmla="*/ 739068 w 1478129"/>
                  <a:gd name="connsiteY21" fmla="*/ 0 h 1514482"/>
                  <a:gd name="connsiteX22" fmla="*/ 602251 w 1478129"/>
                  <a:gd name="connsiteY22" fmla="*/ 158148 h 1514482"/>
                  <a:gd name="connsiteX23" fmla="*/ 410406 w 1478129"/>
                  <a:gd name="connsiteY23" fmla="*/ 74866 h 1514482"/>
                  <a:gd name="connsiteX24" fmla="*/ 356042 w 1478129"/>
                  <a:gd name="connsiteY24" fmla="*/ 276856 h 1514482"/>
                  <a:gd name="connsiteX25" fmla="*/ 147037 w 1478129"/>
                  <a:gd name="connsiteY25" fmla="*/ 285064 h 1514482"/>
                  <a:gd name="connsiteX26" fmla="*/ 185378 w 1478129"/>
                  <a:gd name="connsiteY26" fmla="*/ 490661 h 1514482"/>
                  <a:gd name="connsiteX27" fmla="*/ 655 w 1478129"/>
                  <a:gd name="connsiteY27" fmla="*/ 588759 h 1514482"/>
                  <a:gd name="connsiteX28" fmla="*/ 124706 w 1478129"/>
                  <a:gd name="connsiteY28" fmla="*/ 757237 h 151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78129" h="1514482">
                    <a:moveTo>
                      <a:pt x="124706" y="757237"/>
                    </a:moveTo>
                    <a:cubicBezTo>
                      <a:pt x="124706" y="809708"/>
                      <a:pt x="-10497" y="876631"/>
                      <a:pt x="655" y="925723"/>
                    </a:cubicBezTo>
                    <a:cubicBezTo>
                      <a:pt x="12177" y="976408"/>
                      <a:pt x="163318" y="978087"/>
                      <a:pt x="185378" y="1023821"/>
                    </a:cubicBezTo>
                    <a:cubicBezTo>
                      <a:pt x="207802" y="1070305"/>
                      <a:pt x="115154" y="1189491"/>
                      <a:pt x="147037" y="1229418"/>
                    </a:cubicBezTo>
                    <a:cubicBezTo>
                      <a:pt x="179077" y="1269537"/>
                      <a:pt x="315922" y="1205586"/>
                      <a:pt x="356042" y="1237626"/>
                    </a:cubicBezTo>
                    <a:cubicBezTo>
                      <a:pt x="395968" y="1269509"/>
                      <a:pt x="363921" y="1417191"/>
                      <a:pt x="410406" y="1439615"/>
                    </a:cubicBezTo>
                    <a:cubicBezTo>
                      <a:pt x="456133" y="1461675"/>
                      <a:pt x="551559" y="1344811"/>
                      <a:pt x="602251" y="1356334"/>
                    </a:cubicBezTo>
                    <a:cubicBezTo>
                      <a:pt x="651343" y="1367492"/>
                      <a:pt x="686597" y="1514482"/>
                      <a:pt x="739061" y="1514482"/>
                    </a:cubicBezTo>
                    <a:cubicBezTo>
                      <a:pt x="791532" y="1514482"/>
                      <a:pt x="826786" y="1367492"/>
                      <a:pt x="875878" y="1356334"/>
                    </a:cubicBezTo>
                    <a:cubicBezTo>
                      <a:pt x="926563" y="1344811"/>
                      <a:pt x="1021997" y="1461675"/>
                      <a:pt x="1067724" y="1439615"/>
                    </a:cubicBezTo>
                    <a:cubicBezTo>
                      <a:pt x="1114208" y="1417191"/>
                      <a:pt x="1082161" y="1269509"/>
                      <a:pt x="1122088" y="1237626"/>
                    </a:cubicBezTo>
                    <a:cubicBezTo>
                      <a:pt x="1162207" y="1205586"/>
                      <a:pt x="1299060" y="1269537"/>
                      <a:pt x="1331092" y="1229418"/>
                    </a:cubicBezTo>
                    <a:cubicBezTo>
                      <a:pt x="1362975" y="1189491"/>
                      <a:pt x="1270328" y="1070305"/>
                      <a:pt x="1292752" y="1023821"/>
                    </a:cubicBezTo>
                    <a:cubicBezTo>
                      <a:pt x="1314812" y="978094"/>
                      <a:pt x="1465952" y="976415"/>
                      <a:pt x="1477475" y="925723"/>
                    </a:cubicBezTo>
                    <a:cubicBezTo>
                      <a:pt x="1488633" y="876631"/>
                      <a:pt x="1353424" y="809708"/>
                      <a:pt x="1353424" y="757245"/>
                    </a:cubicBezTo>
                    <a:cubicBezTo>
                      <a:pt x="1353424" y="704774"/>
                      <a:pt x="1488626" y="637851"/>
                      <a:pt x="1477475" y="588759"/>
                    </a:cubicBezTo>
                    <a:cubicBezTo>
                      <a:pt x="1465952" y="538075"/>
                      <a:pt x="1314812" y="536395"/>
                      <a:pt x="1292752" y="490661"/>
                    </a:cubicBezTo>
                    <a:cubicBezTo>
                      <a:pt x="1270328" y="444177"/>
                      <a:pt x="1362975" y="324990"/>
                      <a:pt x="1331092" y="285064"/>
                    </a:cubicBezTo>
                    <a:cubicBezTo>
                      <a:pt x="1299053" y="244945"/>
                      <a:pt x="1162207" y="308896"/>
                      <a:pt x="1122088" y="276856"/>
                    </a:cubicBezTo>
                    <a:cubicBezTo>
                      <a:pt x="1082161" y="244973"/>
                      <a:pt x="1114208" y="97291"/>
                      <a:pt x="1067724" y="74866"/>
                    </a:cubicBezTo>
                    <a:cubicBezTo>
                      <a:pt x="1021997" y="52807"/>
                      <a:pt x="926570" y="169671"/>
                      <a:pt x="875878" y="158148"/>
                    </a:cubicBezTo>
                    <a:cubicBezTo>
                      <a:pt x="826786" y="146990"/>
                      <a:pt x="791532" y="0"/>
                      <a:pt x="739068" y="0"/>
                    </a:cubicBezTo>
                    <a:cubicBezTo>
                      <a:pt x="686597" y="0"/>
                      <a:pt x="651343" y="146990"/>
                      <a:pt x="602251" y="158148"/>
                    </a:cubicBezTo>
                    <a:cubicBezTo>
                      <a:pt x="551566" y="169671"/>
                      <a:pt x="456133" y="52807"/>
                      <a:pt x="410406" y="74866"/>
                    </a:cubicBezTo>
                    <a:cubicBezTo>
                      <a:pt x="363921" y="97291"/>
                      <a:pt x="395968" y="244973"/>
                      <a:pt x="356042" y="276856"/>
                    </a:cubicBezTo>
                    <a:cubicBezTo>
                      <a:pt x="315922" y="308896"/>
                      <a:pt x="179070" y="244945"/>
                      <a:pt x="147037" y="285064"/>
                    </a:cubicBezTo>
                    <a:cubicBezTo>
                      <a:pt x="115154" y="324990"/>
                      <a:pt x="207802" y="444177"/>
                      <a:pt x="185378" y="490661"/>
                    </a:cubicBezTo>
                    <a:cubicBezTo>
                      <a:pt x="163318" y="536388"/>
                      <a:pt x="12177" y="538067"/>
                      <a:pt x="655" y="588759"/>
                    </a:cubicBezTo>
                    <a:cubicBezTo>
                      <a:pt x="-10504" y="637851"/>
                      <a:pt x="124706" y="704774"/>
                      <a:pt x="124706" y="7572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0C68E08-E7CB-48AF-8DCE-7CAFD3803C84}"/>
                  </a:ext>
                </a:extLst>
              </p:cNvPr>
              <p:cNvSpPr/>
              <p:nvPr/>
            </p:nvSpPr>
            <p:spPr>
              <a:xfrm>
                <a:off x="5061971" y="3650863"/>
                <a:ext cx="739076" cy="757244"/>
              </a:xfrm>
              <a:custGeom>
                <a:avLst/>
                <a:gdLst>
                  <a:gd name="connsiteX0" fmla="*/ 62350 w 739076"/>
                  <a:gd name="connsiteY0" fmla="*/ 378626 h 757244"/>
                  <a:gd name="connsiteX1" fmla="*/ 328 w 739076"/>
                  <a:gd name="connsiteY1" fmla="*/ 462865 h 757244"/>
                  <a:gd name="connsiteX2" fmla="*/ 92690 w 739076"/>
                  <a:gd name="connsiteY2" fmla="*/ 511914 h 757244"/>
                  <a:gd name="connsiteX3" fmla="*/ 73523 w 739076"/>
                  <a:gd name="connsiteY3" fmla="*/ 614713 h 757244"/>
                  <a:gd name="connsiteX4" fmla="*/ 178029 w 739076"/>
                  <a:gd name="connsiteY4" fmla="*/ 618813 h 757244"/>
                  <a:gd name="connsiteX5" fmla="*/ 205211 w 739076"/>
                  <a:gd name="connsiteY5" fmla="*/ 719811 h 757244"/>
                  <a:gd name="connsiteX6" fmla="*/ 301130 w 739076"/>
                  <a:gd name="connsiteY6" fmla="*/ 678171 h 757244"/>
                  <a:gd name="connsiteX7" fmla="*/ 369539 w 739076"/>
                  <a:gd name="connsiteY7" fmla="*/ 757245 h 757244"/>
                  <a:gd name="connsiteX8" fmla="*/ 437947 w 739076"/>
                  <a:gd name="connsiteY8" fmla="*/ 678171 h 757244"/>
                  <a:gd name="connsiteX9" fmla="*/ 533873 w 739076"/>
                  <a:gd name="connsiteY9" fmla="*/ 719811 h 757244"/>
                  <a:gd name="connsiteX10" fmla="*/ 561055 w 739076"/>
                  <a:gd name="connsiteY10" fmla="*/ 618813 h 757244"/>
                  <a:gd name="connsiteX11" fmla="*/ 665561 w 739076"/>
                  <a:gd name="connsiteY11" fmla="*/ 614705 h 757244"/>
                  <a:gd name="connsiteX12" fmla="*/ 646387 w 739076"/>
                  <a:gd name="connsiteY12" fmla="*/ 511907 h 757244"/>
                  <a:gd name="connsiteX13" fmla="*/ 738749 w 739076"/>
                  <a:gd name="connsiteY13" fmla="*/ 462858 h 757244"/>
                  <a:gd name="connsiteX14" fmla="*/ 676727 w 739076"/>
                  <a:gd name="connsiteY14" fmla="*/ 378619 h 757244"/>
                  <a:gd name="connsiteX15" fmla="*/ 738749 w 739076"/>
                  <a:gd name="connsiteY15" fmla="*/ 294380 h 757244"/>
                  <a:gd name="connsiteX16" fmla="*/ 646387 w 739076"/>
                  <a:gd name="connsiteY16" fmla="*/ 245331 h 757244"/>
                  <a:gd name="connsiteX17" fmla="*/ 665554 w 739076"/>
                  <a:gd name="connsiteY17" fmla="*/ 142532 h 757244"/>
                  <a:gd name="connsiteX18" fmla="*/ 561048 w 739076"/>
                  <a:gd name="connsiteY18" fmla="*/ 138432 h 757244"/>
                  <a:gd name="connsiteX19" fmla="*/ 533866 w 739076"/>
                  <a:gd name="connsiteY19" fmla="*/ 37433 h 757244"/>
                  <a:gd name="connsiteX20" fmla="*/ 437947 w 739076"/>
                  <a:gd name="connsiteY20" fmla="*/ 79074 h 757244"/>
                  <a:gd name="connsiteX21" fmla="*/ 369539 w 739076"/>
                  <a:gd name="connsiteY21" fmla="*/ 0 h 757244"/>
                  <a:gd name="connsiteX22" fmla="*/ 301130 w 739076"/>
                  <a:gd name="connsiteY22" fmla="*/ 79074 h 757244"/>
                  <a:gd name="connsiteX23" fmla="*/ 205204 w 739076"/>
                  <a:gd name="connsiteY23" fmla="*/ 37433 h 757244"/>
                  <a:gd name="connsiteX24" fmla="*/ 178022 w 739076"/>
                  <a:gd name="connsiteY24" fmla="*/ 138432 h 757244"/>
                  <a:gd name="connsiteX25" fmla="*/ 73516 w 739076"/>
                  <a:gd name="connsiteY25" fmla="*/ 142539 h 757244"/>
                  <a:gd name="connsiteX26" fmla="*/ 92690 w 739076"/>
                  <a:gd name="connsiteY26" fmla="*/ 245338 h 757244"/>
                  <a:gd name="connsiteX27" fmla="*/ 328 w 739076"/>
                  <a:gd name="connsiteY27" fmla="*/ 294387 h 757244"/>
                  <a:gd name="connsiteX28" fmla="*/ 62350 w 739076"/>
                  <a:gd name="connsiteY28" fmla="*/ 378626 h 75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39076" h="757244">
                    <a:moveTo>
                      <a:pt x="62350" y="378626"/>
                    </a:moveTo>
                    <a:cubicBezTo>
                      <a:pt x="62350" y="404858"/>
                      <a:pt x="-5251" y="438319"/>
                      <a:pt x="328" y="462865"/>
                    </a:cubicBezTo>
                    <a:cubicBezTo>
                      <a:pt x="6086" y="488211"/>
                      <a:pt x="81660" y="489047"/>
                      <a:pt x="92690" y="511914"/>
                    </a:cubicBezTo>
                    <a:cubicBezTo>
                      <a:pt x="103905" y="535160"/>
                      <a:pt x="57578" y="594746"/>
                      <a:pt x="73523" y="614713"/>
                    </a:cubicBezTo>
                    <a:cubicBezTo>
                      <a:pt x="89539" y="634772"/>
                      <a:pt x="157962" y="602797"/>
                      <a:pt x="178029" y="618813"/>
                    </a:cubicBezTo>
                    <a:cubicBezTo>
                      <a:pt x="197996" y="634758"/>
                      <a:pt x="181972" y="708596"/>
                      <a:pt x="205211" y="719811"/>
                    </a:cubicBezTo>
                    <a:cubicBezTo>
                      <a:pt x="228078" y="730841"/>
                      <a:pt x="275791" y="672406"/>
                      <a:pt x="301130" y="678171"/>
                    </a:cubicBezTo>
                    <a:cubicBezTo>
                      <a:pt x="325676" y="683750"/>
                      <a:pt x="343307" y="757245"/>
                      <a:pt x="369539" y="757245"/>
                    </a:cubicBezTo>
                    <a:cubicBezTo>
                      <a:pt x="395770" y="757245"/>
                      <a:pt x="413401" y="683750"/>
                      <a:pt x="437947" y="678171"/>
                    </a:cubicBezTo>
                    <a:cubicBezTo>
                      <a:pt x="463293" y="672412"/>
                      <a:pt x="511006" y="730841"/>
                      <a:pt x="533873" y="719811"/>
                    </a:cubicBezTo>
                    <a:cubicBezTo>
                      <a:pt x="557119" y="708596"/>
                      <a:pt x="541089" y="634758"/>
                      <a:pt x="561055" y="618813"/>
                    </a:cubicBezTo>
                    <a:cubicBezTo>
                      <a:pt x="581115" y="602797"/>
                      <a:pt x="649538" y="634772"/>
                      <a:pt x="665561" y="614705"/>
                    </a:cubicBezTo>
                    <a:cubicBezTo>
                      <a:pt x="681499" y="594739"/>
                      <a:pt x="635179" y="535153"/>
                      <a:pt x="646387" y="511907"/>
                    </a:cubicBezTo>
                    <a:cubicBezTo>
                      <a:pt x="657417" y="489039"/>
                      <a:pt x="732984" y="488204"/>
                      <a:pt x="738749" y="462858"/>
                    </a:cubicBezTo>
                    <a:cubicBezTo>
                      <a:pt x="744328" y="438312"/>
                      <a:pt x="676727" y="404851"/>
                      <a:pt x="676727" y="378619"/>
                    </a:cubicBezTo>
                    <a:cubicBezTo>
                      <a:pt x="676727" y="352387"/>
                      <a:pt x="744328" y="318925"/>
                      <a:pt x="738749" y="294380"/>
                    </a:cubicBezTo>
                    <a:cubicBezTo>
                      <a:pt x="732991" y="269033"/>
                      <a:pt x="657417" y="268198"/>
                      <a:pt x="646387" y="245331"/>
                    </a:cubicBezTo>
                    <a:cubicBezTo>
                      <a:pt x="635172" y="222085"/>
                      <a:pt x="681499" y="162499"/>
                      <a:pt x="665554" y="142532"/>
                    </a:cubicBezTo>
                    <a:cubicBezTo>
                      <a:pt x="649538" y="122472"/>
                      <a:pt x="581115" y="154448"/>
                      <a:pt x="561048" y="138432"/>
                    </a:cubicBezTo>
                    <a:cubicBezTo>
                      <a:pt x="541081" y="122487"/>
                      <a:pt x="557105" y="48649"/>
                      <a:pt x="533866" y="37433"/>
                    </a:cubicBezTo>
                    <a:cubicBezTo>
                      <a:pt x="510999" y="26403"/>
                      <a:pt x="463286" y="84839"/>
                      <a:pt x="437947" y="79074"/>
                    </a:cubicBezTo>
                    <a:cubicBezTo>
                      <a:pt x="413401" y="73495"/>
                      <a:pt x="395770" y="0"/>
                      <a:pt x="369539" y="0"/>
                    </a:cubicBezTo>
                    <a:cubicBezTo>
                      <a:pt x="343307" y="0"/>
                      <a:pt x="325676" y="73495"/>
                      <a:pt x="301130" y="79074"/>
                    </a:cubicBezTo>
                    <a:cubicBezTo>
                      <a:pt x="275784" y="84832"/>
                      <a:pt x="228071" y="26403"/>
                      <a:pt x="205204" y="37433"/>
                    </a:cubicBezTo>
                    <a:cubicBezTo>
                      <a:pt x="181958" y="48649"/>
                      <a:pt x="197989" y="122487"/>
                      <a:pt x="178022" y="138432"/>
                    </a:cubicBezTo>
                    <a:cubicBezTo>
                      <a:pt x="157962" y="154448"/>
                      <a:pt x="89539" y="122472"/>
                      <a:pt x="73516" y="142539"/>
                    </a:cubicBezTo>
                    <a:cubicBezTo>
                      <a:pt x="57578" y="162506"/>
                      <a:pt x="103898" y="222092"/>
                      <a:pt x="92690" y="245338"/>
                    </a:cubicBezTo>
                    <a:cubicBezTo>
                      <a:pt x="81660" y="268205"/>
                      <a:pt x="6093" y="269041"/>
                      <a:pt x="328" y="294387"/>
                    </a:cubicBezTo>
                    <a:cubicBezTo>
                      <a:pt x="-5258" y="318933"/>
                      <a:pt x="62350" y="352394"/>
                      <a:pt x="62350" y="3786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4" name="Graphic 14" descr="A small arrangement of flowers">
                <a:extLst>
                  <a:ext uri="{FF2B5EF4-FFF2-40B4-BE49-F238E27FC236}">
                    <a16:creationId xmlns:a16="http://schemas.microsoft.com/office/drawing/2014/main" id="{82C54A34-4F22-429B-A435-13995C3A13ED}"/>
                  </a:ext>
                </a:extLst>
              </p:cNvPr>
              <p:cNvGrpSpPr/>
              <p:nvPr/>
            </p:nvGrpSpPr>
            <p:grpSpPr>
              <a:xfrm>
                <a:off x="5188615" y="3786608"/>
                <a:ext cx="485767" cy="485767"/>
                <a:chOff x="5188615" y="3786608"/>
                <a:chExt cx="485767" cy="485767"/>
              </a:xfrm>
              <a:solidFill>
                <a:schemeClr val="accent4"/>
              </a:solidFill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0F2AF298-BD78-4B23-AF84-0FE7D234CE2F}"/>
                    </a:ext>
                  </a:extLst>
                </p:cNvPr>
                <p:cNvSpPr/>
                <p:nvPr/>
              </p:nvSpPr>
              <p:spPr>
                <a:xfrm>
                  <a:off x="5377660" y="3786608"/>
                  <a:ext cx="125272" cy="125272"/>
                </a:xfrm>
                <a:custGeom>
                  <a:avLst/>
                  <a:gdLst>
                    <a:gd name="connsiteX0" fmla="*/ 125273 w 125272"/>
                    <a:gd name="connsiteY0" fmla="*/ 62637 h 125272"/>
                    <a:gd name="connsiteX1" fmla="*/ 62636 w 125272"/>
                    <a:gd name="connsiteY1" fmla="*/ 125273 h 125272"/>
                    <a:gd name="connsiteX2" fmla="*/ 0 w 125272"/>
                    <a:gd name="connsiteY2" fmla="*/ 62637 h 125272"/>
                    <a:gd name="connsiteX3" fmla="*/ 62636 w 125272"/>
                    <a:gd name="connsiteY3" fmla="*/ 0 h 125272"/>
                    <a:gd name="connsiteX4" fmla="*/ 125273 w 125272"/>
                    <a:gd name="connsiteY4" fmla="*/ 62637 h 12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72" h="125272">
                      <a:moveTo>
                        <a:pt x="125273" y="62637"/>
                      </a:moveTo>
                      <a:cubicBezTo>
                        <a:pt x="125273" y="97230"/>
                        <a:pt x="97229" y="125273"/>
                        <a:pt x="62636" y="125273"/>
                      </a:cubicBezTo>
                      <a:cubicBezTo>
                        <a:pt x="28043" y="125273"/>
                        <a:pt x="0" y="97230"/>
                        <a:pt x="0" y="62637"/>
                      </a:cubicBezTo>
                      <a:cubicBezTo>
                        <a:pt x="0" y="28044"/>
                        <a:pt x="28043" y="0"/>
                        <a:pt x="62636" y="0"/>
                      </a:cubicBezTo>
                      <a:cubicBezTo>
                        <a:pt x="97229" y="0"/>
                        <a:pt x="125273" y="28043"/>
                        <a:pt x="125273" y="6263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8E58F5C6-A33D-4C2C-9DA2-6719D324E5CD}"/>
                    </a:ext>
                  </a:extLst>
                </p:cNvPr>
                <p:cNvSpPr/>
                <p:nvPr/>
              </p:nvSpPr>
              <p:spPr>
                <a:xfrm>
                  <a:off x="5247629" y="3833179"/>
                  <a:ext cx="125272" cy="125272"/>
                </a:xfrm>
                <a:custGeom>
                  <a:avLst/>
                  <a:gdLst>
                    <a:gd name="connsiteX0" fmla="*/ 125273 w 125272"/>
                    <a:gd name="connsiteY0" fmla="*/ 62636 h 125272"/>
                    <a:gd name="connsiteX1" fmla="*/ 62636 w 125272"/>
                    <a:gd name="connsiteY1" fmla="*/ 125273 h 125272"/>
                    <a:gd name="connsiteX2" fmla="*/ 0 w 125272"/>
                    <a:gd name="connsiteY2" fmla="*/ 62636 h 125272"/>
                    <a:gd name="connsiteX3" fmla="*/ 62636 w 125272"/>
                    <a:gd name="connsiteY3" fmla="*/ 0 h 125272"/>
                    <a:gd name="connsiteX4" fmla="*/ 125273 w 125272"/>
                    <a:gd name="connsiteY4" fmla="*/ 62636 h 12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72" h="125272">
                      <a:moveTo>
                        <a:pt x="125273" y="62636"/>
                      </a:moveTo>
                      <a:cubicBezTo>
                        <a:pt x="125273" y="97229"/>
                        <a:pt x="97229" y="125273"/>
                        <a:pt x="62636" y="125273"/>
                      </a:cubicBezTo>
                      <a:cubicBezTo>
                        <a:pt x="28043" y="125273"/>
                        <a:pt x="0" y="97230"/>
                        <a:pt x="0" y="62636"/>
                      </a:cubicBezTo>
                      <a:cubicBezTo>
                        <a:pt x="0" y="28044"/>
                        <a:pt x="28043" y="0"/>
                        <a:pt x="62636" y="0"/>
                      </a:cubicBezTo>
                      <a:cubicBezTo>
                        <a:pt x="97229" y="0"/>
                        <a:pt x="125273" y="28043"/>
                        <a:pt x="125273" y="6263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02A40B54-7F73-4BA9-996E-E1CA22B0E9B1}"/>
                    </a:ext>
                  </a:extLst>
                </p:cNvPr>
                <p:cNvSpPr/>
                <p:nvPr/>
              </p:nvSpPr>
              <p:spPr>
                <a:xfrm>
                  <a:off x="5188615" y="3958058"/>
                  <a:ext cx="125272" cy="125272"/>
                </a:xfrm>
                <a:custGeom>
                  <a:avLst/>
                  <a:gdLst>
                    <a:gd name="connsiteX0" fmla="*/ 125273 w 125272"/>
                    <a:gd name="connsiteY0" fmla="*/ 62637 h 125272"/>
                    <a:gd name="connsiteX1" fmla="*/ 62636 w 125272"/>
                    <a:gd name="connsiteY1" fmla="*/ 125273 h 125272"/>
                    <a:gd name="connsiteX2" fmla="*/ 0 w 125272"/>
                    <a:gd name="connsiteY2" fmla="*/ 62637 h 125272"/>
                    <a:gd name="connsiteX3" fmla="*/ 62636 w 125272"/>
                    <a:gd name="connsiteY3" fmla="*/ 0 h 125272"/>
                    <a:gd name="connsiteX4" fmla="*/ 125273 w 125272"/>
                    <a:gd name="connsiteY4" fmla="*/ 62637 h 12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72" h="125272">
                      <a:moveTo>
                        <a:pt x="125273" y="62637"/>
                      </a:moveTo>
                      <a:cubicBezTo>
                        <a:pt x="125273" y="97230"/>
                        <a:pt x="97230" y="125273"/>
                        <a:pt x="62636" y="125273"/>
                      </a:cubicBezTo>
                      <a:cubicBezTo>
                        <a:pt x="28043" y="125273"/>
                        <a:pt x="0" y="97230"/>
                        <a:pt x="0" y="62637"/>
                      </a:cubicBezTo>
                      <a:cubicBezTo>
                        <a:pt x="0" y="28044"/>
                        <a:pt x="28043" y="0"/>
                        <a:pt x="62636" y="0"/>
                      </a:cubicBezTo>
                      <a:cubicBezTo>
                        <a:pt x="97230" y="0"/>
                        <a:pt x="125273" y="28043"/>
                        <a:pt x="125273" y="6263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A074095-6B35-4000-A580-02ADAABDEB3B}"/>
                    </a:ext>
                  </a:extLst>
                </p:cNvPr>
                <p:cNvSpPr/>
                <p:nvPr/>
              </p:nvSpPr>
              <p:spPr>
                <a:xfrm>
                  <a:off x="5235185" y="4088089"/>
                  <a:ext cx="125272" cy="125272"/>
                </a:xfrm>
                <a:custGeom>
                  <a:avLst/>
                  <a:gdLst>
                    <a:gd name="connsiteX0" fmla="*/ 125273 w 125272"/>
                    <a:gd name="connsiteY0" fmla="*/ 62636 h 125272"/>
                    <a:gd name="connsiteX1" fmla="*/ 62636 w 125272"/>
                    <a:gd name="connsiteY1" fmla="*/ 125273 h 125272"/>
                    <a:gd name="connsiteX2" fmla="*/ 0 w 125272"/>
                    <a:gd name="connsiteY2" fmla="*/ 62636 h 125272"/>
                    <a:gd name="connsiteX3" fmla="*/ 62636 w 125272"/>
                    <a:gd name="connsiteY3" fmla="*/ 0 h 125272"/>
                    <a:gd name="connsiteX4" fmla="*/ 125273 w 125272"/>
                    <a:gd name="connsiteY4" fmla="*/ 62636 h 12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72" h="125272">
                      <a:moveTo>
                        <a:pt x="125273" y="62636"/>
                      </a:moveTo>
                      <a:cubicBezTo>
                        <a:pt x="125273" y="97229"/>
                        <a:pt x="97229" y="125273"/>
                        <a:pt x="62636" y="125273"/>
                      </a:cubicBezTo>
                      <a:cubicBezTo>
                        <a:pt x="28043" y="125273"/>
                        <a:pt x="0" y="97230"/>
                        <a:pt x="0" y="62636"/>
                      </a:cubicBezTo>
                      <a:cubicBezTo>
                        <a:pt x="0" y="28043"/>
                        <a:pt x="28043" y="0"/>
                        <a:pt x="62636" y="0"/>
                      </a:cubicBezTo>
                      <a:cubicBezTo>
                        <a:pt x="97229" y="0"/>
                        <a:pt x="125273" y="28043"/>
                        <a:pt x="125273" y="6263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FD4BDB99-7117-4D1D-8EDD-8F29C10B1BFD}"/>
                    </a:ext>
                  </a:extLst>
                </p:cNvPr>
                <p:cNvSpPr/>
                <p:nvPr/>
              </p:nvSpPr>
              <p:spPr>
                <a:xfrm>
                  <a:off x="5360065" y="4147104"/>
                  <a:ext cx="125272" cy="125272"/>
                </a:xfrm>
                <a:custGeom>
                  <a:avLst/>
                  <a:gdLst>
                    <a:gd name="connsiteX0" fmla="*/ 125273 w 125272"/>
                    <a:gd name="connsiteY0" fmla="*/ 62636 h 125272"/>
                    <a:gd name="connsiteX1" fmla="*/ 62636 w 125272"/>
                    <a:gd name="connsiteY1" fmla="*/ 125273 h 125272"/>
                    <a:gd name="connsiteX2" fmla="*/ 0 w 125272"/>
                    <a:gd name="connsiteY2" fmla="*/ 62636 h 125272"/>
                    <a:gd name="connsiteX3" fmla="*/ 62636 w 125272"/>
                    <a:gd name="connsiteY3" fmla="*/ 0 h 125272"/>
                    <a:gd name="connsiteX4" fmla="*/ 125273 w 125272"/>
                    <a:gd name="connsiteY4" fmla="*/ 62636 h 12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72" h="125272">
                      <a:moveTo>
                        <a:pt x="125273" y="62636"/>
                      </a:moveTo>
                      <a:cubicBezTo>
                        <a:pt x="125273" y="97229"/>
                        <a:pt x="97230" y="125273"/>
                        <a:pt x="62636" y="125273"/>
                      </a:cubicBezTo>
                      <a:cubicBezTo>
                        <a:pt x="28043" y="125273"/>
                        <a:pt x="0" y="97230"/>
                        <a:pt x="0" y="62636"/>
                      </a:cubicBezTo>
                      <a:cubicBezTo>
                        <a:pt x="0" y="28043"/>
                        <a:pt x="28043" y="0"/>
                        <a:pt x="62636" y="0"/>
                      </a:cubicBezTo>
                      <a:cubicBezTo>
                        <a:pt x="97230" y="0"/>
                        <a:pt x="125273" y="28043"/>
                        <a:pt x="125273" y="6263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C24CED57-B7CB-4CBA-9AFF-46B196E9CEC1}"/>
                    </a:ext>
                  </a:extLst>
                </p:cNvPr>
                <p:cNvSpPr/>
                <p:nvPr/>
              </p:nvSpPr>
              <p:spPr>
                <a:xfrm>
                  <a:off x="5490095" y="4100533"/>
                  <a:ext cx="125272" cy="125272"/>
                </a:xfrm>
                <a:custGeom>
                  <a:avLst/>
                  <a:gdLst>
                    <a:gd name="connsiteX0" fmla="*/ 125273 w 125272"/>
                    <a:gd name="connsiteY0" fmla="*/ 62636 h 125272"/>
                    <a:gd name="connsiteX1" fmla="*/ 62636 w 125272"/>
                    <a:gd name="connsiteY1" fmla="*/ 125273 h 125272"/>
                    <a:gd name="connsiteX2" fmla="*/ 0 w 125272"/>
                    <a:gd name="connsiteY2" fmla="*/ 62636 h 125272"/>
                    <a:gd name="connsiteX3" fmla="*/ 62636 w 125272"/>
                    <a:gd name="connsiteY3" fmla="*/ 0 h 125272"/>
                    <a:gd name="connsiteX4" fmla="*/ 125273 w 125272"/>
                    <a:gd name="connsiteY4" fmla="*/ 62636 h 12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72" h="125272">
                      <a:moveTo>
                        <a:pt x="125273" y="62636"/>
                      </a:moveTo>
                      <a:cubicBezTo>
                        <a:pt x="125273" y="97229"/>
                        <a:pt x="97230" y="125273"/>
                        <a:pt x="62636" y="125273"/>
                      </a:cubicBezTo>
                      <a:cubicBezTo>
                        <a:pt x="28043" y="125273"/>
                        <a:pt x="0" y="97230"/>
                        <a:pt x="0" y="62636"/>
                      </a:cubicBezTo>
                      <a:cubicBezTo>
                        <a:pt x="0" y="28043"/>
                        <a:pt x="28043" y="0"/>
                        <a:pt x="62636" y="0"/>
                      </a:cubicBezTo>
                      <a:cubicBezTo>
                        <a:pt x="97230" y="0"/>
                        <a:pt x="125273" y="28043"/>
                        <a:pt x="125273" y="6263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5B3FC1E6-FD49-454C-BC91-5AE2920368DE}"/>
                    </a:ext>
                  </a:extLst>
                </p:cNvPr>
                <p:cNvSpPr/>
                <p:nvPr/>
              </p:nvSpPr>
              <p:spPr>
                <a:xfrm>
                  <a:off x="5549110" y="3975654"/>
                  <a:ext cx="125272" cy="125272"/>
                </a:xfrm>
                <a:custGeom>
                  <a:avLst/>
                  <a:gdLst>
                    <a:gd name="connsiteX0" fmla="*/ 125273 w 125272"/>
                    <a:gd name="connsiteY0" fmla="*/ 62636 h 125272"/>
                    <a:gd name="connsiteX1" fmla="*/ 62636 w 125272"/>
                    <a:gd name="connsiteY1" fmla="*/ 125273 h 125272"/>
                    <a:gd name="connsiteX2" fmla="*/ 0 w 125272"/>
                    <a:gd name="connsiteY2" fmla="*/ 62636 h 125272"/>
                    <a:gd name="connsiteX3" fmla="*/ 62636 w 125272"/>
                    <a:gd name="connsiteY3" fmla="*/ 0 h 125272"/>
                    <a:gd name="connsiteX4" fmla="*/ 125273 w 125272"/>
                    <a:gd name="connsiteY4" fmla="*/ 62636 h 12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72" h="125272">
                      <a:moveTo>
                        <a:pt x="125273" y="62636"/>
                      </a:moveTo>
                      <a:cubicBezTo>
                        <a:pt x="125273" y="97229"/>
                        <a:pt x="97229" y="125273"/>
                        <a:pt x="62636" y="125273"/>
                      </a:cubicBezTo>
                      <a:cubicBezTo>
                        <a:pt x="28043" y="125273"/>
                        <a:pt x="0" y="97230"/>
                        <a:pt x="0" y="62636"/>
                      </a:cubicBezTo>
                      <a:cubicBezTo>
                        <a:pt x="0" y="28043"/>
                        <a:pt x="28043" y="0"/>
                        <a:pt x="62636" y="0"/>
                      </a:cubicBezTo>
                      <a:cubicBezTo>
                        <a:pt x="97229" y="0"/>
                        <a:pt x="125273" y="28043"/>
                        <a:pt x="125273" y="6263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56E97ACD-DFCF-42F4-8F64-75C804925E1A}"/>
                    </a:ext>
                  </a:extLst>
                </p:cNvPr>
                <p:cNvSpPr/>
                <p:nvPr/>
              </p:nvSpPr>
              <p:spPr>
                <a:xfrm>
                  <a:off x="5502540" y="3845623"/>
                  <a:ext cx="125272" cy="125272"/>
                </a:xfrm>
                <a:custGeom>
                  <a:avLst/>
                  <a:gdLst>
                    <a:gd name="connsiteX0" fmla="*/ 125273 w 125272"/>
                    <a:gd name="connsiteY0" fmla="*/ 62636 h 125272"/>
                    <a:gd name="connsiteX1" fmla="*/ 62636 w 125272"/>
                    <a:gd name="connsiteY1" fmla="*/ 125273 h 125272"/>
                    <a:gd name="connsiteX2" fmla="*/ 0 w 125272"/>
                    <a:gd name="connsiteY2" fmla="*/ 62636 h 125272"/>
                    <a:gd name="connsiteX3" fmla="*/ 62636 w 125272"/>
                    <a:gd name="connsiteY3" fmla="*/ 0 h 125272"/>
                    <a:gd name="connsiteX4" fmla="*/ 125273 w 125272"/>
                    <a:gd name="connsiteY4" fmla="*/ 62636 h 12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72" h="125272">
                      <a:moveTo>
                        <a:pt x="125273" y="62636"/>
                      </a:moveTo>
                      <a:cubicBezTo>
                        <a:pt x="125273" y="97229"/>
                        <a:pt x="97230" y="125273"/>
                        <a:pt x="62636" y="125273"/>
                      </a:cubicBezTo>
                      <a:cubicBezTo>
                        <a:pt x="28043" y="125273"/>
                        <a:pt x="0" y="97230"/>
                        <a:pt x="0" y="62636"/>
                      </a:cubicBezTo>
                      <a:cubicBezTo>
                        <a:pt x="0" y="28044"/>
                        <a:pt x="28043" y="0"/>
                        <a:pt x="62636" y="0"/>
                      </a:cubicBezTo>
                      <a:cubicBezTo>
                        <a:pt x="97230" y="0"/>
                        <a:pt x="125273" y="28043"/>
                        <a:pt x="125273" y="6263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" name="Graphic 14" descr="A small arrangement of flowers">
              <a:extLst>
                <a:ext uri="{FF2B5EF4-FFF2-40B4-BE49-F238E27FC236}">
                  <a16:creationId xmlns:a16="http://schemas.microsoft.com/office/drawing/2014/main" id="{7AF79D4E-2750-47B0-B07A-581554A20098}"/>
                </a:ext>
              </a:extLst>
            </p:cNvPr>
            <p:cNvGrpSpPr/>
            <p:nvPr/>
          </p:nvGrpSpPr>
          <p:grpSpPr>
            <a:xfrm>
              <a:off x="8172821" y="2166754"/>
              <a:ext cx="1378772" cy="1378772"/>
              <a:chOff x="6130618" y="3207958"/>
              <a:chExt cx="1378772" cy="1378772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8ACACBA-60B4-4567-B38B-2F914396ABF8}"/>
                  </a:ext>
                </a:extLst>
              </p:cNvPr>
              <p:cNvSpPr/>
              <p:nvPr/>
            </p:nvSpPr>
            <p:spPr>
              <a:xfrm>
                <a:off x="6130618" y="3207958"/>
                <a:ext cx="1378772" cy="1378772"/>
              </a:xfrm>
              <a:custGeom>
                <a:avLst/>
                <a:gdLst>
                  <a:gd name="connsiteX0" fmla="*/ 1378772 w 1378772"/>
                  <a:gd name="connsiteY0" fmla="*/ 689386 h 1378772"/>
                  <a:gd name="connsiteX1" fmla="*/ 1224553 w 1378772"/>
                  <a:gd name="connsiteY1" fmla="*/ 467716 h 1378772"/>
                  <a:gd name="connsiteX2" fmla="*/ 1176854 w 1378772"/>
                  <a:gd name="connsiteY2" fmla="*/ 201918 h 1378772"/>
                  <a:gd name="connsiteX3" fmla="*/ 911057 w 1378772"/>
                  <a:gd name="connsiteY3" fmla="*/ 154219 h 1378772"/>
                  <a:gd name="connsiteX4" fmla="*/ 689386 w 1378772"/>
                  <a:gd name="connsiteY4" fmla="*/ 0 h 1378772"/>
                  <a:gd name="connsiteX5" fmla="*/ 467716 w 1378772"/>
                  <a:gd name="connsiteY5" fmla="*/ 154219 h 1378772"/>
                  <a:gd name="connsiteX6" fmla="*/ 201918 w 1378772"/>
                  <a:gd name="connsiteY6" fmla="*/ 201918 h 1378772"/>
                  <a:gd name="connsiteX7" fmla="*/ 154219 w 1378772"/>
                  <a:gd name="connsiteY7" fmla="*/ 467716 h 1378772"/>
                  <a:gd name="connsiteX8" fmla="*/ 0 w 1378772"/>
                  <a:gd name="connsiteY8" fmla="*/ 689386 h 1378772"/>
                  <a:gd name="connsiteX9" fmla="*/ 154219 w 1378772"/>
                  <a:gd name="connsiteY9" fmla="*/ 911057 h 1378772"/>
                  <a:gd name="connsiteX10" fmla="*/ 201918 w 1378772"/>
                  <a:gd name="connsiteY10" fmla="*/ 1176854 h 1378772"/>
                  <a:gd name="connsiteX11" fmla="*/ 467716 w 1378772"/>
                  <a:gd name="connsiteY11" fmla="*/ 1224553 h 1378772"/>
                  <a:gd name="connsiteX12" fmla="*/ 689393 w 1378772"/>
                  <a:gd name="connsiteY12" fmla="*/ 1378772 h 1378772"/>
                  <a:gd name="connsiteX13" fmla="*/ 911064 w 1378772"/>
                  <a:gd name="connsiteY13" fmla="*/ 1224553 h 1378772"/>
                  <a:gd name="connsiteX14" fmla="*/ 1176861 w 1378772"/>
                  <a:gd name="connsiteY14" fmla="*/ 1176854 h 1378772"/>
                  <a:gd name="connsiteX15" fmla="*/ 1224560 w 1378772"/>
                  <a:gd name="connsiteY15" fmla="*/ 911057 h 1378772"/>
                  <a:gd name="connsiteX16" fmla="*/ 1378772 w 1378772"/>
                  <a:gd name="connsiteY16" fmla="*/ 689386 h 137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8772" h="1378772">
                    <a:moveTo>
                      <a:pt x="1378772" y="689386"/>
                    </a:moveTo>
                    <a:cubicBezTo>
                      <a:pt x="1378772" y="587738"/>
                      <a:pt x="1314593" y="501091"/>
                      <a:pt x="1224553" y="467716"/>
                    </a:cubicBezTo>
                    <a:cubicBezTo>
                      <a:pt x="1264622" y="380447"/>
                      <a:pt x="1248734" y="273798"/>
                      <a:pt x="1176854" y="201918"/>
                    </a:cubicBezTo>
                    <a:cubicBezTo>
                      <a:pt x="1104974" y="130037"/>
                      <a:pt x="998332" y="114157"/>
                      <a:pt x="911057" y="154219"/>
                    </a:cubicBezTo>
                    <a:cubicBezTo>
                      <a:pt x="877681" y="64179"/>
                      <a:pt x="791035" y="0"/>
                      <a:pt x="689386" y="0"/>
                    </a:cubicBezTo>
                    <a:cubicBezTo>
                      <a:pt x="587738" y="0"/>
                      <a:pt x="501091" y="64179"/>
                      <a:pt x="467716" y="154219"/>
                    </a:cubicBezTo>
                    <a:cubicBezTo>
                      <a:pt x="380447" y="114150"/>
                      <a:pt x="273798" y="130037"/>
                      <a:pt x="201918" y="201918"/>
                    </a:cubicBezTo>
                    <a:cubicBezTo>
                      <a:pt x="130038" y="273798"/>
                      <a:pt x="114157" y="380440"/>
                      <a:pt x="154219" y="467716"/>
                    </a:cubicBezTo>
                    <a:cubicBezTo>
                      <a:pt x="64179" y="501091"/>
                      <a:pt x="0" y="587738"/>
                      <a:pt x="0" y="689386"/>
                    </a:cubicBezTo>
                    <a:cubicBezTo>
                      <a:pt x="0" y="791035"/>
                      <a:pt x="64179" y="877681"/>
                      <a:pt x="154219" y="911057"/>
                    </a:cubicBezTo>
                    <a:cubicBezTo>
                      <a:pt x="114150" y="998325"/>
                      <a:pt x="130038" y="1104974"/>
                      <a:pt x="201918" y="1176854"/>
                    </a:cubicBezTo>
                    <a:cubicBezTo>
                      <a:pt x="273798" y="1248735"/>
                      <a:pt x="380440" y="1264622"/>
                      <a:pt x="467716" y="1224553"/>
                    </a:cubicBezTo>
                    <a:cubicBezTo>
                      <a:pt x="501091" y="1314593"/>
                      <a:pt x="587738" y="1378772"/>
                      <a:pt x="689393" y="1378772"/>
                    </a:cubicBezTo>
                    <a:cubicBezTo>
                      <a:pt x="791042" y="1378772"/>
                      <a:pt x="877688" y="1314593"/>
                      <a:pt x="911064" y="1224553"/>
                    </a:cubicBezTo>
                    <a:cubicBezTo>
                      <a:pt x="998332" y="1264622"/>
                      <a:pt x="1104981" y="1248735"/>
                      <a:pt x="1176861" y="1176854"/>
                    </a:cubicBezTo>
                    <a:cubicBezTo>
                      <a:pt x="1248742" y="1104974"/>
                      <a:pt x="1264630" y="998325"/>
                      <a:pt x="1224560" y="911057"/>
                    </a:cubicBezTo>
                    <a:cubicBezTo>
                      <a:pt x="1314593" y="877681"/>
                      <a:pt x="1378772" y="791041"/>
                      <a:pt x="1378772" y="689386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5F8A710-0DAB-4562-9C1B-00AEBE235ABD}"/>
                  </a:ext>
                </a:extLst>
              </p:cNvPr>
              <p:cNvSpPr/>
              <p:nvPr/>
            </p:nvSpPr>
            <p:spPr>
              <a:xfrm rot="18900000">
                <a:off x="6544191" y="3621593"/>
                <a:ext cx="551506" cy="551506"/>
              </a:xfrm>
              <a:custGeom>
                <a:avLst/>
                <a:gdLst>
                  <a:gd name="connsiteX0" fmla="*/ 551506 w 551506"/>
                  <a:gd name="connsiteY0" fmla="*/ 275753 h 551506"/>
                  <a:gd name="connsiteX1" fmla="*/ 275753 w 551506"/>
                  <a:gd name="connsiteY1" fmla="*/ 551507 h 551506"/>
                  <a:gd name="connsiteX2" fmla="*/ 0 w 551506"/>
                  <a:gd name="connsiteY2" fmla="*/ 275753 h 551506"/>
                  <a:gd name="connsiteX3" fmla="*/ 275753 w 551506"/>
                  <a:gd name="connsiteY3" fmla="*/ 0 h 551506"/>
                  <a:gd name="connsiteX4" fmla="*/ 551506 w 551506"/>
                  <a:gd name="connsiteY4" fmla="*/ 275753 h 55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506" h="551506">
                    <a:moveTo>
                      <a:pt x="551506" y="275753"/>
                    </a:moveTo>
                    <a:cubicBezTo>
                      <a:pt x="551506" y="428047"/>
                      <a:pt x="428048" y="551507"/>
                      <a:pt x="275753" y="551507"/>
                    </a:cubicBezTo>
                    <a:cubicBezTo>
                      <a:pt x="123459" y="551507"/>
                      <a:pt x="0" y="428048"/>
                      <a:pt x="0" y="275753"/>
                    </a:cubicBezTo>
                    <a:cubicBezTo>
                      <a:pt x="0" y="123459"/>
                      <a:pt x="123458" y="0"/>
                      <a:pt x="275753" y="0"/>
                    </a:cubicBezTo>
                    <a:cubicBezTo>
                      <a:pt x="428047" y="0"/>
                      <a:pt x="551506" y="123459"/>
                      <a:pt x="551506" y="275753"/>
                    </a:cubicBezTo>
                    <a:close/>
                  </a:path>
                </a:pathLst>
              </a:custGeom>
              <a:solidFill>
                <a:srgbClr val="D1D1D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6" name="Graphic 14" descr="A small arrangement of flowers">
                <a:extLst>
                  <a:ext uri="{FF2B5EF4-FFF2-40B4-BE49-F238E27FC236}">
                    <a16:creationId xmlns:a16="http://schemas.microsoft.com/office/drawing/2014/main" id="{7A4D359A-7F7F-4E4B-8B1B-4036421D7065}"/>
                  </a:ext>
                </a:extLst>
              </p:cNvPr>
              <p:cNvGrpSpPr/>
              <p:nvPr/>
            </p:nvGrpSpPr>
            <p:grpSpPr>
              <a:xfrm>
                <a:off x="6334921" y="3414318"/>
                <a:ext cx="959322" cy="959322"/>
                <a:chOff x="6334921" y="3414318"/>
                <a:chExt cx="959322" cy="959322"/>
              </a:xfrm>
              <a:solidFill>
                <a:srgbClr val="E5E5E5"/>
              </a:solidFill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C4B7E815-0B85-427A-8904-E2E3E646BB07}"/>
                    </a:ext>
                  </a:extLst>
                </p:cNvPr>
                <p:cNvSpPr/>
                <p:nvPr/>
              </p:nvSpPr>
              <p:spPr>
                <a:xfrm>
                  <a:off x="6459680" y="3539070"/>
                  <a:ext cx="294146" cy="294139"/>
                </a:xfrm>
                <a:custGeom>
                  <a:avLst/>
                  <a:gdLst>
                    <a:gd name="connsiteX0" fmla="*/ 277607 w 294146"/>
                    <a:gd name="connsiteY0" fmla="*/ 290773 h 294139"/>
                    <a:gd name="connsiteX1" fmla="*/ 229272 w 294146"/>
                    <a:gd name="connsiteY1" fmla="*/ 238080 h 294139"/>
                    <a:gd name="connsiteX2" fmla="*/ 178130 w 294146"/>
                    <a:gd name="connsiteY2" fmla="*/ 188196 h 294139"/>
                    <a:gd name="connsiteX3" fmla="*/ 124959 w 294146"/>
                    <a:gd name="connsiteY3" fmla="*/ 140333 h 294139"/>
                    <a:gd name="connsiteX4" fmla="*/ 111372 w 294146"/>
                    <a:gd name="connsiteY4" fmla="*/ 128667 h 294139"/>
                    <a:gd name="connsiteX5" fmla="*/ 97349 w 294146"/>
                    <a:gd name="connsiteY5" fmla="*/ 117437 h 294139"/>
                    <a:gd name="connsiteX6" fmla="*/ 56879 w 294146"/>
                    <a:gd name="connsiteY6" fmla="*/ 107393 h 294139"/>
                    <a:gd name="connsiteX7" fmla="*/ 94 w 294146"/>
                    <a:gd name="connsiteY7" fmla="*/ 56879 h 294139"/>
                    <a:gd name="connsiteX8" fmla="*/ 50607 w 294146"/>
                    <a:gd name="connsiteY8" fmla="*/ 94 h 294139"/>
                    <a:gd name="connsiteX9" fmla="*/ 107393 w 294146"/>
                    <a:gd name="connsiteY9" fmla="*/ 50607 h 294139"/>
                    <a:gd name="connsiteX10" fmla="*/ 107393 w 294146"/>
                    <a:gd name="connsiteY10" fmla="*/ 56879 h 294139"/>
                    <a:gd name="connsiteX11" fmla="*/ 117437 w 294146"/>
                    <a:gd name="connsiteY11" fmla="*/ 97349 h 294139"/>
                    <a:gd name="connsiteX12" fmla="*/ 128667 w 294146"/>
                    <a:gd name="connsiteY12" fmla="*/ 111372 h 294139"/>
                    <a:gd name="connsiteX13" fmla="*/ 140332 w 294146"/>
                    <a:gd name="connsiteY13" fmla="*/ 124959 h 294139"/>
                    <a:gd name="connsiteX14" fmla="*/ 188196 w 294146"/>
                    <a:gd name="connsiteY14" fmla="*/ 178130 h 294139"/>
                    <a:gd name="connsiteX15" fmla="*/ 238081 w 294146"/>
                    <a:gd name="connsiteY15" fmla="*/ 229272 h 294139"/>
                    <a:gd name="connsiteX16" fmla="*/ 290773 w 294146"/>
                    <a:gd name="connsiteY16" fmla="*/ 277607 h 294139"/>
                    <a:gd name="connsiteX17" fmla="*/ 291987 w 294146"/>
                    <a:gd name="connsiteY17" fmla="*/ 290766 h 294139"/>
                    <a:gd name="connsiteX18" fmla="*/ 278828 w 294146"/>
                    <a:gd name="connsiteY18" fmla="*/ 291980 h 294139"/>
                    <a:gd name="connsiteX19" fmla="*/ 277607 w 294146"/>
                    <a:gd name="connsiteY19" fmla="*/ 290773 h 29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146" h="294139">
                      <a:moveTo>
                        <a:pt x="277607" y="290773"/>
                      </a:moveTo>
                      <a:cubicBezTo>
                        <a:pt x="262326" y="272378"/>
                        <a:pt x="245932" y="255097"/>
                        <a:pt x="229272" y="238080"/>
                      </a:cubicBezTo>
                      <a:cubicBezTo>
                        <a:pt x="212627" y="221050"/>
                        <a:pt x="195554" y="204448"/>
                        <a:pt x="178130" y="188196"/>
                      </a:cubicBezTo>
                      <a:cubicBezTo>
                        <a:pt x="160764" y="171887"/>
                        <a:pt x="142905" y="156070"/>
                        <a:pt x="124959" y="140333"/>
                      </a:cubicBezTo>
                      <a:lnTo>
                        <a:pt x="111372" y="128667"/>
                      </a:lnTo>
                      <a:cubicBezTo>
                        <a:pt x="106792" y="124823"/>
                        <a:pt x="102506" y="120694"/>
                        <a:pt x="97349" y="117437"/>
                      </a:cubicBezTo>
                      <a:cubicBezTo>
                        <a:pt x="86919" y="111029"/>
                        <a:pt x="74760" y="106350"/>
                        <a:pt x="56879" y="107393"/>
                      </a:cubicBezTo>
                      <a:cubicBezTo>
                        <a:pt x="27247" y="109129"/>
                        <a:pt x="1822" y="86512"/>
                        <a:pt x="94" y="56879"/>
                      </a:cubicBezTo>
                      <a:cubicBezTo>
                        <a:pt x="-1642" y="27247"/>
                        <a:pt x="20975" y="1822"/>
                        <a:pt x="50607" y="94"/>
                      </a:cubicBezTo>
                      <a:cubicBezTo>
                        <a:pt x="80239" y="-1642"/>
                        <a:pt x="105664" y="20975"/>
                        <a:pt x="107393" y="50607"/>
                      </a:cubicBezTo>
                      <a:cubicBezTo>
                        <a:pt x="107507" y="52615"/>
                        <a:pt x="107493" y="54915"/>
                        <a:pt x="107393" y="56879"/>
                      </a:cubicBezTo>
                      <a:cubicBezTo>
                        <a:pt x="106350" y="74760"/>
                        <a:pt x="111022" y="86926"/>
                        <a:pt x="117437" y="97349"/>
                      </a:cubicBezTo>
                      <a:cubicBezTo>
                        <a:pt x="120701" y="102506"/>
                        <a:pt x="124831" y="106793"/>
                        <a:pt x="128667" y="111372"/>
                      </a:cubicBezTo>
                      <a:lnTo>
                        <a:pt x="140332" y="124959"/>
                      </a:lnTo>
                      <a:cubicBezTo>
                        <a:pt x="156063" y="142904"/>
                        <a:pt x="171886" y="160764"/>
                        <a:pt x="188196" y="178130"/>
                      </a:cubicBezTo>
                      <a:cubicBezTo>
                        <a:pt x="204448" y="195554"/>
                        <a:pt x="221050" y="212627"/>
                        <a:pt x="238081" y="229272"/>
                      </a:cubicBezTo>
                      <a:cubicBezTo>
                        <a:pt x="255097" y="245931"/>
                        <a:pt x="272378" y="262327"/>
                        <a:pt x="290773" y="277607"/>
                      </a:cubicBezTo>
                      <a:cubicBezTo>
                        <a:pt x="294745" y="280907"/>
                        <a:pt x="295288" y="286801"/>
                        <a:pt x="291987" y="290766"/>
                      </a:cubicBezTo>
                      <a:cubicBezTo>
                        <a:pt x="288687" y="294738"/>
                        <a:pt x="282793" y="295281"/>
                        <a:pt x="278828" y="291980"/>
                      </a:cubicBezTo>
                      <a:cubicBezTo>
                        <a:pt x="278385" y="291623"/>
                        <a:pt x="277957" y="291194"/>
                        <a:pt x="277607" y="29077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FA56A861-A864-41C1-A39C-B96BDCF1F1AB}"/>
                    </a:ext>
                  </a:extLst>
                </p:cNvPr>
                <p:cNvSpPr/>
                <p:nvPr/>
              </p:nvSpPr>
              <p:spPr>
                <a:xfrm>
                  <a:off x="6334921" y="3840235"/>
                  <a:ext cx="389854" cy="107487"/>
                </a:xfrm>
                <a:custGeom>
                  <a:avLst/>
                  <a:gdLst>
                    <a:gd name="connsiteX0" fmla="*/ 379649 w 389854"/>
                    <a:gd name="connsiteY0" fmla="*/ 63052 h 107487"/>
                    <a:gd name="connsiteX1" fmla="*/ 308211 w 389854"/>
                    <a:gd name="connsiteY1" fmla="*/ 59973 h 107487"/>
                    <a:gd name="connsiteX2" fmla="*/ 236774 w 389854"/>
                    <a:gd name="connsiteY2" fmla="*/ 60866 h 107487"/>
                    <a:gd name="connsiteX3" fmla="*/ 165336 w 389854"/>
                    <a:gd name="connsiteY3" fmla="*/ 64617 h 107487"/>
                    <a:gd name="connsiteX4" fmla="*/ 147477 w 389854"/>
                    <a:gd name="connsiteY4" fmla="*/ 65974 h 107487"/>
                    <a:gd name="connsiteX5" fmla="*/ 129617 w 389854"/>
                    <a:gd name="connsiteY5" fmla="*/ 67946 h 107487"/>
                    <a:gd name="connsiteX6" fmla="*/ 93899 w 389854"/>
                    <a:gd name="connsiteY6" fmla="*/ 89462 h 107487"/>
                    <a:gd name="connsiteX7" fmla="*/ 18025 w 389854"/>
                    <a:gd name="connsiteY7" fmla="*/ 93899 h 107487"/>
                    <a:gd name="connsiteX8" fmla="*/ 13589 w 389854"/>
                    <a:gd name="connsiteY8" fmla="*/ 18025 h 107487"/>
                    <a:gd name="connsiteX9" fmla="*/ 89463 w 389854"/>
                    <a:gd name="connsiteY9" fmla="*/ 13589 h 107487"/>
                    <a:gd name="connsiteX10" fmla="*/ 93899 w 389854"/>
                    <a:gd name="connsiteY10" fmla="*/ 18025 h 107487"/>
                    <a:gd name="connsiteX11" fmla="*/ 129617 w 389854"/>
                    <a:gd name="connsiteY11" fmla="*/ 39542 h 107487"/>
                    <a:gd name="connsiteX12" fmla="*/ 147477 w 389854"/>
                    <a:gd name="connsiteY12" fmla="*/ 41514 h 107487"/>
                    <a:gd name="connsiteX13" fmla="*/ 165336 w 389854"/>
                    <a:gd name="connsiteY13" fmla="*/ 42871 h 107487"/>
                    <a:gd name="connsiteX14" fmla="*/ 236774 w 389854"/>
                    <a:gd name="connsiteY14" fmla="*/ 46621 h 107487"/>
                    <a:gd name="connsiteX15" fmla="*/ 308211 w 389854"/>
                    <a:gd name="connsiteY15" fmla="*/ 47514 h 107487"/>
                    <a:gd name="connsiteX16" fmla="*/ 379649 w 389854"/>
                    <a:gd name="connsiteY16" fmla="*/ 44436 h 107487"/>
                    <a:gd name="connsiteX17" fmla="*/ 389814 w 389854"/>
                    <a:gd name="connsiteY17" fmla="*/ 52880 h 107487"/>
                    <a:gd name="connsiteX18" fmla="*/ 381370 w 389854"/>
                    <a:gd name="connsiteY18" fmla="*/ 63045 h 107487"/>
                    <a:gd name="connsiteX19" fmla="*/ 379649 w 389854"/>
                    <a:gd name="connsiteY19" fmla="*/ 63052 h 107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89854" h="107487">
                      <a:moveTo>
                        <a:pt x="379649" y="63052"/>
                      </a:moveTo>
                      <a:cubicBezTo>
                        <a:pt x="355838" y="60852"/>
                        <a:pt x="332021" y="60223"/>
                        <a:pt x="308211" y="59973"/>
                      </a:cubicBezTo>
                      <a:cubicBezTo>
                        <a:pt x="284401" y="59701"/>
                        <a:pt x="260584" y="60037"/>
                        <a:pt x="236774" y="60866"/>
                      </a:cubicBezTo>
                      <a:cubicBezTo>
                        <a:pt x="212963" y="61616"/>
                        <a:pt x="189146" y="63059"/>
                        <a:pt x="165336" y="64617"/>
                      </a:cubicBezTo>
                      <a:lnTo>
                        <a:pt x="147477" y="65974"/>
                      </a:lnTo>
                      <a:cubicBezTo>
                        <a:pt x="141526" y="66496"/>
                        <a:pt x="135568" y="66610"/>
                        <a:pt x="129617" y="67946"/>
                      </a:cubicBezTo>
                      <a:cubicBezTo>
                        <a:pt x="117709" y="70789"/>
                        <a:pt x="105807" y="76082"/>
                        <a:pt x="93899" y="89462"/>
                      </a:cubicBezTo>
                      <a:cubicBezTo>
                        <a:pt x="74175" y="111637"/>
                        <a:pt x="40199" y="113630"/>
                        <a:pt x="18025" y="93899"/>
                      </a:cubicBezTo>
                      <a:cubicBezTo>
                        <a:pt x="-4149" y="74175"/>
                        <a:pt x="-6142" y="40199"/>
                        <a:pt x="13589" y="18025"/>
                      </a:cubicBezTo>
                      <a:cubicBezTo>
                        <a:pt x="33312" y="-4149"/>
                        <a:pt x="67288" y="-6142"/>
                        <a:pt x="89463" y="13589"/>
                      </a:cubicBezTo>
                      <a:cubicBezTo>
                        <a:pt x="90970" y="14925"/>
                        <a:pt x="92584" y="16568"/>
                        <a:pt x="93899" y="18025"/>
                      </a:cubicBezTo>
                      <a:cubicBezTo>
                        <a:pt x="105807" y="31413"/>
                        <a:pt x="117709" y="36699"/>
                        <a:pt x="129617" y="39542"/>
                      </a:cubicBezTo>
                      <a:cubicBezTo>
                        <a:pt x="135568" y="40885"/>
                        <a:pt x="141526" y="40992"/>
                        <a:pt x="147477" y="41514"/>
                      </a:cubicBezTo>
                      <a:lnTo>
                        <a:pt x="165336" y="42871"/>
                      </a:lnTo>
                      <a:cubicBezTo>
                        <a:pt x="189146" y="44436"/>
                        <a:pt x="212963" y="45878"/>
                        <a:pt x="236774" y="46621"/>
                      </a:cubicBezTo>
                      <a:cubicBezTo>
                        <a:pt x="260584" y="47450"/>
                        <a:pt x="284401" y="47786"/>
                        <a:pt x="308211" y="47514"/>
                      </a:cubicBezTo>
                      <a:cubicBezTo>
                        <a:pt x="332021" y="47264"/>
                        <a:pt x="355838" y="46636"/>
                        <a:pt x="379649" y="44436"/>
                      </a:cubicBezTo>
                      <a:cubicBezTo>
                        <a:pt x="384785" y="43964"/>
                        <a:pt x="389343" y="47743"/>
                        <a:pt x="389814" y="52880"/>
                      </a:cubicBezTo>
                      <a:cubicBezTo>
                        <a:pt x="390286" y="58016"/>
                        <a:pt x="386507" y="62574"/>
                        <a:pt x="381370" y="63045"/>
                      </a:cubicBezTo>
                      <a:cubicBezTo>
                        <a:pt x="380806" y="63102"/>
                        <a:pt x="380199" y="63102"/>
                        <a:pt x="379649" y="63052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10163CEB-0BE1-42F2-8BFC-A9335E61EDCA}"/>
                    </a:ext>
                  </a:extLst>
                </p:cNvPr>
                <p:cNvSpPr/>
                <p:nvPr/>
              </p:nvSpPr>
              <p:spPr>
                <a:xfrm>
                  <a:off x="6459673" y="3954742"/>
                  <a:ext cx="294139" cy="294147"/>
                </a:xfrm>
                <a:custGeom>
                  <a:avLst/>
                  <a:gdLst>
                    <a:gd name="connsiteX0" fmla="*/ 290773 w 294139"/>
                    <a:gd name="connsiteY0" fmla="*/ 16540 h 294147"/>
                    <a:gd name="connsiteX1" fmla="*/ 238080 w 294139"/>
                    <a:gd name="connsiteY1" fmla="*/ 64875 h 294147"/>
                    <a:gd name="connsiteX2" fmla="*/ 188196 w 294139"/>
                    <a:gd name="connsiteY2" fmla="*/ 116017 h 294147"/>
                    <a:gd name="connsiteX3" fmla="*/ 140332 w 294139"/>
                    <a:gd name="connsiteY3" fmla="*/ 169180 h 294147"/>
                    <a:gd name="connsiteX4" fmla="*/ 128667 w 294139"/>
                    <a:gd name="connsiteY4" fmla="*/ 182768 h 294147"/>
                    <a:gd name="connsiteX5" fmla="*/ 117437 w 294139"/>
                    <a:gd name="connsiteY5" fmla="*/ 196791 h 294147"/>
                    <a:gd name="connsiteX6" fmla="*/ 107392 w 294139"/>
                    <a:gd name="connsiteY6" fmla="*/ 237268 h 294147"/>
                    <a:gd name="connsiteX7" fmla="*/ 56879 w 294139"/>
                    <a:gd name="connsiteY7" fmla="*/ 294053 h 294147"/>
                    <a:gd name="connsiteX8" fmla="*/ 94 w 294139"/>
                    <a:gd name="connsiteY8" fmla="*/ 243540 h 294147"/>
                    <a:gd name="connsiteX9" fmla="*/ 50607 w 294139"/>
                    <a:gd name="connsiteY9" fmla="*/ 186754 h 294147"/>
                    <a:gd name="connsiteX10" fmla="*/ 56879 w 294139"/>
                    <a:gd name="connsiteY10" fmla="*/ 186754 h 294147"/>
                    <a:gd name="connsiteX11" fmla="*/ 97348 w 294139"/>
                    <a:gd name="connsiteY11" fmla="*/ 176710 h 294147"/>
                    <a:gd name="connsiteX12" fmla="*/ 111372 w 294139"/>
                    <a:gd name="connsiteY12" fmla="*/ 165480 h 294147"/>
                    <a:gd name="connsiteX13" fmla="*/ 124959 w 294139"/>
                    <a:gd name="connsiteY13" fmla="*/ 153814 h 294147"/>
                    <a:gd name="connsiteX14" fmla="*/ 178130 w 294139"/>
                    <a:gd name="connsiteY14" fmla="*/ 105951 h 294147"/>
                    <a:gd name="connsiteX15" fmla="*/ 229272 w 294139"/>
                    <a:gd name="connsiteY15" fmla="*/ 56066 h 294147"/>
                    <a:gd name="connsiteX16" fmla="*/ 277607 w 294139"/>
                    <a:gd name="connsiteY16" fmla="*/ 3374 h 294147"/>
                    <a:gd name="connsiteX17" fmla="*/ 290765 w 294139"/>
                    <a:gd name="connsiteY17" fmla="*/ 2159 h 294147"/>
                    <a:gd name="connsiteX18" fmla="*/ 291980 w 294139"/>
                    <a:gd name="connsiteY18" fmla="*/ 15319 h 294147"/>
                    <a:gd name="connsiteX19" fmla="*/ 290773 w 294139"/>
                    <a:gd name="connsiteY19" fmla="*/ 16540 h 294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139" h="294147">
                      <a:moveTo>
                        <a:pt x="290773" y="16540"/>
                      </a:moveTo>
                      <a:cubicBezTo>
                        <a:pt x="272378" y="31821"/>
                        <a:pt x="255097" y="48215"/>
                        <a:pt x="238080" y="64875"/>
                      </a:cubicBezTo>
                      <a:cubicBezTo>
                        <a:pt x="221050" y="81519"/>
                        <a:pt x="204447" y="98593"/>
                        <a:pt x="188196" y="116017"/>
                      </a:cubicBezTo>
                      <a:cubicBezTo>
                        <a:pt x="171886" y="133383"/>
                        <a:pt x="156070" y="151243"/>
                        <a:pt x="140332" y="169180"/>
                      </a:cubicBezTo>
                      <a:lnTo>
                        <a:pt x="128667" y="182768"/>
                      </a:lnTo>
                      <a:cubicBezTo>
                        <a:pt x="124823" y="187347"/>
                        <a:pt x="120694" y="191633"/>
                        <a:pt x="117437" y="196791"/>
                      </a:cubicBezTo>
                      <a:cubicBezTo>
                        <a:pt x="111029" y="207221"/>
                        <a:pt x="106350" y="219380"/>
                        <a:pt x="107392" y="237268"/>
                      </a:cubicBezTo>
                      <a:cubicBezTo>
                        <a:pt x="109129" y="266900"/>
                        <a:pt x="86511" y="292325"/>
                        <a:pt x="56879" y="294053"/>
                      </a:cubicBezTo>
                      <a:cubicBezTo>
                        <a:pt x="27247" y="295789"/>
                        <a:pt x="1822" y="273172"/>
                        <a:pt x="94" y="243540"/>
                      </a:cubicBezTo>
                      <a:cubicBezTo>
                        <a:pt x="-1643" y="213908"/>
                        <a:pt x="20975" y="188483"/>
                        <a:pt x="50607" y="186754"/>
                      </a:cubicBezTo>
                      <a:cubicBezTo>
                        <a:pt x="52614" y="186640"/>
                        <a:pt x="54914" y="186654"/>
                        <a:pt x="56879" y="186754"/>
                      </a:cubicBezTo>
                      <a:cubicBezTo>
                        <a:pt x="74760" y="187797"/>
                        <a:pt x="86926" y="183125"/>
                        <a:pt x="97348" y="176710"/>
                      </a:cubicBezTo>
                      <a:cubicBezTo>
                        <a:pt x="102506" y="173446"/>
                        <a:pt x="106793" y="169316"/>
                        <a:pt x="111372" y="165480"/>
                      </a:cubicBezTo>
                      <a:lnTo>
                        <a:pt x="124959" y="153814"/>
                      </a:lnTo>
                      <a:cubicBezTo>
                        <a:pt x="142904" y="138084"/>
                        <a:pt x="160763" y="122260"/>
                        <a:pt x="178130" y="105951"/>
                      </a:cubicBezTo>
                      <a:cubicBezTo>
                        <a:pt x="195554" y="89699"/>
                        <a:pt x="212627" y="73097"/>
                        <a:pt x="229272" y="56066"/>
                      </a:cubicBezTo>
                      <a:cubicBezTo>
                        <a:pt x="245931" y="39050"/>
                        <a:pt x="262326" y="21769"/>
                        <a:pt x="277607" y="3374"/>
                      </a:cubicBezTo>
                      <a:cubicBezTo>
                        <a:pt x="280907" y="-598"/>
                        <a:pt x="286801" y="-1141"/>
                        <a:pt x="290765" y="2159"/>
                      </a:cubicBezTo>
                      <a:cubicBezTo>
                        <a:pt x="294738" y="5460"/>
                        <a:pt x="295280" y="11354"/>
                        <a:pt x="291980" y="15319"/>
                      </a:cubicBezTo>
                      <a:cubicBezTo>
                        <a:pt x="291630" y="15762"/>
                        <a:pt x="291194" y="16190"/>
                        <a:pt x="290773" y="16540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8D9B5D4-B58F-418E-B25D-9975146151D7}"/>
                    </a:ext>
                  </a:extLst>
                </p:cNvPr>
                <p:cNvSpPr/>
                <p:nvPr/>
              </p:nvSpPr>
              <p:spPr>
                <a:xfrm>
                  <a:off x="6760838" y="3983786"/>
                  <a:ext cx="107487" cy="389854"/>
                </a:xfrm>
                <a:custGeom>
                  <a:avLst/>
                  <a:gdLst>
                    <a:gd name="connsiteX0" fmla="*/ 63052 w 107487"/>
                    <a:gd name="connsiteY0" fmla="*/ 10205 h 389854"/>
                    <a:gd name="connsiteX1" fmla="*/ 59973 w 107487"/>
                    <a:gd name="connsiteY1" fmla="*/ 81643 h 389854"/>
                    <a:gd name="connsiteX2" fmla="*/ 60866 w 107487"/>
                    <a:gd name="connsiteY2" fmla="*/ 153080 h 389854"/>
                    <a:gd name="connsiteX3" fmla="*/ 64617 w 107487"/>
                    <a:gd name="connsiteY3" fmla="*/ 224518 h 389854"/>
                    <a:gd name="connsiteX4" fmla="*/ 65974 w 107487"/>
                    <a:gd name="connsiteY4" fmla="*/ 242377 h 389854"/>
                    <a:gd name="connsiteX5" fmla="*/ 67946 w 107487"/>
                    <a:gd name="connsiteY5" fmla="*/ 260236 h 389854"/>
                    <a:gd name="connsiteX6" fmla="*/ 89462 w 107487"/>
                    <a:gd name="connsiteY6" fmla="*/ 295955 h 389854"/>
                    <a:gd name="connsiteX7" fmla="*/ 93899 w 107487"/>
                    <a:gd name="connsiteY7" fmla="*/ 371829 h 389854"/>
                    <a:gd name="connsiteX8" fmla="*/ 18025 w 107487"/>
                    <a:gd name="connsiteY8" fmla="*/ 376265 h 389854"/>
                    <a:gd name="connsiteX9" fmla="*/ 13589 w 107487"/>
                    <a:gd name="connsiteY9" fmla="*/ 300392 h 389854"/>
                    <a:gd name="connsiteX10" fmla="*/ 18025 w 107487"/>
                    <a:gd name="connsiteY10" fmla="*/ 295955 h 389854"/>
                    <a:gd name="connsiteX11" fmla="*/ 39542 w 107487"/>
                    <a:gd name="connsiteY11" fmla="*/ 260236 h 389854"/>
                    <a:gd name="connsiteX12" fmla="*/ 41514 w 107487"/>
                    <a:gd name="connsiteY12" fmla="*/ 242377 h 389854"/>
                    <a:gd name="connsiteX13" fmla="*/ 42871 w 107487"/>
                    <a:gd name="connsiteY13" fmla="*/ 224518 h 389854"/>
                    <a:gd name="connsiteX14" fmla="*/ 46621 w 107487"/>
                    <a:gd name="connsiteY14" fmla="*/ 153080 h 389854"/>
                    <a:gd name="connsiteX15" fmla="*/ 47514 w 107487"/>
                    <a:gd name="connsiteY15" fmla="*/ 81643 h 389854"/>
                    <a:gd name="connsiteX16" fmla="*/ 44436 w 107487"/>
                    <a:gd name="connsiteY16" fmla="*/ 10205 h 389854"/>
                    <a:gd name="connsiteX17" fmla="*/ 52880 w 107487"/>
                    <a:gd name="connsiteY17" fmla="*/ 40 h 389854"/>
                    <a:gd name="connsiteX18" fmla="*/ 63045 w 107487"/>
                    <a:gd name="connsiteY18" fmla="*/ 8484 h 389854"/>
                    <a:gd name="connsiteX19" fmla="*/ 63052 w 107487"/>
                    <a:gd name="connsiteY19" fmla="*/ 10205 h 389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7487" h="389854">
                      <a:moveTo>
                        <a:pt x="63052" y="10205"/>
                      </a:moveTo>
                      <a:cubicBezTo>
                        <a:pt x="60852" y="34015"/>
                        <a:pt x="60223" y="57832"/>
                        <a:pt x="59973" y="81643"/>
                      </a:cubicBezTo>
                      <a:cubicBezTo>
                        <a:pt x="59701" y="105453"/>
                        <a:pt x="60037" y="129270"/>
                        <a:pt x="60866" y="153080"/>
                      </a:cubicBezTo>
                      <a:cubicBezTo>
                        <a:pt x="61616" y="176890"/>
                        <a:pt x="63059" y="200707"/>
                        <a:pt x="64617" y="224518"/>
                      </a:cubicBezTo>
                      <a:lnTo>
                        <a:pt x="65974" y="242377"/>
                      </a:lnTo>
                      <a:cubicBezTo>
                        <a:pt x="66496" y="248328"/>
                        <a:pt x="66610" y="254286"/>
                        <a:pt x="67946" y="260236"/>
                      </a:cubicBezTo>
                      <a:cubicBezTo>
                        <a:pt x="70789" y="272145"/>
                        <a:pt x="76082" y="284047"/>
                        <a:pt x="89462" y="295955"/>
                      </a:cubicBezTo>
                      <a:cubicBezTo>
                        <a:pt x="111637" y="315679"/>
                        <a:pt x="113630" y="349655"/>
                        <a:pt x="93899" y="371829"/>
                      </a:cubicBezTo>
                      <a:cubicBezTo>
                        <a:pt x="74168" y="394003"/>
                        <a:pt x="40199" y="395996"/>
                        <a:pt x="18025" y="376265"/>
                      </a:cubicBezTo>
                      <a:cubicBezTo>
                        <a:pt x="-4149" y="356541"/>
                        <a:pt x="-6142" y="322566"/>
                        <a:pt x="13589" y="300392"/>
                      </a:cubicBezTo>
                      <a:cubicBezTo>
                        <a:pt x="14925" y="298884"/>
                        <a:pt x="16568" y="297270"/>
                        <a:pt x="18025" y="295955"/>
                      </a:cubicBezTo>
                      <a:cubicBezTo>
                        <a:pt x="31413" y="284047"/>
                        <a:pt x="36699" y="272145"/>
                        <a:pt x="39542" y="260236"/>
                      </a:cubicBezTo>
                      <a:cubicBezTo>
                        <a:pt x="40885" y="254286"/>
                        <a:pt x="40992" y="248328"/>
                        <a:pt x="41514" y="242377"/>
                      </a:cubicBezTo>
                      <a:lnTo>
                        <a:pt x="42871" y="224518"/>
                      </a:lnTo>
                      <a:cubicBezTo>
                        <a:pt x="44436" y="200707"/>
                        <a:pt x="45878" y="176890"/>
                        <a:pt x="46621" y="153080"/>
                      </a:cubicBezTo>
                      <a:cubicBezTo>
                        <a:pt x="47450" y="129270"/>
                        <a:pt x="47786" y="105453"/>
                        <a:pt x="47514" y="81643"/>
                      </a:cubicBezTo>
                      <a:cubicBezTo>
                        <a:pt x="47264" y="57832"/>
                        <a:pt x="46636" y="34015"/>
                        <a:pt x="44436" y="10205"/>
                      </a:cubicBezTo>
                      <a:cubicBezTo>
                        <a:pt x="43964" y="5069"/>
                        <a:pt x="47743" y="511"/>
                        <a:pt x="52880" y="40"/>
                      </a:cubicBezTo>
                      <a:cubicBezTo>
                        <a:pt x="58016" y="-432"/>
                        <a:pt x="62574" y="3347"/>
                        <a:pt x="63045" y="8484"/>
                      </a:cubicBezTo>
                      <a:cubicBezTo>
                        <a:pt x="63102" y="9055"/>
                        <a:pt x="63102" y="9662"/>
                        <a:pt x="63052" y="10205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810DCA3-7A1C-4A7D-9F13-4FA564A63445}"/>
                    </a:ext>
                  </a:extLst>
                </p:cNvPr>
                <p:cNvSpPr/>
                <p:nvPr/>
              </p:nvSpPr>
              <p:spPr>
                <a:xfrm>
                  <a:off x="6875352" y="3954756"/>
                  <a:ext cx="294146" cy="294139"/>
                </a:xfrm>
                <a:custGeom>
                  <a:avLst/>
                  <a:gdLst>
                    <a:gd name="connsiteX0" fmla="*/ 16533 w 294146"/>
                    <a:gd name="connsiteY0" fmla="*/ 3367 h 294139"/>
                    <a:gd name="connsiteX1" fmla="*/ 64868 w 294146"/>
                    <a:gd name="connsiteY1" fmla="*/ 56059 h 294139"/>
                    <a:gd name="connsiteX2" fmla="*/ 116010 w 294146"/>
                    <a:gd name="connsiteY2" fmla="*/ 105944 h 294139"/>
                    <a:gd name="connsiteX3" fmla="*/ 169181 w 294146"/>
                    <a:gd name="connsiteY3" fmla="*/ 153807 h 294139"/>
                    <a:gd name="connsiteX4" fmla="*/ 182768 w 294146"/>
                    <a:gd name="connsiteY4" fmla="*/ 165473 h 294139"/>
                    <a:gd name="connsiteX5" fmla="*/ 196791 w 294146"/>
                    <a:gd name="connsiteY5" fmla="*/ 176703 h 294139"/>
                    <a:gd name="connsiteX6" fmla="*/ 237268 w 294146"/>
                    <a:gd name="connsiteY6" fmla="*/ 186747 h 294139"/>
                    <a:gd name="connsiteX7" fmla="*/ 294053 w 294146"/>
                    <a:gd name="connsiteY7" fmla="*/ 237261 h 294139"/>
                    <a:gd name="connsiteX8" fmla="*/ 243540 w 294146"/>
                    <a:gd name="connsiteY8" fmla="*/ 294046 h 294139"/>
                    <a:gd name="connsiteX9" fmla="*/ 186754 w 294146"/>
                    <a:gd name="connsiteY9" fmla="*/ 243533 h 294139"/>
                    <a:gd name="connsiteX10" fmla="*/ 186754 w 294146"/>
                    <a:gd name="connsiteY10" fmla="*/ 237261 h 294139"/>
                    <a:gd name="connsiteX11" fmla="*/ 176710 w 294146"/>
                    <a:gd name="connsiteY11" fmla="*/ 196784 h 294139"/>
                    <a:gd name="connsiteX12" fmla="*/ 165480 w 294146"/>
                    <a:gd name="connsiteY12" fmla="*/ 182761 h 294139"/>
                    <a:gd name="connsiteX13" fmla="*/ 153814 w 294146"/>
                    <a:gd name="connsiteY13" fmla="*/ 169173 h 294139"/>
                    <a:gd name="connsiteX14" fmla="*/ 105951 w 294146"/>
                    <a:gd name="connsiteY14" fmla="*/ 116010 h 294139"/>
                    <a:gd name="connsiteX15" fmla="*/ 56066 w 294146"/>
                    <a:gd name="connsiteY15" fmla="*/ 64867 h 294139"/>
                    <a:gd name="connsiteX16" fmla="*/ 3374 w 294146"/>
                    <a:gd name="connsiteY16" fmla="*/ 16533 h 294139"/>
                    <a:gd name="connsiteX17" fmla="*/ 2160 w 294146"/>
                    <a:gd name="connsiteY17" fmla="*/ 3374 h 294139"/>
                    <a:gd name="connsiteX18" fmla="*/ 15318 w 294146"/>
                    <a:gd name="connsiteY18" fmla="*/ 2160 h 294139"/>
                    <a:gd name="connsiteX19" fmla="*/ 16533 w 294146"/>
                    <a:gd name="connsiteY19" fmla="*/ 3367 h 29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146" h="294139">
                      <a:moveTo>
                        <a:pt x="16533" y="3367"/>
                      </a:moveTo>
                      <a:cubicBezTo>
                        <a:pt x="31813" y="21762"/>
                        <a:pt x="48208" y="39043"/>
                        <a:pt x="64868" y="56059"/>
                      </a:cubicBezTo>
                      <a:cubicBezTo>
                        <a:pt x="81512" y="73090"/>
                        <a:pt x="98586" y="89692"/>
                        <a:pt x="116010" y="105944"/>
                      </a:cubicBezTo>
                      <a:cubicBezTo>
                        <a:pt x="133376" y="122253"/>
                        <a:pt x="151235" y="138070"/>
                        <a:pt x="169181" y="153807"/>
                      </a:cubicBezTo>
                      <a:lnTo>
                        <a:pt x="182768" y="165473"/>
                      </a:lnTo>
                      <a:cubicBezTo>
                        <a:pt x="187347" y="169316"/>
                        <a:pt x="191633" y="173445"/>
                        <a:pt x="196791" y="176703"/>
                      </a:cubicBezTo>
                      <a:cubicBezTo>
                        <a:pt x="207221" y="183111"/>
                        <a:pt x="219380" y="187790"/>
                        <a:pt x="237268" y="186747"/>
                      </a:cubicBezTo>
                      <a:cubicBezTo>
                        <a:pt x="266900" y="185011"/>
                        <a:pt x="292324" y="207628"/>
                        <a:pt x="294053" y="237261"/>
                      </a:cubicBezTo>
                      <a:cubicBezTo>
                        <a:pt x="295789" y="266893"/>
                        <a:pt x="273172" y="292317"/>
                        <a:pt x="243540" y="294046"/>
                      </a:cubicBezTo>
                      <a:cubicBezTo>
                        <a:pt x="213908" y="295782"/>
                        <a:pt x="188483" y="273165"/>
                        <a:pt x="186754" y="243533"/>
                      </a:cubicBezTo>
                      <a:cubicBezTo>
                        <a:pt x="186640" y="241525"/>
                        <a:pt x="186654" y="239225"/>
                        <a:pt x="186754" y="237261"/>
                      </a:cubicBezTo>
                      <a:cubicBezTo>
                        <a:pt x="187797" y="219380"/>
                        <a:pt x="183125" y="207214"/>
                        <a:pt x="176710" y="196784"/>
                      </a:cubicBezTo>
                      <a:cubicBezTo>
                        <a:pt x="173445" y="191626"/>
                        <a:pt x="169316" y="187340"/>
                        <a:pt x="165480" y="182761"/>
                      </a:cubicBezTo>
                      <a:lnTo>
                        <a:pt x="153814" y="169173"/>
                      </a:lnTo>
                      <a:cubicBezTo>
                        <a:pt x="138084" y="151228"/>
                        <a:pt x="122261" y="133369"/>
                        <a:pt x="105951" y="116010"/>
                      </a:cubicBezTo>
                      <a:cubicBezTo>
                        <a:pt x="89699" y="98586"/>
                        <a:pt x="73097" y="81513"/>
                        <a:pt x="56066" y="64867"/>
                      </a:cubicBezTo>
                      <a:cubicBezTo>
                        <a:pt x="39050" y="48208"/>
                        <a:pt x="21769" y="31813"/>
                        <a:pt x="3374" y="16533"/>
                      </a:cubicBezTo>
                      <a:cubicBezTo>
                        <a:pt x="-598" y="13232"/>
                        <a:pt x="-1141" y="7339"/>
                        <a:pt x="2160" y="3374"/>
                      </a:cubicBezTo>
                      <a:cubicBezTo>
                        <a:pt x="5460" y="-598"/>
                        <a:pt x="11354" y="-1141"/>
                        <a:pt x="15318" y="2160"/>
                      </a:cubicBezTo>
                      <a:cubicBezTo>
                        <a:pt x="15754" y="2510"/>
                        <a:pt x="16183" y="2945"/>
                        <a:pt x="16533" y="3367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DCF1CB77-6D54-486E-B48E-D50C5BC15E35}"/>
                    </a:ext>
                  </a:extLst>
                </p:cNvPr>
                <p:cNvSpPr/>
                <p:nvPr/>
              </p:nvSpPr>
              <p:spPr>
                <a:xfrm>
                  <a:off x="6904389" y="3840242"/>
                  <a:ext cx="389854" cy="107487"/>
                </a:xfrm>
                <a:custGeom>
                  <a:avLst/>
                  <a:gdLst>
                    <a:gd name="connsiteX0" fmla="*/ 10205 w 389854"/>
                    <a:gd name="connsiteY0" fmla="*/ 44435 h 107487"/>
                    <a:gd name="connsiteX1" fmla="*/ 81643 w 389854"/>
                    <a:gd name="connsiteY1" fmla="*/ 47515 h 107487"/>
                    <a:gd name="connsiteX2" fmla="*/ 153080 w 389854"/>
                    <a:gd name="connsiteY2" fmla="*/ 46622 h 107487"/>
                    <a:gd name="connsiteX3" fmla="*/ 224518 w 389854"/>
                    <a:gd name="connsiteY3" fmla="*/ 42871 h 107487"/>
                    <a:gd name="connsiteX4" fmla="*/ 242377 w 389854"/>
                    <a:gd name="connsiteY4" fmla="*/ 41514 h 107487"/>
                    <a:gd name="connsiteX5" fmla="*/ 260236 w 389854"/>
                    <a:gd name="connsiteY5" fmla="*/ 39542 h 107487"/>
                    <a:gd name="connsiteX6" fmla="*/ 295955 w 389854"/>
                    <a:gd name="connsiteY6" fmla="*/ 18025 h 107487"/>
                    <a:gd name="connsiteX7" fmla="*/ 371829 w 389854"/>
                    <a:gd name="connsiteY7" fmla="*/ 13589 h 107487"/>
                    <a:gd name="connsiteX8" fmla="*/ 376265 w 389854"/>
                    <a:gd name="connsiteY8" fmla="*/ 89463 h 107487"/>
                    <a:gd name="connsiteX9" fmla="*/ 300392 w 389854"/>
                    <a:gd name="connsiteY9" fmla="*/ 93899 h 107487"/>
                    <a:gd name="connsiteX10" fmla="*/ 295955 w 389854"/>
                    <a:gd name="connsiteY10" fmla="*/ 89463 h 107487"/>
                    <a:gd name="connsiteX11" fmla="*/ 260236 w 389854"/>
                    <a:gd name="connsiteY11" fmla="*/ 67946 h 107487"/>
                    <a:gd name="connsiteX12" fmla="*/ 242377 w 389854"/>
                    <a:gd name="connsiteY12" fmla="*/ 65974 h 107487"/>
                    <a:gd name="connsiteX13" fmla="*/ 224518 w 389854"/>
                    <a:gd name="connsiteY13" fmla="*/ 64617 h 107487"/>
                    <a:gd name="connsiteX14" fmla="*/ 153080 w 389854"/>
                    <a:gd name="connsiteY14" fmla="*/ 60866 h 107487"/>
                    <a:gd name="connsiteX15" fmla="*/ 81643 w 389854"/>
                    <a:gd name="connsiteY15" fmla="*/ 59973 h 107487"/>
                    <a:gd name="connsiteX16" fmla="*/ 10205 w 389854"/>
                    <a:gd name="connsiteY16" fmla="*/ 63052 h 107487"/>
                    <a:gd name="connsiteX17" fmla="*/ 40 w 389854"/>
                    <a:gd name="connsiteY17" fmla="*/ 54608 h 107487"/>
                    <a:gd name="connsiteX18" fmla="*/ 8484 w 389854"/>
                    <a:gd name="connsiteY18" fmla="*/ 44443 h 107487"/>
                    <a:gd name="connsiteX19" fmla="*/ 10205 w 389854"/>
                    <a:gd name="connsiteY19" fmla="*/ 44435 h 107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89854" h="107487">
                      <a:moveTo>
                        <a:pt x="10205" y="44435"/>
                      </a:moveTo>
                      <a:cubicBezTo>
                        <a:pt x="34015" y="46636"/>
                        <a:pt x="57832" y="47264"/>
                        <a:pt x="81643" y="47515"/>
                      </a:cubicBezTo>
                      <a:cubicBezTo>
                        <a:pt x="105453" y="47786"/>
                        <a:pt x="129270" y="47450"/>
                        <a:pt x="153080" y="46622"/>
                      </a:cubicBezTo>
                      <a:cubicBezTo>
                        <a:pt x="176890" y="45871"/>
                        <a:pt x="200707" y="44428"/>
                        <a:pt x="224518" y="42871"/>
                      </a:cubicBezTo>
                      <a:lnTo>
                        <a:pt x="242377" y="41514"/>
                      </a:lnTo>
                      <a:cubicBezTo>
                        <a:pt x="248328" y="40992"/>
                        <a:pt x="254286" y="40878"/>
                        <a:pt x="260236" y="39542"/>
                      </a:cubicBezTo>
                      <a:cubicBezTo>
                        <a:pt x="272145" y="36699"/>
                        <a:pt x="284047" y="31405"/>
                        <a:pt x="295955" y="18025"/>
                      </a:cubicBezTo>
                      <a:cubicBezTo>
                        <a:pt x="315679" y="-4149"/>
                        <a:pt x="349655" y="-6143"/>
                        <a:pt x="371829" y="13589"/>
                      </a:cubicBezTo>
                      <a:cubicBezTo>
                        <a:pt x="394003" y="33312"/>
                        <a:pt x="395996" y="67288"/>
                        <a:pt x="376265" y="89463"/>
                      </a:cubicBezTo>
                      <a:cubicBezTo>
                        <a:pt x="356541" y="111636"/>
                        <a:pt x="322566" y="113630"/>
                        <a:pt x="300392" y="93899"/>
                      </a:cubicBezTo>
                      <a:cubicBezTo>
                        <a:pt x="298884" y="92563"/>
                        <a:pt x="297270" y="90920"/>
                        <a:pt x="295955" y="89463"/>
                      </a:cubicBezTo>
                      <a:cubicBezTo>
                        <a:pt x="284047" y="76075"/>
                        <a:pt x="272145" y="70789"/>
                        <a:pt x="260236" y="67946"/>
                      </a:cubicBezTo>
                      <a:cubicBezTo>
                        <a:pt x="254286" y="66610"/>
                        <a:pt x="248328" y="66495"/>
                        <a:pt x="242377" y="65974"/>
                      </a:cubicBezTo>
                      <a:lnTo>
                        <a:pt x="224518" y="64617"/>
                      </a:lnTo>
                      <a:cubicBezTo>
                        <a:pt x="200707" y="63052"/>
                        <a:pt x="176890" y="61609"/>
                        <a:pt x="153080" y="60866"/>
                      </a:cubicBezTo>
                      <a:cubicBezTo>
                        <a:pt x="129270" y="60037"/>
                        <a:pt x="105453" y="59702"/>
                        <a:pt x="81643" y="59973"/>
                      </a:cubicBezTo>
                      <a:cubicBezTo>
                        <a:pt x="57832" y="60223"/>
                        <a:pt x="34015" y="60852"/>
                        <a:pt x="10205" y="63052"/>
                      </a:cubicBezTo>
                      <a:cubicBezTo>
                        <a:pt x="5069" y="63523"/>
                        <a:pt x="511" y="59744"/>
                        <a:pt x="40" y="54608"/>
                      </a:cubicBezTo>
                      <a:cubicBezTo>
                        <a:pt x="-432" y="49472"/>
                        <a:pt x="3347" y="44914"/>
                        <a:pt x="8484" y="44443"/>
                      </a:cubicBezTo>
                      <a:cubicBezTo>
                        <a:pt x="9055" y="44378"/>
                        <a:pt x="9662" y="44386"/>
                        <a:pt x="10205" y="44435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25A0348E-553E-46F5-BECF-99C8BEC712C8}"/>
                    </a:ext>
                  </a:extLst>
                </p:cNvPr>
                <p:cNvSpPr/>
                <p:nvPr/>
              </p:nvSpPr>
              <p:spPr>
                <a:xfrm>
                  <a:off x="6875352" y="3539077"/>
                  <a:ext cx="294146" cy="294146"/>
                </a:xfrm>
                <a:custGeom>
                  <a:avLst/>
                  <a:gdLst>
                    <a:gd name="connsiteX0" fmla="*/ 3374 w 294146"/>
                    <a:gd name="connsiteY0" fmla="*/ 277607 h 294146"/>
                    <a:gd name="connsiteX1" fmla="*/ 56066 w 294146"/>
                    <a:gd name="connsiteY1" fmla="*/ 229272 h 294146"/>
                    <a:gd name="connsiteX2" fmla="*/ 105951 w 294146"/>
                    <a:gd name="connsiteY2" fmla="*/ 178130 h 294146"/>
                    <a:gd name="connsiteX3" fmla="*/ 153814 w 294146"/>
                    <a:gd name="connsiteY3" fmla="*/ 124959 h 294146"/>
                    <a:gd name="connsiteX4" fmla="*/ 165480 w 294146"/>
                    <a:gd name="connsiteY4" fmla="*/ 111372 h 294146"/>
                    <a:gd name="connsiteX5" fmla="*/ 176710 w 294146"/>
                    <a:gd name="connsiteY5" fmla="*/ 97349 h 294146"/>
                    <a:gd name="connsiteX6" fmla="*/ 186754 w 294146"/>
                    <a:gd name="connsiteY6" fmla="*/ 56879 h 294146"/>
                    <a:gd name="connsiteX7" fmla="*/ 237268 w 294146"/>
                    <a:gd name="connsiteY7" fmla="*/ 94 h 294146"/>
                    <a:gd name="connsiteX8" fmla="*/ 294053 w 294146"/>
                    <a:gd name="connsiteY8" fmla="*/ 50607 h 294146"/>
                    <a:gd name="connsiteX9" fmla="*/ 243540 w 294146"/>
                    <a:gd name="connsiteY9" fmla="*/ 107393 h 294146"/>
                    <a:gd name="connsiteX10" fmla="*/ 237268 w 294146"/>
                    <a:gd name="connsiteY10" fmla="*/ 107393 h 294146"/>
                    <a:gd name="connsiteX11" fmla="*/ 196791 w 294146"/>
                    <a:gd name="connsiteY11" fmla="*/ 117437 h 294146"/>
                    <a:gd name="connsiteX12" fmla="*/ 182768 w 294146"/>
                    <a:gd name="connsiteY12" fmla="*/ 128667 h 294146"/>
                    <a:gd name="connsiteX13" fmla="*/ 169181 w 294146"/>
                    <a:gd name="connsiteY13" fmla="*/ 140332 h 294146"/>
                    <a:gd name="connsiteX14" fmla="*/ 116010 w 294146"/>
                    <a:gd name="connsiteY14" fmla="*/ 188196 h 294146"/>
                    <a:gd name="connsiteX15" fmla="*/ 64868 w 294146"/>
                    <a:gd name="connsiteY15" fmla="*/ 238081 h 294146"/>
                    <a:gd name="connsiteX16" fmla="*/ 16533 w 294146"/>
                    <a:gd name="connsiteY16" fmla="*/ 290773 h 294146"/>
                    <a:gd name="connsiteX17" fmla="*/ 3374 w 294146"/>
                    <a:gd name="connsiteY17" fmla="*/ 291987 h 294146"/>
                    <a:gd name="connsiteX18" fmla="*/ 2160 w 294146"/>
                    <a:gd name="connsiteY18" fmla="*/ 278829 h 294146"/>
                    <a:gd name="connsiteX19" fmla="*/ 3374 w 294146"/>
                    <a:gd name="connsiteY19" fmla="*/ 277607 h 29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146" h="294146">
                      <a:moveTo>
                        <a:pt x="3374" y="277607"/>
                      </a:moveTo>
                      <a:cubicBezTo>
                        <a:pt x="21769" y="262326"/>
                        <a:pt x="39050" y="245932"/>
                        <a:pt x="56066" y="229272"/>
                      </a:cubicBezTo>
                      <a:cubicBezTo>
                        <a:pt x="73097" y="212627"/>
                        <a:pt x="89699" y="195554"/>
                        <a:pt x="105951" y="178130"/>
                      </a:cubicBezTo>
                      <a:cubicBezTo>
                        <a:pt x="122261" y="160764"/>
                        <a:pt x="138077" y="142905"/>
                        <a:pt x="153814" y="124959"/>
                      </a:cubicBezTo>
                      <a:lnTo>
                        <a:pt x="165480" y="111372"/>
                      </a:lnTo>
                      <a:cubicBezTo>
                        <a:pt x="169323" y="106793"/>
                        <a:pt x="173452" y="102506"/>
                        <a:pt x="176710" y="97349"/>
                      </a:cubicBezTo>
                      <a:cubicBezTo>
                        <a:pt x="183118" y="86919"/>
                        <a:pt x="187797" y="74760"/>
                        <a:pt x="186754" y="56879"/>
                      </a:cubicBezTo>
                      <a:cubicBezTo>
                        <a:pt x="185018" y="27247"/>
                        <a:pt x="207635" y="1822"/>
                        <a:pt x="237268" y="94"/>
                      </a:cubicBezTo>
                      <a:cubicBezTo>
                        <a:pt x="266900" y="-1642"/>
                        <a:pt x="292324" y="20975"/>
                        <a:pt x="294053" y="50607"/>
                      </a:cubicBezTo>
                      <a:cubicBezTo>
                        <a:pt x="295789" y="80239"/>
                        <a:pt x="273172" y="105664"/>
                        <a:pt x="243540" y="107393"/>
                      </a:cubicBezTo>
                      <a:cubicBezTo>
                        <a:pt x="241532" y="107507"/>
                        <a:pt x="239232" y="107493"/>
                        <a:pt x="237268" y="107393"/>
                      </a:cubicBezTo>
                      <a:cubicBezTo>
                        <a:pt x="219387" y="106350"/>
                        <a:pt x="207221" y="111022"/>
                        <a:pt x="196791" y="117437"/>
                      </a:cubicBezTo>
                      <a:cubicBezTo>
                        <a:pt x="191633" y="120702"/>
                        <a:pt x="187347" y="124831"/>
                        <a:pt x="182768" y="128667"/>
                      </a:cubicBezTo>
                      <a:lnTo>
                        <a:pt x="169181" y="140332"/>
                      </a:lnTo>
                      <a:cubicBezTo>
                        <a:pt x="151235" y="156063"/>
                        <a:pt x="133376" y="171886"/>
                        <a:pt x="116010" y="188196"/>
                      </a:cubicBezTo>
                      <a:cubicBezTo>
                        <a:pt x="98586" y="204448"/>
                        <a:pt x="81512" y="221050"/>
                        <a:pt x="64868" y="238081"/>
                      </a:cubicBezTo>
                      <a:cubicBezTo>
                        <a:pt x="48208" y="255097"/>
                        <a:pt x="31813" y="272378"/>
                        <a:pt x="16533" y="290773"/>
                      </a:cubicBezTo>
                      <a:cubicBezTo>
                        <a:pt x="13232" y="294745"/>
                        <a:pt x="7339" y="295288"/>
                        <a:pt x="3374" y="291987"/>
                      </a:cubicBezTo>
                      <a:cubicBezTo>
                        <a:pt x="-598" y="288687"/>
                        <a:pt x="-1141" y="282793"/>
                        <a:pt x="2160" y="278829"/>
                      </a:cubicBezTo>
                      <a:cubicBezTo>
                        <a:pt x="2517" y="278386"/>
                        <a:pt x="2952" y="277957"/>
                        <a:pt x="3374" y="277607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58416FFE-443F-41C6-8639-97AAEB5DADC1}"/>
                    </a:ext>
                  </a:extLst>
                </p:cNvPr>
                <p:cNvSpPr/>
                <p:nvPr/>
              </p:nvSpPr>
              <p:spPr>
                <a:xfrm>
                  <a:off x="6760846" y="3414318"/>
                  <a:ext cx="107487" cy="389854"/>
                </a:xfrm>
                <a:custGeom>
                  <a:avLst/>
                  <a:gdLst>
                    <a:gd name="connsiteX0" fmla="*/ 44435 w 107487"/>
                    <a:gd name="connsiteY0" fmla="*/ 379649 h 389854"/>
                    <a:gd name="connsiteX1" fmla="*/ 47515 w 107487"/>
                    <a:gd name="connsiteY1" fmla="*/ 308211 h 389854"/>
                    <a:gd name="connsiteX2" fmla="*/ 46622 w 107487"/>
                    <a:gd name="connsiteY2" fmla="*/ 236774 h 389854"/>
                    <a:gd name="connsiteX3" fmla="*/ 42871 w 107487"/>
                    <a:gd name="connsiteY3" fmla="*/ 165336 h 389854"/>
                    <a:gd name="connsiteX4" fmla="*/ 41514 w 107487"/>
                    <a:gd name="connsiteY4" fmla="*/ 147477 h 389854"/>
                    <a:gd name="connsiteX5" fmla="*/ 39542 w 107487"/>
                    <a:gd name="connsiteY5" fmla="*/ 129617 h 389854"/>
                    <a:gd name="connsiteX6" fmla="*/ 18025 w 107487"/>
                    <a:gd name="connsiteY6" fmla="*/ 93899 h 389854"/>
                    <a:gd name="connsiteX7" fmla="*/ 13589 w 107487"/>
                    <a:gd name="connsiteY7" fmla="*/ 18025 h 389854"/>
                    <a:gd name="connsiteX8" fmla="*/ 89463 w 107487"/>
                    <a:gd name="connsiteY8" fmla="*/ 13589 h 389854"/>
                    <a:gd name="connsiteX9" fmla="*/ 93899 w 107487"/>
                    <a:gd name="connsiteY9" fmla="*/ 89462 h 389854"/>
                    <a:gd name="connsiteX10" fmla="*/ 89463 w 107487"/>
                    <a:gd name="connsiteY10" fmla="*/ 93899 h 389854"/>
                    <a:gd name="connsiteX11" fmla="*/ 67946 w 107487"/>
                    <a:gd name="connsiteY11" fmla="*/ 129617 h 389854"/>
                    <a:gd name="connsiteX12" fmla="*/ 65974 w 107487"/>
                    <a:gd name="connsiteY12" fmla="*/ 147477 h 389854"/>
                    <a:gd name="connsiteX13" fmla="*/ 64617 w 107487"/>
                    <a:gd name="connsiteY13" fmla="*/ 165336 h 389854"/>
                    <a:gd name="connsiteX14" fmla="*/ 60866 w 107487"/>
                    <a:gd name="connsiteY14" fmla="*/ 236774 h 389854"/>
                    <a:gd name="connsiteX15" fmla="*/ 59973 w 107487"/>
                    <a:gd name="connsiteY15" fmla="*/ 308211 h 389854"/>
                    <a:gd name="connsiteX16" fmla="*/ 63052 w 107487"/>
                    <a:gd name="connsiteY16" fmla="*/ 379649 h 389854"/>
                    <a:gd name="connsiteX17" fmla="*/ 54608 w 107487"/>
                    <a:gd name="connsiteY17" fmla="*/ 389815 h 389854"/>
                    <a:gd name="connsiteX18" fmla="*/ 44443 w 107487"/>
                    <a:gd name="connsiteY18" fmla="*/ 381371 h 389854"/>
                    <a:gd name="connsiteX19" fmla="*/ 44435 w 107487"/>
                    <a:gd name="connsiteY19" fmla="*/ 379649 h 389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7487" h="389854">
                      <a:moveTo>
                        <a:pt x="44435" y="379649"/>
                      </a:moveTo>
                      <a:cubicBezTo>
                        <a:pt x="46636" y="355839"/>
                        <a:pt x="47264" y="332021"/>
                        <a:pt x="47515" y="308211"/>
                      </a:cubicBezTo>
                      <a:cubicBezTo>
                        <a:pt x="47786" y="284401"/>
                        <a:pt x="47450" y="260584"/>
                        <a:pt x="46622" y="236774"/>
                      </a:cubicBezTo>
                      <a:cubicBezTo>
                        <a:pt x="45879" y="212964"/>
                        <a:pt x="44428" y="189146"/>
                        <a:pt x="42871" y="165336"/>
                      </a:cubicBezTo>
                      <a:lnTo>
                        <a:pt x="41514" y="147477"/>
                      </a:lnTo>
                      <a:cubicBezTo>
                        <a:pt x="40992" y="141526"/>
                        <a:pt x="40878" y="135568"/>
                        <a:pt x="39542" y="129617"/>
                      </a:cubicBezTo>
                      <a:cubicBezTo>
                        <a:pt x="36699" y="117709"/>
                        <a:pt x="31405" y="105807"/>
                        <a:pt x="18025" y="93899"/>
                      </a:cubicBezTo>
                      <a:cubicBezTo>
                        <a:pt x="-4149" y="74175"/>
                        <a:pt x="-6143" y="40199"/>
                        <a:pt x="13589" y="18025"/>
                      </a:cubicBezTo>
                      <a:cubicBezTo>
                        <a:pt x="33312" y="-4149"/>
                        <a:pt x="67288" y="-6142"/>
                        <a:pt x="89463" y="13589"/>
                      </a:cubicBezTo>
                      <a:cubicBezTo>
                        <a:pt x="111636" y="33313"/>
                        <a:pt x="113630" y="67288"/>
                        <a:pt x="93899" y="89462"/>
                      </a:cubicBezTo>
                      <a:cubicBezTo>
                        <a:pt x="92563" y="90970"/>
                        <a:pt x="90920" y="92584"/>
                        <a:pt x="89463" y="93899"/>
                      </a:cubicBezTo>
                      <a:cubicBezTo>
                        <a:pt x="76075" y="105807"/>
                        <a:pt x="70789" y="117709"/>
                        <a:pt x="67946" y="129617"/>
                      </a:cubicBezTo>
                      <a:cubicBezTo>
                        <a:pt x="66610" y="135568"/>
                        <a:pt x="66495" y="141526"/>
                        <a:pt x="65974" y="147477"/>
                      </a:cubicBezTo>
                      <a:lnTo>
                        <a:pt x="64617" y="165336"/>
                      </a:lnTo>
                      <a:cubicBezTo>
                        <a:pt x="63052" y="189146"/>
                        <a:pt x="61609" y="212964"/>
                        <a:pt x="60866" y="236774"/>
                      </a:cubicBezTo>
                      <a:cubicBezTo>
                        <a:pt x="60037" y="260584"/>
                        <a:pt x="59702" y="284401"/>
                        <a:pt x="59973" y="308211"/>
                      </a:cubicBezTo>
                      <a:cubicBezTo>
                        <a:pt x="60223" y="332021"/>
                        <a:pt x="60852" y="355839"/>
                        <a:pt x="63052" y="379649"/>
                      </a:cubicBezTo>
                      <a:cubicBezTo>
                        <a:pt x="63523" y="384785"/>
                        <a:pt x="59744" y="389343"/>
                        <a:pt x="54608" y="389815"/>
                      </a:cubicBezTo>
                      <a:cubicBezTo>
                        <a:pt x="49472" y="390286"/>
                        <a:pt x="44914" y="386507"/>
                        <a:pt x="44443" y="381371"/>
                      </a:cubicBezTo>
                      <a:cubicBezTo>
                        <a:pt x="44378" y="380806"/>
                        <a:pt x="44386" y="380199"/>
                        <a:pt x="44435" y="379649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466592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66CAC-F1CD-4533-A3F4-1B5E6C4F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226826"/>
            <a:ext cx="5444197" cy="495013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Basic</a:t>
            </a:r>
            <a:r>
              <a:rPr lang="en-US" sz="2800" dirty="0"/>
              <a:t>: DNN and Accelerator Co-design – three levels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NAIS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simultaneous</a:t>
            </a:r>
            <a:r>
              <a:rPr lang="en-US" sz="2800" dirty="0"/>
              <a:t> neural architecture and implementation co-search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Future</a:t>
            </a:r>
            <a:r>
              <a:rPr lang="en-US" sz="2800" dirty="0"/>
              <a:t>: when multi-modal multi-task (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MMMT</a:t>
            </a:r>
            <a:r>
              <a:rPr lang="en-US" sz="2800" dirty="0"/>
              <a:t>) models meet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heterogeneous</a:t>
            </a:r>
            <a:r>
              <a:rPr lang="en-US" sz="2800" dirty="0"/>
              <a:t> platforms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F8E1B-4079-488A-8394-660695F7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EC32DF-0D97-4E2C-8C79-3D21C3BD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&amp; Thanks!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B4F013-9E36-45C5-AECA-BC6AD24D4DE5}"/>
              </a:ext>
            </a:extLst>
          </p:cNvPr>
          <p:cNvGrpSpPr/>
          <p:nvPr/>
        </p:nvGrpSpPr>
        <p:grpSpPr>
          <a:xfrm>
            <a:off x="6096000" y="2798764"/>
            <a:ext cx="5869663" cy="3378200"/>
            <a:chOff x="2613160" y="2584450"/>
            <a:chExt cx="5869663" cy="33782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1E6284F-4699-49B5-91E2-1F8279293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453" y="4735749"/>
              <a:ext cx="1372348" cy="111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92FB98-5F12-485B-BF89-2F3394B4AE6C}"/>
                </a:ext>
              </a:extLst>
            </p:cNvPr>
            <p:cNvSpPr txBox="1"/>
            <p:nvPr/>
          </p:nvSpPr>
          <p:spPr>
            <a:xfrm>
              <a:off x="3804730" y="3289199"/>
              <a:ext cx="3826701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rbel" panose="020B0503020204020204" pitchFamily="34" charset="0"/>
                </a:rPr>
                <a:t>Contact:</a:t>
              </a:r>
            </a:p>
            <a:p>
              <a:r>
                <a:rPr lang="en-US" sz="2000" dirty="0">
                  <a:latin typeface="Corbel" panose="020B0503020204020204" pitchFamily="34" charset="0"/>
                  <a:hlinkClick r:id="rId3"/>
                </a:rPr>
                <a:t>callie.hao@ece.gatech.edu</a:t>
              </a:r>
              <a:endParaRPr lang="en-US" sz="2000" dirty="0">
                <a:latin typeface="Corbel" panose="020B0503020204020204" pitchFamily="34" charset="0"/>
              </a:endParaRPr>
            </a:p>
            <a:p>
              <a:r>
                <a:rPr lang="en-US" sz="2400" b="1" dirty="0">
                  <a:latin typeface="Corbel" panose="020B0503020204020204" pitchFamily="34" charset="0"/>
                </a:rPr>
                <a:t>Sharc-lab @ Georgia Tech </a:t>
              </a:r>
              <a:r>
                <a:rPr lang="en-US" sz="2000" dirty="0">
                  <a:latin typeface="Corbel" panose="020B0503020204020204" pitchFamily="34" charset="0"/>
                </a:rPr>
                <a:t>(</a:t>
              </a:r>
              <a:r>
                <a:rPr lang="en-US" sz="2000" dirty="0">
                  <a:latin typeface="Corbel" panose="020B0503020204020204" pitchFamily="34" charset="0"/>
                  <a:sym typeface="Wingdings" panose="05000000000000000000" pitchFamily="2" charset="2"/>
                  <a:hlinkClick r:id="rId4"/>
                </a:rPr>
                <a:t>https://sharclab.ece.gatech.edu/</a:t>
              </a:r>
              <a:r>
                <a:rPr lang="en-US" sz="2000" dirty="0">
                  <a:latin typeface="Corbel" panose="020B0503020204020204" pitchFamily="34" charset="0"/>
                  <a:sym typeface="Wingdings" panose="05000000000000000000" pitchFamily="2" charset="2"/>
                </a:rPr>
                <a:t>)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04AD2E-EC5D-48B8-8639-C547C35262C1}"/>
                </a:ext>
              </a:extLst>
            </p:cNvPr>
            <p:cNvSpPr/>
            <p:nvPr/>
          </p:nvSpPr>
          <p:spPr>
            <a:xfrm>
              <a:off x="2613160" y="2584450"/>
              <a:ext cx="5327173" cy="3378200"/>
            </a:xfrm>
            <a:custGeom>
              <a:avLst/>
              <a:gdLst>
                <a:gd name="connsiteX0" fmla="*/ 619125 w 638174"/>
                <a:gd name="connsiteY0" fmla="*/ 590550 h 609600"/>
                <a:gd name="connsiteX1" fmla="*/ 57150 w 638174"/>
                <a:gd name="connsiteY1" fmla="*/ 590550 h 609600"/>
                <a:gd name="connsiteX2" fmla="*/ 19050 w 638174"/>
                <a:gd name="connsiteY2" fmla="*/ 552450 h 609600"/>
                <a:gd name="connsiteX3" fmla="*/ 57150 w 638174"/>
                <a:gd name="connsiteY3" fmla="*/ 514350 h 609600"/>
                <a:gd name="connsiteX4" fmla="*/ 133350 w 638174"/>
                <a:gd name="connsiteY4" fmla="*/ 514350 h 609600"/>
                <a:gd name="connsiteX5" fmla="*/ 133350 w 638174"/>
                <a:gd name="connsiteY5" fmla="*/ 114300 h 609600"/>
                <a:gd name="connsiteX6" fmla="*/ 603885 w 638174"/>
                <a:gd name="connsiteY6" fmla="*/ 114300 h 609600"/>
                <a:gd name="connsiteX7" fmla="*/ 622935 w 638174"/>
                <a:gd name="connsiteY7" fmla="*/ 95250 h 609600"/>
                <a:gd name="connsiteX8" fmla="*/ 133350 w 638174"/>
                <a:gd name="connsiteY8" fmla="*/ 95250 h 609600"/>
                <a:gd name="connsiteX9" fmla="*/ 133350 w 638174"/>
                <a:gd name="connsiteY9" fmla="*/ 0 h 609600"/>
                <a:gd name="connsiteX10" fmla="*/ 57150 w 638174"/>
                <a:gd name="connsiteY10" fmla="*/ 0 h 609600"/>
                <a:gd name="connsiteX11" fmla="*/ 0 w 638174"/>
                <a:gd name="connsiteY11" fmla="*/ 57150 h 609600"/>
                <a:gd name="connsiteX12" fmla="*/ 0 w 638174"/>
                <a:gd name="connsiteY12" fmla="*/ 552450 h 609600"/>
                <a:gd name="connsiteX13" fmla="*/ 57150 w 638174"/>
                <a:gd name="connsiteY13" fmla="*/ 609600 h 609600"/>
                <a:gd name="connsiteX14" fmla="*/ 638175 w 638174"/>
                <a:gd name="connsiteY14" fmla="*/ 609600 h 609600"/>
                <a:gd name="connsiteX15" fmla="*/ 638175 w 638174"/>
                <a:gd name="connsiteY15" fmla="*/ 280816 h 609600"/>
                <a:gd name="connsiteX16" fmla="*/ 619125 w 638174"/>
                <a:gd name="connsiteY16" fmla="*/ 299866 h 609600"/>
                <a:gd name="connsiteX17" fmla="*/ 19050 w 638174"/>
                <a:gd name="connsiteY17" fmla="*/ 57150 h 609600"/>
                <a:gd name="connsiteX18" fmla="*/ 57150 w 638174"/>
                <a:gd name="connsiteY18" fmla="*/ 19050 h 609600"/>
                <a:gd name="connsiteX19" fmla="*/ 114300 w 638174"/>
                <a:gd name="connsiteY19" fmla="*/ 19050 h 609600"/>
                <a:gd name="connsiteX20" fmla="*/ 114300 w 638174"/>
                <a:gd name="connsiteY20" fmla="*/ 495300 h 609600"/>
                <a:gd name="connsiteX21" fmla="*/ 57150 w 638174"/>
                <a:gd name="connsiteY21" fmla="*/ 495300 h 609600"/>
                <a:gd name="connsiteX22" fmla="*/ 19050 w 638174"/>
                <a:gd name="connsiteY22" fmla="*/ 509892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4" h="609600">
                  <a:moveTo>
                    <a:pt x="619125" y="590550"/>
                  </a:moveTo>
                  <a:lnTo>
                    <a:pt x="57150" y="590550"/>
                  </a:lnTo>
                  <a:cubicBezTo>
                    <a:pt x="36108" y="590550"/>
                    <a:pt x="19050" y="573492"/>
                    <a:pt x="19050" y="552450"/>
                  </a:cubicBezTo>
                  <a:cubicBezTo>
                    <a:pt x="19050" y="531408"/>
                    <a:pt x="36108" y="514350"/>
                    <a:pt x="57150" y="514350"/>
                  </a:cubicBezTo>
                  <a:lnTo>
                    <a:pt x="133350" y="514350"/>
                  </a:lnTo>
                  <a:lnTo>
                    <a:pt x="133350" y="114300"/>
                  </a:lnTo>
                  <a:lnTo>
                    <a:pt x="603885" y="114300"/>
                  </a:lnTo>
                  <a:lnTo>
                    <a:pt x="622935" y="95250"/>
                  </a:lnTo>
                  <a:lnTo>
                    <a:pt x="133350" y="95250"/>
                  </a:lnTo>
                  <a:lnTo>
                    <a:pt x="133350" y="0"/>
                  </a:lnTo>
                  <a:lnTo>
                    <a:pt x="57150" y="0"/>
                  </a:lnTo>
                  <a:cubicBezTo>
                    <a:pt x="25602" y="37"/>
                    <a:pt x="37" y="25602"/>
                    <a:pt x="0" y="57150"/>
                  </a:cubicBezTo>
                  <a:lnTo>
                    <a:pt x="0" y="552450"/>
                  </a:lnTo>
                  <a:cubicBezTo>
                    <a:pt x="37" y="583998"/>
                    <a:pt x="25602" y="609563"/>
                    <a:pt x="57150" y="609600"/>
                  </a:cubicBezTo>
                  <a:lnTo>
                    <a:pt x="638175" y="609600"/>
                  </a:lnTo>
                  <a:lnTo>
                    <a:pt x="638175" y="280816"/>
                  </a:lnTo>
                  <a:lnTo>
                    <a:pt x="619125" y="299866"/>
                  </a:lnTo>
                  <a:close/>
                  <a:moveTo>
                    <a:pt x="19050" y="57150"/>
                  </a:moveTo>
                  <a:cubicBezTo>
                    <a:pt x="19050" y="36108"/>
                    <a:pt x="36108" y="19050"/>
                    <a:pt x="57150" y="19050"/>
                  </a:cubicBezTo>
                  <a:lnTo>
                    <a:pt x="114300" y="19050"/>
                  </a:lnTo>
                  <a:lnTo>
                    <a:pt x="114300" y="495300"/>
                  </a:lnTo>
                  <a:lnTo>
                    <a:pt x="57150" y="495300"/>
                  </a:lnTo>
                  <a:cubicBezTo>
                    <a:pt x="43083" y="495291"/>
                    <a:pt x="29512" y="500489"/>
                    <a:pt x="19050" y="509892"/>
                  </a:cubicBezTo>
                  <a:close/>
                </a:path>
              </a:pathLst>
            </a:custGeom>
            <a:solidFill>
              <a:srgbClr val="000000"/>
            </a:solidFill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3C56A5-4FBF-4FED-B673-5913AB204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7165" y="2868362"/>
              <a:ext cx="1175658" cy="1097280"/>
            </a:xfrm>
            <a:custGeom>
              <a:avLst/>
              <a:gdLst>
                <a:gd name="connsiteX0" fmla="*/ 66159 w 341346"/>
                <a:gd name="connsiteY0" fmla="*/ 251659 h 337546"/>
                <a:gd name="connsiteX1" fmla="*/ 53424 w 341346"/>
                <a:gd name="connsiteY1" fmla="*/ 255259 h 337546"/>
                <a:gd name="connsiteX2" fmla="*/ 49528 w 341346"/>
                <a:gd name="connsiteY2" fmla="*/ 259165 h 337546"/>
                <a:gd name="connsiteX3" fmla="*/ 36469 w 341346"/>
                <a:gd name="connsiteY3" fmla="*/ 298541 h 337546"/>
                <a:gd name="connsiteX4" fmla="*/ 42937 w 341346"/>
                <a:gd name="connsiteY4" fmla="*/ 305008 h 337546"/>
                <a:gd name="connsiteX5" fmla="*/ 82723 w 341346"/>
                <a:gd name="connsiteY5" fmla="*/ 291883 h 337546"/>
                <a:gd name="connsiteX6" fmla="*/ 86076 w 341346"/>
                <a:gd name="connsiteY6" fmla="*/ 288530 h 337546"/>
                <a:gd name="connsiteX7" fmla="*/ 83123 w 341346"/>
                <a:gd name="connsiteY7" fmla="*/ 258765 h 337546"/>
                <a:gd name="connsiteX8" fmla="*/ 66159 w 341346"/>
                <a:gd name="connsiteY8" fmla="*/ 251659 h 337546"/>
                <a:gd name="connsiteX9" fmla="*/ 246258 w 341346"/>
                <a:gd name="connsiteY9" fmla="*/ 61930 h 337546"/>
                <a:gd name="connsiteX10" fmla="*/ 243076 w 341346"/>
                <a:gd name="connsiteY10" fmla="*/ 65121 h 337546"/>
                <a:gd name="connsiteX11" fmla="*/ 75017 w 341346"/>
                <a:gd name="connsiteY11" fmla="*/ 233580 h 337546"/>
                <a:gd name="connsiteX12" fmla="*/ 108145 w 341346"/>
                <a:gd name="connsiteY12" fmla="*/ 266423 h 337546"/>
                <a:gd name="connsiteX13" fmla="*/ 276023 w 341346"/>
                <a:gd name="connsiteY13" fmla="*/ 98545 h 337546"/>
                <a:gd name="connsiteX14" fmla="*/ 279328 w 341346"/>
                <a:gd name="connsiteY14" fmla="*/ 94973 h 337546"/>
                <a:gd name="connsiteX15" fmla="*/ 289034 w 341346"/>
                <a:gd name="connsiteY15" fmla="*/ 19173 h 337546"/>
                <a:gd name="connsiteX16" fmla="*/ 259726 w 341346"/>
                <a:gd name="connsiteY16" fmla="*/ 48462 h 337546"/>
                <a:gd name="connsiteX17" fmla="*/ 292444 w 341346"/>
                <a:gd name="connsiteY17" fmla="*/ 81180 h 337546"/>
                <a:gd name="connsiteX18" fmla="*/ 321734 w 341346"/>
                <a:gd name="connsiteY18" fmla="*/ 51891 h 337546"/>
                <a:gd name="connsiteX19" fmla="*/ 289238 w 341346"/>
                <a:gd name="connsiteY19" fmla="*/ 1 h 337546"/>
                <a:gd name="connsiteX20" fmla="*/ 302427 w 341346"/>
                <a:gd name="connsiteY20" fmla="*/ 5628 h 337546"/>
                <a:gd name="connsiteX21" fmla="*/ 335764 w 341346"/>
                <a:gd name="connsiteY21" fmla="*/ 38966 h 337546"/>
                <a:gd name="connsiteX22" fmla="*/ 336920 w 341346"/>
                <a:gd name="connsiteY22" fmla="*/ 40163 h 337546"/>
                <a:gd name="connsiteX23" fmla="*/ 335297 w 341346"/>
                <a:gd name="connsiteY23" fmla="*/ 65274 h 337546"/>
                <a:gd name="connsiteX24" fmla="*/ 92981 w 341346"/>
                <a:gd name="connsiteY24" fmla="*/ 308552 h 337546"/>
                <a:gd name="connsiteX25" fmla="*/ 89076 w 341346"/>
                <a:gd name="connsiteY25" fmla="*/ 310209 h 337546"/>
                <a:gd name="connsiteX26" fmla="*/ 5113 w 341346"/>
                <a:gd name="connsiteY26" fmla="*/ 337546 h 337546"/>
                <a:gd name="connsiteX27" fmla="*/ 0 w 341346"/>
                <a:gd name="connsiteY27" fmla="*/ 332674 h 337546"/>
                <a:gd name="connsiteX28" fmla="*/ 0 w 341346"/>
                <a:gd name="connsiteY28" fmla="*/ 306359 h 337546"/>
                <a:gd name="connsiteX29" fmla="*/ 10457 w 341346"/>
                <a:gd name="connsiteY29" fmla="*/ 316324 h 337546"/>
                <a:gd name="connsiteX30" fmla="*/ 31174 w 341346"/>
                <a:gd name="connsiteY30" fmla="*/ 252307 h 337546"/>
                <a:gd name="connsiteX31" fmla="*/ 32469 w 341346"/>
                <a:gd name="connsiteY31" fmla="*/ 249278 h 337546"/>
                <a:gd name="connsiteX32" fmla="*/ 275652 w 341346"/>
                <a:gd name="connsiteY32" fmla="*/ 5628 h 337546"/>
                <a:gd name="connsiteX33" fmla="*/ 275932 w 341346"/>
                <a:gd name="connsiteY33" fmla="*/ 5348 h 337546"/>
                <a:gd name="connsiteX34" fmla="*/ 289238 w 341346"/>
                <a:gd name="connsiteY34" fmla="*/ 1 h 33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346" h="337546">
                  <a:moveTo>
                    <a:pt x="66159" y="251659"/>
                  </a:moveTo>
                  <a:cubicBezTo>
                    <a:pt x="61665" y="251678"/>
                    <a:pt x="57263" y="252923"/>
                    <a:pt x="53424" y="255259"/>
                  </a:cubicBezTo>
                  <a:lnTo>
                    <a:pt x="49528" y="259165"/>
                  </a:lnTo>
                  <a:lnTo>
                    <a:pt x="36469" y="298541"/>
                  </a:lnTo>
                  <a:lnTo>
                    <a:pt x="42937" y="305008"/>
                  </a:lnTo>
                  <a:lnTo>
                    <a:pt x="82723" y="291883"/>
                  </a:lnTo>
                  <a:lnTo>
                    <a:pt x="86076" y="288530"/>
                  </a:lnTo>
                  <a:cubicBezTo>
                    <a:pt x="92488" y="279218"/>
                    <a:pt x="91239" y="266636"/>
                    <a:pt x="83123" y="258765"/>
                  </a:cubicBezTo>
                  <a:cubicBezTo>
                    <a:pt x="78648" y="254220"/>
                    <a:pt x="72537" y="251660"/>
                    <a:pt x="66159" y="251659"/>
                  </a:cubicBezTo>
                  <a:close/>
                  <a:moveTo>
                    <a:pt x="246258" y="61930"/>
                  </a:moveTo>
                  <a:lnTo>
                    <a:pt x="243076" y="65121"/>
                  </a:lnTo>
                  <a:lnTo>
                    <a:pt x="75017" y="233580"/>
                  </a:lnTo>
                  <a:cubicBezTo>
                    <a:pt x="91542" y="237090"/>
                    <a:pt x="104493" y="249929"/>
                    <a:pt x="108145" y="266423"/>
                  </a:cubicBezTo>
                  <a:lnTo>
                    <a:pt x="276023" y="98545"/>
                  </a:lnTo>
                  <a:lnTo>
                    <a:pt x="279328" y="94973"/>
                  </a:lnTo>
                  <a:close/>
                  <a:moveTo>
                    <a:pt x="289034" y="19173"/>
                  </a:moveTo>
                  <a:lnTo>
                    <a:pt x="259726" y="48462"/>
                  </a:lnTo>
                  <a:lnTo>
                    <a:pt x="292444" y="81180"/>
                  </a:lnTo>
                  <a:lnTo>
                    <a:pt x="321734" y="51891"/>
                  </a:lnTo>
                  <a:close/>
                  <a:moveTo>
                    <a:pt x="289238" y="1"/>
                  </a:moveTo>
                  <a:cubicBezTo>
                    <a:pt x="294032" y="52"/>
                    <a:pt x="298808" y="1932"/>
                    <a:pt x="302427" y="5628"/>
                  </a:cubicBezTo>
                  <a:lnTo>
                    <a:pt x="335764" y="38966"/>
                  </a:lnTo>
                  <a:cubicBezTo>
                    <a:pt x="336168" y="39347"/>
                    <a:pt x="336554" y="39747"/>
                    <a:pt x="336920" y="40163"/>
                  </a:cubicBezTo>
                  <a:cubicBezTo>
                    <a:pt x="343406" y="47546"/>
                    <a:pt x="342679" y="58788"/>
                    <a:pt x="335297" y="65274"/>
                  </a:cubicBezTo>
                  <a:lnTo>
                    <a:pt x="92981" y="308552"/>
                  </a:lnTo>
                  <a:lnTo>
                    <a:pt x="89076" y="310209"/>
                  </a:lnTo>
                  <a:lnTo>
                    <a:pt x="5113" y="337546"/>
                  </a:lnTo>
                  <a:lnTo>
                    <a:pt x="0" y="332674"/>
                  </a:lnTo>
                  <a:lnTo>
                    <a:pt x="0" y="306359"/>
                  </a:lnTo>
                  <a:lnTo>
                    <a:pt x="10457" y="316324"/>
                  </a:lnTo>
                  <a:lnTo>
                    <a:pt x="31174" y="252307"/>
                  </a:lnTo>
                  <a:lnTo>
                    <a:pt x="32469" y="249278"/>
                  </a:lnTo>
                  <a:lnTo>
                    <a:pt x="275652" y="5628"/>
                  </a:lnTo>
                  <a:cubicBezTo>
                    <a:pt x="275744" y="5534"/>
                    <a:pt x="275837" y="5441"/>
                    <a:pt x="275932" y="5348"/>
                  </a:cubicBezTo>
                  <a:cubicBezTo>
                    <a:pt x="279629" y="1729"/>
                    <a:pt x="284443" y="-50"/>
                    <a:pt x="2892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73A5BFD-7BA1-482C-81F3-92FA0501D390}"/>
              </a:ext>
            </a:extLst>
          </p:cNvPr>
          <p:cNvSpPr txBox="1"/>
          <p:nvPr/>
        </p:nvSpPr>
        <p:spPr>
          <a:xfrm>
            <a:off x="6541483" y="1473628"/>
            <a:ext cx="3203473" cy="79055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NAIS</a:t>
            </a:r>
          </a:p>
        </p:txBody>
      </p:sp>
      <p:pic>
        <p:nvPicPr>
          <p:cNvPr id="26" name="Graphic 25" descr="Thumbs up sign with solid fill">
            <a:extLst>
              <a:ext uri="{FF2B5EF4-FFF2-40B4-BE49-F238E27FC236}">
                <a16:creationId xmlns:a16="http://schemas.microsoft.com/office/drawing/2014/main" id="{49001698-B694-4298-9249-5B1A822B3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7361" y="1089751"/>
            <a:ext cx="1323960" cy="13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1B491-A12B-4AB9-8CD8-B87678FD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3C7C3-F275-4C8C-961A-7DFC7D15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Levels of Co-Design in Cake Factory…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79D10-E62E-4FEE-819F-AFB60D980E59}"/>
              </a:ext>
            </a:extLst>
          </p:cNvPr>
          <p:cNvSpPr txBox="1"/>
          <p:nvPr/>
        </p:nvSpPr>
        <p:spPr>
          <a:xfrm>
            <a:off x="2371614" y="1067426"/>
            <a:ext cx="2006447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Bake a cake…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6EBDC1-B245-41D7-B29C-CC9DAE31679E}"/>
              </a:ext>
            </a:extLst>
          </p:cNvPr>
          <p:cNvSpPr txBox="1"/>
          <p:nvPr/>
        </p:nvSpPr>
        <p:spPr>
          <a:xfrm>
            <a:off x="5562857" y="1065704"/>
            <a:ext cx="2106667" cy="461665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Corbel" panose="020B0503020204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Build a plate…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E7365-C049-47C2-A4A8-1AC1975C91E6}"/>
              </a:ext>
            </a:extLst>
          </p:cNvPr>
          <p:cNvSpPr txBox="1"/>
          <p:nvPr/>
        </p:nvSpPr>
        <p:spPr>
          <a:xfrm>
            <a:off x="246760" y="1947203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Level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9814F-674C-472A-9C0F-B19259552CF1}"/>
              </a:ext>
            </a:extLst>
          </p:cNvPr>
          <p:cNvSpPr txBox="1"/>
          <p:nvPr/>
        </p:nvSpPr>
        <p:spPr>
          <a:xfrm>
            <a:off x="246760" y="3392026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Level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FB79E-CDB6-407C-981A-626A82A52306}"/>
              </a:ext>
            </a:extLst>
          </p:cNvPr>
          <p:cNvSpPr txBox="1"/>
          <p:nvPr/>
        </p:nvSpPr>
        <p:spPr>
          <a:xfrm>
            <a:off x="246760" y="5057164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Level 2</a:t>
            </a:r>
          </a:p>
        </p:txBody>
      </p:sp>
      <p:pic>
        <p:nvPicPr>
          <p:cNvPr id="5" name="Graphic 4" descr="Cake with solid fill">
            <a:extLst>
              <a:ext uri="{FF2B5EF4-FFF2-40B4-BE49-F238E27FC236}">
                <a16:creationId xmlns:a16="http://schemas.microsoft.com/office/drawing/2014/main" id="{61AB5E0D-CC28-48BB-A21A-45D92810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538" y="1763990"/>
            <a:ext cx="1232568" cy="1232568"/>
          </a:xfrm>
          <a:prstGeom prst="rect">
            <a:avLst/>
          </a:prstGeom>
        </p:spPr>
      </p:pic>
      <p:pic>
        <p:nvPicPr>
          <p:cNvPr id="7" name="Graphic 6" descr="Plate with solid fill">
            <a:extLst>
              <a:ext uri="{FF2B5EF4-FFF2-40B4-BE49-F238E27FC236}">
                <a16:creationId xmlns:a16="http://schemas.microsoft.com/office/drawing/2014/main" id="{2FCFEA0D-161D-4A46-940C-65BC7BC35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3635" y="1991715"/>
            <a:ext cx="1021413" cy="1021413"/>
          </a:xfrm>
          <a:prstGeom prst="rect">
            <a:avLst/>
          </a:prstGeom>
        </p:spPr>
      </p:pic>
      <p:pic>
        <p:nvPicPr>
          <p:cNvPr id="24" name="Graphic 23" descr="Cake with solid fill">
            <a:extLst>
              <a:ext uri="{FF2B5EF4-FFF2-40B4-BE49-F238E27FC236}">
                <a16:creationId xmlns:a16="http://schemas.microsoft.com/office/drawing/2014/main" id="{775DF4CC-00C1-40BE-8F1D-4CB395F60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714" y="3317839"/>
            <a:ext cx="1145572" cy="1145572"/>
          </a:xfrm>
          <a:prstGeom prst="rect">
            <a:avLst/>
          </a:prstGeom>
        </p:spPr>
      </p:pic>
      <p:pic>
        <p:nvPicPr>
          <p:cNvPr id="19" name="Graphic 18" descr="Whisk with solid fill">
            <a:extLst>
              <a:ext uri="{FF2B5EF4-FFF2-40B4-BE49-F238E27FC236}">
                <a16:creationId xmlns:a16="http://schemas.microsoft.com/office/drawing/2014/main" id="{96DE2632-3BD9-4023-8EBB-C2C994D62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2541" y="2322764"/>
            <a:ext cx="523220" cy="523220"/>
          </a:xfrm>
          <a:prstGeom prst="rect">
            <a:avLst/>
          </a:prstGeom>
        </p:spPr>
      </p:pic>
      <p:pic>
        <p:nvPicPr>
          <p:cNvPr id="27" name="Graphic 26" descr="Tools with solid fill">
            <a:extLst>
              <a:ext uri="{FF2B5EF4-FFF2-40B4-BE49-F238E27FC236}">
                <a16:creationId xmlns:a16="http://schemas.microsoft.com/office/drawing/2014/main" id="{34352BF7-9AFD-49E1-A45D-419EF609E1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4827" y="2303768"/>
            <a:ext cx="333309" cy="33330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ED10305-611B-48EC-829C-AA7222445B27}"/>
              </a:ext>
            </a:extLst>
          </p:cNvPr>
          <p:cNvGrpSpPr>
            <a:grpSpLocks noChangeAspect="1"/>
          </p:cNvGrpSpPr>
          <p:nvPr/>
        </p:nvGrpSpPr>
        <p:grpSpPr>
          <a:xfrm>
            <a:off x="8198405" y="1656478"/>
            <a:ext cx="1280626" cy="1554480"/>
            <a:chOff x="10237508" y="1539167"/>
            <a:chExt cx="1522372" cy="1847922"/>
          </a:xfrm>
        </p:grpSpPr>
        <p:pic>
          <p:nvPicPr>
            <p:cNvPr id="42" name="Graphic 41" descr="Plate with solid fill">
              <a:extLst>
                <a:ext uri="{FF2B5EF4-FFF2-40B4-BE49-F238E27FC236}">
                  <a16:creationId xmlns:a16="http://schemas.microsoft.com/office/drawing/2014/main" id="{BD920B54-9DCE-46C3-8D3F-7BFA275E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87987" y="2365676"/>
              <a:ext cx="1021413" cy="1021413"/>
            </a:xfrm>
            <a:prstGeom prst="rect">
              <a:avLst/>
            </a:prstGeom>
          </p:spPr>
        </p:pic>
        <p:pic>
          <p:nvPicPr>
            <p:cNvPr id="41" name="Graphic 40" descr="Cake with solid fill">
              <a:extLst>
                <a:ext uri="{FF2B5EF4-FFF2-40B4-BE49-F238E27FC236}">
                  <a16:creationId xmlns:a16="http://schemas.microsoft.com/office/drawing/2014/main" id="{E00037F6-770A-411F-BE24-2CD944A9A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37508" y="1539167"/>
              <a:ext cx="1522372" cy="1522372"/>
            </a:xfrm>
            <a:prstGeom prst="rect">
              <a:avLst/>
            </a:prstGeom>
          </p:spPr>
        </p:pic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06E0EB-32A8-4C55-837C-8ADE7F624F90}"/>
              </a:ext>
            </a:extLst>
          </p:cNvPr>
          <p:cNvCxnSpPr>
            <a:cxnSpLocks/>
          </p:cNvCxnSpPr>
          <p:nvPr/>
        </p:nvCxnSpPr>
        <p:spPr>
          <a:xfrm>
            <a:off x="4665817" y="2540968"/>
            <a:ext cx="7452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38C282A-149B-4ADF-8A8B-960C65612A15}"/>
              </a:ext>
            </a:extLst>
          </p:cNvPr>
          <p:cNvCxnSpPr>
            <a:cxnSpLocks/>
          </p:cNvCxnSpPr>
          <p:nvPr/>
        </p:nvCxnSpPr>
        <p:spPr>
          <a:xfrm>
            <a:off x="7579269" y="2513547"/>
            <a:ext cx="6757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Whisk with solid fill">
            <a:extLst>
              <a:ext uri="{FF2B5EF4-FFF2-40B4-BE49-F238E27FC236}">
                <a16:creationId xmlns:a16="http://schemas.microsoft.com/office/drawing/2014/main" id="{F490A53A-6D17-4C0A-B5ED-FEBE277AB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6481" y="3824183"/>
            <a:ext cx="523220" cy="52322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F8C2890-4823-44C5-A88C-09D4695161E4}"/>
              </a:ext>
            </a:extLst>
          </p:cNvPr>
          <p:cNvGrpSpPr>
            <a:grpSpLocks noChangeAspect="1"/>
          </p:cNvGrpSpPr>
          <p:nvPr/>
        </p:nvGrpSpPr>
        <p:grpSpPr>
          <a:xfrm>
            <a:off x="3486866" y="3230362"/>
            <a:ext cx="1263912" cy="1005840"/>
            <a:chOff x="3605712" y="3061539"/>
            <a:chExt cx="1651634" cy="1314395"/>
          </a:xfrm>
        </p:grpSpPr>
        <p:pic>
          <p:nvPicPr>
            <p:cNvPr id="36" name="Graphic 35" descr="Thought bubble outline">
              <a:extLst>
                <a:ext uri="{FF2B5EF4-FFF2-40B4-BE49-F238E27FC236}">
                  <a16:creationId xmlns:a16="http://schemas.microsoft.com/office/drawing/2014/main" id="{615851FF-77A6-4440-A42E-4C0C09E8C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05712" y="3061539"/>
              <a:ext cx="1651634" cy="1314395"/>
            </a:xfrm>
            <a:prstGeom prst="rect">
              <a:avLst/>
            </a:prstGeom>
          </p:spPr>
        </p:pic>
        <p:pic>
          <p:nvPicPr>
            <p:cNvPr id="53" name="Graphic 52" descr="Plate outline">
              <a:extLst>
                <a:ext uri="{FF2B5EF4-FFF2-40B4-BE49-F238E27FC236}">
                  <a16:creationId xmlns:a16="http://schemas.microsoft.com/office/drawing/2014/main" id="{22D96AF1-04C9-4FB1-B728-79D3D93DB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23893" y="3182657"/>
              <a:ext cx="762714" cy="762714"/>
            </a:xfrm>
            <a:prstGeom prst="rect">
              <a:avLst/>
            </a:prstGeom>
          </p:spPr>
        </p:pic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6F391F7-ED9F-4898-A5FF-E2FE9F39CD1A}"/>
              </a:ext>
            </a:extLst>
          </p:cNvPr>
          <p:cNvCxnSpPr>
            <a:cxnSpLocks/>
          </p:cNvCxnSpPr>
          <p:nvPr/>
        </p:nvCxnSpPr>
        <p:spPr>
          <a:xfrm>
            <a:off x="4665816" y="4016189"/>
            <a:ext cx="7452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phic 54" descr="Tools with solid fill">
            <a:extLst>
              <a:ext uri="{FF2B5EF4-FFF2-40B4-BE49-F238E27FC236}">
                <a16:creationId xmlns:a16="http://schemas.microsoft.com/office/drawing/2014/main" id="{077C2C3E-2D78-4C82-9319-E2E7277313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4827" y="3868637"/>
            <a:ext cx="333309" cy="333309"/>
          </a:xfrm>
          <a:prstGeom prst="rect">
            <a:avLst/>
          </a:prstGeom>
        </p:spPr>
      </p:pic>
      <p:pic>
        <p:nvPicPr>
          <p:cNvPr id="56" name="Graphic 55" descr="Plate with solid fill">
            <a:extLst>
              <a:ext uri="{FF2B5EF4-FFF2-40B4-BE49-F238E27FC236}">
                <a16:creationId xmlns:a16="http://schemas.microsoft.com/office/drawing/2014/main" id="{BE984462-E6B5-4E25-A009-0396D9767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2071" y="3518993"/>
            <a:ext cx="1021413" cy="1021413"/>
          </a:xfrm>
          <a:prstGeom prst="rect">
            <a:avLst/>
          </a:prstGeom>
        </p:spPr>
      </p:pic>
      <p:pic>
        <p:nvPicPr>
          <p:cNvPr id="62" name="Graphic 61" descr="Plate with solid fill">
            <a:extLst>
              <a:ext uri="{FF2B5EF4-FFF2-40B4-BE49-F238E27FC236}">
                <a16:creationId xmlns:a16="http://schemas.microsoft.com/office/drawing/2014/main" id="{EFF1A553-1B1B-4634-B670-09F95610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0723" y="3713442"/>
            <a:ext cx="1021413" cy="1021413"/>
          </a:xfrm>
          <a:prstGeom prst="rect">
            <a:avLst/>
          </a:prstGeom>
        </p:spPr>
      </p:pic>
      <p:pic>
        <p:nvPicPr>
          <p:cNvPr id="61" name="Graphic 60" descr="Cake with solid fill">
            <a:extLst>
              <a:ext uri="{FF2B5EF4-FFF2-40B4-BE49-F238E27FC236}">
                <a16:creationId xmlns:a16="http://schemas.microsoft.com/office/drawing/2014/main" id="{0ECDFFF8-2E80-40C6-BAD2-BEC3A2414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0799" y="3235902"/>
            <a:ext cx="1145572" cy="1145572"/>
          </a:xfrm>
          <a:prstGeom prst="rect">
            <a:avLst/>
          </a:prstGeom>
        </p:spPr>
      </p:pic>
      <p:pic>
        <p:nvPicPr>
          <p:cNvPr id="68" name="Graphic 67" descr="Thought bubble outline">
            <a:extLst>
              <a:ext uri="{FF2B5EF4-FFF2-40B4-BE49-F238E27FC236}">
                <a16:creationId xmlns:a16="http://schemas.microsoft.com/office/drawing/2014/main" id="{C7EA1399-4FD0-435D-BD2D-96B0E8CB8D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3585" y="1399062"/>
            <a:ext cx="3646713" cy="145031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853EE0F-3C9A-447A-B5C1-ECF717E6A768}"/>
              </a:ext>
            </a:extLst>
          </p:cNvPr>
          <p:cNvSpPr txBox="1"/>
          <p:nvPr/>
        </p:nvSpPr>
        <p:spPr>
          <a:xfrm>
            <a:off x="9305533" y="1716370"/>
            <a:ext cx="252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3057"/>
                </a:solidFill>
                <a:latin typeface="Corbel" panose="020B0503020204020204" pitchFamily="34" charset="0"/>
              </a:rPr>
              <a:t>Oops cake too big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9592D56-FF6B-4A66-954F-891D7A61F22B}"/>
              </a:ext>
            </a:extLst>
          </p:cNvPr>
          <p:cNvCxnSpPr>
            <a:cxnSpLocks/>
          </p:cNvCxnSpPr>
          <p:nvPr/>
        </p:nvCxnSpPr>
        <p:spPr>
          <a:xfrm>
            <a:off x="7579269" y="4016189"/>
            <a:ext cx="6757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Graphic 81" descr="Thought bubble outline">
            <a:extLst>
              <a:ext uri="{FF2B5EF4-FFF2-40B4-BE49-F238E27FC236}">
                <a16:creationId xmlns:a16="http://schemas.microsoft.com/office/drawing/2014/main" id="{7DAFF0EA-213F-4D78-B3A1-0EAA1747F3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1429" y="3013128"/>
            <a:ext cx="3646713" cy="145031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B13F0CC-ECF5-4D69-8BF4-1CBD33994E17}"/>
              </a:ext>
            </a:extLst>
          </p:cNvPr>
          <p:cNvSpPr txBox="1"/>
          <p:nvPr/>
        </p:nvSpPr>
        <p:spPr>
          <a:xfrm>
            <a:off x="9466295" y="3041097"/>
            <a:ext cx="2523785" cy="1038701"/>
          </a:xfrm>
          <a:prstGeom prst="roundRect">
            <a:avLst>
              <a:gd name="adj" fmla="val 50000"/>
            </a:avLst>
          </a:prstGeom>
          <a:solidFill>
            <a:srgbClr val="FFFFFF">
              <a:alpha val="69804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i="1" dirty="0">
                <a:solidFill>
                  <a:srgbClr val="003057"/>
                </a:solidFill>
                <a:latin typeface="Corbel" panose="020B0503020204020204" pitchFamily="34" charset="0"/>
              </a:rPr>
              <a:t>Plate is different from expected…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9D3411D-865A-4FE5-8052-FEDCA01770BC}"/>
              </a:ext>
            </a:extLst>
          </p:cNvPr>
          <p:cNvGrpSpPr/>
          <p:nvPr/>
        </p:nvGrpSpPr>
        <p:grpSpPr>
          <a:xfrm>
            <a:off x="2246354" y="4695077"/>
            <a:ext cx="7021972" cy="1727654"/>
            <a:chOff x="2246354" y="4695077"/>
            <a:chExt cx="7021972" cy="1727654"/>
          </a:xfrm>
        </p:grpSpPr>
        <p:pic>
          <p:nvPicPr>
            <p:cNvPr id="85" name="Graphic 84" descr="Plate with solid fill">
              <a:extLst>
                <a:ext uri="{FF2B5EF4-FFF2-40B4-BE49-F238E27FC236}">
                  <a16:creationId xmlns:a16="http://schemas.microsoft.com/office/drawing/2014/main" id="{B8E009E7-F454-4F69-8ECD-F0E192E60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90534" y="5158818"/>
              <a:ext cx="1263913" cy="1263913"/>
            </a:xfrm>
            <a:prstGeom prst="rect">
              <a:avLst/>
            </a:prstGeom>
          </p:spPr>
        </p:pic>
        <p:pic>
          <p:nvPicPr>
            <p:cNvPr id="10" name="Graphic 9" descr="Plate outline">
              <a:extLst>
                <a:ext uri="{FF2B5EF4-FFF2-40B4-BE49-F238E27FC236}">
                  <a16:creationId xmlns:a16="http://schemas.microsoft.com/office/drawing/2014/main" id="{B2054BFC-FCD2-4A12-8A15-06972E27F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51622" y="5402745"/>
              <a:ext cx="762714" cy="762714"/>
            </a:xfrm>
            <a:prstGeom prst="rect">
              <a:avLst/>
            </a:prstGeom>
          </p:spPr>
        </p:pic>
        <p:pic>
          <p:nvPicPr>
            <p:cNvPr id="31" name="Graphic 30" descr="Cake with solid fill">
              <a:extLst>
                <a:ext uri="{FF2B5EF4-FFF2-40B4-BE49-F238E27FC236}">
                  <a16:creationId xmlns:a16="http://schemas.microsoft.com/office/drawing/2014/main" id="{228A0B8B-B00F-44D9-A272-6A242BCEF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5799" y="5024745"/>
              <a:ext cx="849511" cy="849511"/>
            </a:xfrm>
            <a:prstGeom prst="rect">
              <a:avLst/>
            </a:prstGeom>
          </p:spPr>
        </p:pic>
        <p:pic>
          <p:nvPicPr>
            <p:cNvPr id="33" name="Graphic 32" descr="Cake with solid fill">
              <a:extLst>
                <a:ext uri="{FF2B5EF4-FFF2-40B4-BE49-F238E27FC236}">
                  <a16:creationId xmlns:a16="http://schemas.microsoft.com/office/drawing/2014/main" id="{A0DE001B-153D-4C94-8AB3-D1D85CA1E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09618" y="4695077"/>
              <a:ext cx="1225747" cy="1225747"/>
            </a:xfrm>
            <a:prstGeom prst="rect">
              <a:avLst/>
            </a:prstGeom>
          </p:spPr>
        </p:pic>
        <p:pic>
          <p:nvPicPr>
            <p:cNvPr id="83" name="Graphic 82" descr="Whisk with solid fill">
              <a:extLst>
                <a:ext uri="{FF2B5EF4-FFF2-40B4-BE49-F238E27FC236}">
                  <a16:creationId xmlns:a16="http://schemas.microsoft.com/office/drawing/2014/main" id="{75352502-3981-456D-B4E6-199314D97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46354" y="5165393"/>
              <a:ext cx="365760" cy="365760"/>
            </a:xfrm>
            <a:prstGeom prst="rect">
              <a:avLst/>
            </a:prstGeom>
          </p:spPr>
        </p:pic>
        <p:pic>
          <p:nvPicPr>
            <p:cNvPr id="84" name="Graphic 83" descr="Tools with solid fill">
              <a:extLst>
                <a:ext uri="{FF2B5EF4-FFF2-40B4-BE49-F238E27FC236}">
                  <a16:creationId xmlns:a16="http://schemas.microsoft.com/office/drawing/2014/main" id="{CEB97DCB-67B3-4B54-B3A4-D5517CE89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46354" y="5560832"/>
              <a:ext cx="365760" cy="365760"/>
            </a:xfrm>
            <a:prstGeom prst="rect">
              <a:avLst/>
            </a:prstGeom>
          </p:spPr>
        </p:pic>
        <p:pic>
          <p:nvPicPr>
            <p:cNvPr id="73" name="Graphic 72" descr="Cupcake with solid fill">
              <a:extLst>
                <a:ext uri="{FF2B5EF4-FFF2-40B4-BE49-F238E27FC236}">
                  <a16:creationId xmlns:a16="http://schemas.microsoft.com/office/drawing/2014/main" id="{5615B37B-D147-482E-A200-A822BC98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53926" y="4992300"/>
              <a:ext cx="914400" cy="914400"/>
            </a:xfrm>
            <a:prstGeom prst="rect">
              <a:avLst/>
            </a:prstGeom>
          </p:spPr>
        </p:pic>
        <p:pic>
          <p:nvPicPr>
            <p:cNvPr id="86" name="Graphic 85" descr="Plate outline">
              <a:extLst>
                <a:ext uri="{FF2B5EF4-FFF2-40B4-BE49-F238E27FC236}">
                  <a16:creationId xmlns:a16="http://schemas.microsoft.com/office/drawing/2014/main" id="{74955C2C-2700-408E-90BC-DE8435931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84906" y="5402745"/>
              <a:ext cx="1059977" cy="762714"/>
            </a:xfrm>
            <a:prstGeom prst="rect">
              <a:avLst/>
            </a:prstGeom>
          </p:spPr>
        </p:pic>
        <p:pic>
          <p:nvPicPr>
            <p:cNvPr id="69" name="Graphic 68" descr="Pie with solid fill">
              <a:extLst>
                <a:ext uri="{FF2B5EF4-FFF2-40B4-BE49-F238E27FC236}">
                  <a16:creationId xmlns:a16="http://schemas.microsoft.com/office/drawing/2014/main" id="{27508483-FC94-485E-96D9-6AB311403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857694" y="5112391"/>
              <a:ext cx="914400" cy="914400"/>
            </a:xfrm>
            <a:prstGeom prst="rect">
              <a:avLst/>
            </a:prstGeom>
          </p:spPr>
        </p:pic>
        <p:pic>
          <p:nvPicPr>
            <p:cNvPr id="88" name="Graphic 87" descr="Plate outline">
              <a:extLst>
                <a:ext uri="{FF2B5EF4-FFF2-40B4-BE49-F238E27FC236}">
                  <a16:creationId xmlns:a16="http://schemas.microsoft.com/office/drawing/2014/main" id="{AF0DE030-E293-42E7-8333-8BF281D33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725438">
              <a:off x="6882037" y="5362354"/>
              <a:ext cx="1192325" cy="762714"/>
            </a:xfrm>
            <a:prstGeom prst="rect">
              <a:avLst/>
            </a:prstGeom>
          </p:spPr>
        </p:pic>
        <p:pic>
          <p:nvPicPr>
            <p:cNvPr id="71" name="Graphic 70" descr="Cake slice with solid fill">
              <a:extLst>
                <a:ext uri="{FF2B5EF4-FFF2-40B4-BE49-F238E27FC236}">
                  <a16:creationId xmlns:a16="http://schemas.microsoft.com/office/drawing/2014/main" id="{7426EBBC-9AEB-40E7-A7F7-03DE342B6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025495" y="5073953"/>
              <a:ext cx="914400" cy="914400"/>
            </a:xfrm>
            <a:prstGeom prst="rect">
              <a:avLst/>
            </a:prstGeom>
          </p:spPr>
        </p:pic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1910E8A-4A91-4ED5-AE65-3CD3D53A3786}"/>
                </a:ext>
              </a:extLst>
            </p:cNvPr>
            <p:cNvSpPr/>
            <p:nvPr/>
          </p:nvSpPr>
          <p:spPr>
            <a:xfrm>
              <a:off x="8453066" y="5623300"/>
              <a:ext cx="701040" cy="266700"/>
            </a:xfrm>
            <a:custGeom>
              <a:avLst/>
              <a:gdLst>
                <a:gd name="connsiteX0" fmla="*/ 0 w 701040"/>
                <a:gd name="connsiteY0" fmla="*/ 0 h 266700"/>
                <a:gd name="connsiteX1" fmla="*/ 91440 w 701040"/>
                <a:gd name="connsiteY1" fmla="*/ 266700 h 266700"/>
                <a:gd name="connsiteX2" fmla="*/ 640080 w 701040"/>
                <a:gd name="connsiteY2" fmla="*/ 266700 h 266700"/>
                <a:gd name="connsiteX3" fmla="*/ 701040 w 701040"/>
                <a:gd name="connsiteY3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040" h="266700">
                  <a:moveTo>
                    <a:pt x="0" y="0"/>
                  </a:moveTo>
                  <a:lnTo>
                    <a:pt x="91440" y="266700"/>
                  </a:lnTo>
                  <a:lnTo>
                    <a:pt x="640080" y="266700"/>
                  </a:lnTo>
                  <a:lnTo>
                    <a:pt x="701040" y="0"/>
                  </a:lnTo>
                </a:path>
              </a:pathLst>
            </a:custGeom>
            <a:noFill/>
            <a:ln w="76200">
              <a:solidFill>
                <a:srgbClr val="003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Graphic 93" descr="Thought bubble outline">
            <a:extLst>
              <a:ext uri="{FF2B5EF4-FFF2-40B4-BE49-F238E27FC236}">
                <a16:creationId xmlns:a16="http://schemas.microsoft.com/office/drawing/2014/main" id="{48397495-3E21-4B4C-840E-5C1FD8844E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9532" y="4677587"/>
            <a:ext cx="3646713" cy="145031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199ADF75-8BAD-41F8-A05C-3DF6E23AA67B}"/>
              </a:ext>
            </a:extLst>
          </p:cNvPr>
          <p:cNvSpPr txBox="1"/>
          <p:nvPr/>
        </p:nvSpPr>
        <p:spPr>
          <a:xfrm>
            <a:off x="9296901" y="5039170"/>
            <a:ext cx="279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3057"/>
                </a:solidFill>
                <a:latin typeface="Corbel" panose="020B0503020204020204" pitchFamily="34" charset="0"/>
              </a:rPr>
              <a:t>Bake&amp;build</a:t>
            </a:r>
            <a:r>
              <a:rPr lang="en-US" sz="2400" b="1" i="1" dirty="0">
                <a:solidFill>
                  <a:srgbClr val="003057"/>
                </a:solidFill>
                <a:latin typeface="Corbel" panose="020B0503020204020204" pitchFamily="34" charset="0"/>
              </a:rPr>
              <a:t> in pairs!</a:t>
            </a:r>
          </a:p>
        </p:txBody>
      </p:sp>
    </p:spTree>
    <p:extLst>
      <p:ext uri="{BB962C8B-B14F-4D97-AF65-F5344CB8AC3E}">
        <p14:creationId xmlns:p14="http://schemas.microsoft.com/office/powerpoint/2010/main" val="3540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09733-5B1A-4645-B1A1-78005600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039A6-EE8F-46DA-A512-89402046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Levels of Co-Design for DNN/Accelerator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80B680-6011-472B-97F7-652720B88815}"/>
              </a:ext>
            </a:extLst>
          </p:cNvPr>
          <p:cNvSpPr/>
          <p:nvPr/>
        </p:nvSpPr>
        <p:spPr>
          <a:xfrm>
            <a:off x="2481979" y="1766558"/>
            <a:ext cx="3639421" cy="82296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012C0-2C82-44EC-B2F8-4406FD483822}"/>
              </a:ext>
            </a:extLst>
          </p:cNvPr>
          <p:cNvSpPr txBox="1"/>
          <p:nvPr/>
        </p:nvSpPr>
        <p:spPr>
          <a:xfrm>
            <a:off x="2047850" y="1095759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Deep Neural Network (DNN) Design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A58E9C-FC7C-4094-9E22-D87FB0B31815}"/>
              </a:ext>
            </a:extLst>
          </p:cNvPr>
          <p:cNvSpPr txBox="1"/>
          <p:nvPr/>
        </p:nvSpPr>
        <p:spPr>
          <a:xfrm>
            <a:off x="8484941" y="1095759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Accelerator Design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951349-7BC6-4C4B-A3AF-69E36EB8B035}"/>
              </a:ext>
            </a:extLst>
          </p:cNvPr>
          <p:cNvSpPr/>
          <p:nvPr/>
        </p:nvSpPr>
        <p:spPr>
          <a:xfrm>
            <a:off x="8783992" y="1766558"/>
            <a:ext cx="2015270" cy="822960"/>
          </a:xfrm>
          <a:prstGeom prst="rect">
            <a:avLst/>
          </a:prstGeom>
          <a:solidFill>
            <a:srgbClr val="00305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9326DA-9ED5-4F24-9069-FEA3CFA279DF}"/>
              </a:ext>
            </a:extLst>
          </p:cNvPr>
          <p:cNvSpPr/>
          <p:nvPr/>
        </p:nvSpPr>
        <p:spPr>
          <a:xfrm>
            <a:off x="1734654" y="2040250"/>
            <a:ext cx="414624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2C84E3-4F1D-4C70-BA04-4A0CD9143FF7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149278" y="2178037"/>
            <a:ext cx="33270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9BED6F-C38F-4979-AD78-5B8E26F0576F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6121400" y="2178038"/>
            <a:ext cx="26625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D78603-8CB7-454D-A331-647F14A00E18}"/>
              </a:ext>
            </a:extLst>
          </p:cNvPr>
          <p:cNvSpPr/>
          <p:nvPr/>
        </p:nvSpPr>
        <p:spPr>
          <a:xfrm>
            <a:off x="11203651" y="2040251"/>
            <a:ext cx="411480" cy="275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40E228-7FC8-4A31-8FE6-B5D638C9A90A}"/>
              </a:ext>
            </a:extLst>
          </p:cNvPr>
          <p:cNvCxnSpPr>
            <a:cxnSpLocks/>
            <a:stCxn id="19" idx="3"/>
            <a:endCxn id="25" idx="1"/>
          </p:cNvCxnSpPr>
          <p:nvPr/>
        </p:nvCxnSpPr>
        <p:spPr>
          <a:xfrm>
            <a:off x="10799262" y="2178038"/>
            <a:ext cx="4043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A20189-C123-454E-8384-825FCFFF841F}"/>
              </a:ext>
            </a:extLst>
          </p:cNvPr>
          <p:cNvGrpSpPr/>
          <p:nvPr/>
        </p:nvGrpSpPr>
        <p:grpSpPr>
          <a:xfrm>
            <a:off x="9208777" y="2121480"/>
            <a:ext cx="1175410" cy="366778"/>
            <a:chOff x="8615186" y="2157403"/>
            <a:chExt cx="1175410" cy="366778"/>
          </a:xfrm>
        </p:grpSpPr>
        <p:pic>
          <p:nvPicPr>
            <p:cNvPr id="79" name="Graphic 78" descr="Processor with solid fill">
              <a:extLst>
                <a:ext uri="{FF2B5EF4-FFF2-40B4-BE49-F238E27FC236}">
                  <a16:creationId xmlns:a16="http://schemas.microsoft.com/office/drawing/2014/main" id="{E2857E05-1F45-4D09-BB55-B58F3E942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5186" y="2157403"/>
              <a:ext cx="365760" cy="365760"/>
            </a:xfrm>
            <a:prstGeom prst="rect">
              <a:avLst/>
            </a:prstGeom>
          </p:spPr>
        </p:pic>
        <p:pic>
          <p:nvPicPr>
            <p:cNvPr id="80" name="Graphic 79" descr="Processor outline">
              <a:extLst>
                <a:ext uri="{FF2B5EF4-FFF2-40B4-BE49-F238E27FC236}">
                  <a16:creationId xmlns:a16="http://schemas.microsoft.com/office/drawing/2014/main" id="{22FD7403-19E5-4002-B8B0-C8CD2E676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24836" y="2158421"/>
              <a:ext cx="365760" cy="365760"/>
            </a:xfrm>
            <a:prstGeom prst="rect">
              <a:avLst/>
            </a:prstGeom>
          </p:spPr>
        </p:pic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9155D88-E8B3-481F-8ADA-BC5F7CFA8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507" y="2343384"/>
              <a:ext cx="447329" cy="2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0DEA566-CB9B-49D9-89D3-5816C0FD1633}"/>
              </a:ext>
            </a:extLst>
          </p:cNvPr>
          <p:cNvGrpSpPr>
            <a:grpSpLocks noChangeAspect="1"/>
          </p:cNvGrpSpPr>
          <p:nvPr/>
        </p:nvGrpSpPr>
        <p:grpSpPr>
          <a:xfrm>
            <a:off x="2973870" y="2138872"/>
            <a:ext cx="579263" cy="36576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B8AB85-021A-4360-8B53-65948AFCB04E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26A422-69B7-4344-88D1-800BB24340D8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C79ED3C-2754-4560-826F-8DE3C66ADD2C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23AF58F-0393-49C7-8B29-52C662BB7C57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6BD963-E81B-4613-90B5-451C7C76BB1D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E65F41-3D7B-41FE-A364-A7717910882B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921D9DB-B561-485B-BF4E-3AE6D6DBD685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07AE619-14C9-4111-84F3-579279C8D474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7215248-0459-4337-A44F-1C7F85EA1982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558E1D4-309E-449F-8CF6-90A14EA66420}"/>
                </a:ext>
              </a:extLst>
            </p:cNvPr>
            <p:cNvCxnSpPr>
              <a:cxnSpLocks/>
              <a:stCxn id="54" idx="6"/>
              <a:endCxn id="50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5CD383-E1F4-4A00-86DE-1509A20CD329}"/>
                </a:ext>
              </a:extLst>
            </p:cNvPr>
            <p:cNvCxnSpPr>
              <a:cxnSpLocks/>
              <a:stCxn id="50" idx="6"/>
              <a:endCxn id="55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F07CAB-74DD-490C-9FE7-1580D9E5214F}"/>
                </a:ext>
              </a:extLst>
            </p:cNvPr>
            <p:cNvCxnSpPr>
              <a:cxnSpLocks/>
              <a:stCxn id="51" idx="6"/>
              <a:endCxn id="56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716F3EE-4087-4BE4-852A-F1A370EF872A}"/>
                </a:ext>
              </a:extLst>
            </p:cNvPr>
            <p:cNvCxnSpPr>
              <a:cxnSpLocks/>
              <a:stCxn id="52" idx="6"/>
              <a:endCxn id="58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7BBD450-9572-44B5-A982-EA793C06EF19}"/>
                </a:ext>
              </a:extLst>
            </p:cNvPr>
            <p:cNvCxnSpPr>
              <a:cxnSpLocks/>
              <a:stCxn id="50" idx="6"/>
              <a:endCxn id="56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9E5AF0-1A3C-400D-9003-3E2C9BA692DF}"/>
                </a:ext>
              </a:extLst>
            </p:cNvPr>
            <p:cNvCxnSpPr>
              <a:cxnSpLocks/>
              <a:stCxn id="50" idx="6"/>
              <a:endCxn id="58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DF54EF-6340-4436-B7F6-D24C76037115}"/>
                </a:ext>
              </a:extLst>
            </p:cNvPr>
            <p:cNvCxnSpPr>
              <a:cxnSpLocks/>
              <a:stCxn id="51" idx="6"/>
              <a:endCxn id="55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DC3A31-4D60-417E-A360-96C32C13E45F}"/>
                </a:ext>
              </a:extLst>
            </p:cNvPr>
            <p:cNvCxnSpPr>
              <a:cxnSpLocks/>
              <a:stCxn id="52" idx="6"/>
              <a:endCxn id="55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190B82A-4A4E-4D26-9DBD-38FF41A586E3}"/>
                </a:ext>
              </a:extLst>
            </p:cNvPr>
            <p:cNvCxnSpPr>
              <a:cxnSpLocks/>
              <a:stCxn id="51" idx="6"/>
              <a:endCxn id="58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D3C691-FD38-4DF3-9054-A38BA7580F8D}"/>
                </a:ext>
              </a:extLst>
            </p:cNvPr>
            <p:cNvCxnSpPr>
              <a:cxnSpLocks/>
              <a:stCxn id="52" idx="6"/>
              <a:endCxn id="56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0D99D5F-9808-4DB8-BFD3-7FA41B5F9B3C}"/>
                </a:ext>
              </a:extLst>
            </p:cNvPr>
            <p:cNvCxnSpPr>
              <a:cxnSpLocks/>
              <a:stCxn id="53" idx="2"/>
              <a:endCxn id="55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B120A14-058D-453D-BD6C-6B18E2E78FBC}"/>
                </a:ext>
              </a:extLst>
            </p:cNvPr>
            <p:cNvCxnSpPr>
              <a:cxnSpLocks/>
              <a:stCxn id="53" idx="2"/>
              <a:endCxn id="56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B6C2E76-B647-4DD3-A69C-01DDD73EBACF}"/>
                </a:ext>
              </a:extLst>
            </p:cNvPr>
            <p:cNvCxnSpPr>
              <a:cxnSpLocks/>
              <a:stCxn id="53" idx="2"/>
              <a:endCxn id="58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2BE3606-F3CF-4B37-8500-8DA3DBBC2750}"/>
                </a:ext>
              </a:extLst>
            </p:cNvPr>
            <p:cNvCxnSpPr>
              <a:cxnSpLocks/>
              <a:stCxn id="54" idx="6"/>
              <a:endCxn id="51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C39DCE4-0042-41DE-907D-604E73E6AC85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E96A048-AB84-4612-9F10-013FE1BE4617}"/>
                </a:ext>
              </a:extLst>
            </p:cNvPr>
            <p:cNvCxnSpPr>
              <a:cxnSpLocks/>
              <a:stCxn id="59" idx="6"/>
              <a:endCxn id="52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95E9D56-3958-427D-9BA4-328DF6C3B10E}"/>
                </a:ext>
              </a:extLst>
            </p:cNvPr>
            <p:cNvCxnSpPr>
              <a:cxnSpLocks/>
              <a:stCxn id="59" idx="6"/>
              <a:endCxn id="51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6D2F6F7-4A28-4908-B142-E4F8F2DF869F}"/>
                </a:ext>
              </a:extLst>
            </p:cNvPr>
            <p:cNvCxnSpPr>
              <a:cxnSpLocks/>
              <a:stCxn id="59" idx="6"/>
              <a:endCxn id="50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18D3B1B-BCF7-40F4-89C0-3BC6B4147563}"/>
              </a:ext>
            </a:extLst>
          </p:cNvPr>
          <p:cNvGrpSpPr>
            <a:grpSpLocks noChangeAspect="1"/>
          </p:cNvGrpSpPr>
          <p:nvPr/>
        </p:nvGrpSpPr>
        <p:grpSpPr>
          <a:xfrm>
            <a:off x="3970590" y="2138872"/>
            <a:ext cx="579263" cy="36576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76D76B4-2D8F-4F80-924F-2BD3F6E15B58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263C493-E6A3-4507-8995-528BF2001AA6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6B2C1D2-F509-4BA9-B2A5-D294C8605C53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5FEA7BF-23E8-4980-8ADC-F8F03F7FB918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CF972E6-8E21-469B-BEC1-587631AD9624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FC48638-6171-46E6-84B2-FF26708A37ED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DA7B294-1E99-491B-9D64-0F97610C54C2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1C1400A-584C-4D61-991F-D76C50954502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A90754D-8A04-4EF8-BC29-6EF23572C6FD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4B8215A-19EB-435C-A0A2-F8B4DEFAF27B}"/>
                </a:ext>
              </a:extLst>
            </p:cNvPr>
            <p:cNvCxnSpPr>
              <a:cxnSpLocks/>
              <a:stCxn id="91" idx="6"/>
              <a:endCxn id="87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37A2EF0-2E73-41AC-A978-25F01E2EE60C}"/>
                </a:ext>
              </a:extLst>
            </p:cNvPr>
            <p:cNvCxnSpPr>
              <a:cxnSpLocks/>
              <a:stCxn id="87" idx="6"/>
              <a:endCxn id="92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CF14F29-5258-47C9-B7D6-3964DBBBE0CC}"/>
                </a:ext>
              </a:extLst>
            </p:cNvPr>
            <p:cNvCxnSpPr>
              <a:cxnSpLocks/>
              <a:stCxn id="88" idx="6"/>
              <a:endCxn id="93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C62A994-2B82-49AB-A5F6-E98F06726C1A}"/>
                </a:ext>
              </a:extLst>
            </p:cNvPr>
            <p:cNvCxnSpPr>
              <a:cxnSpLocks/>
              <a:stCxn id="89" idx="6"/>
              <a:endCxn id="94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7AC9957-EE22-48C9-9B5E-359FB238C819}"/>
                </a:ext>
              </a:extLst>
            </p:cNvPr>
            <p:cNvCxnSpPr>
              <a:cxnSpLocks/>
              <a:stCxn id="87" idx="6"/>
              <a:endCxn id="93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8082B31-E495-4A65-A270-792A702A3212}"/>
                </a:ext>
              </a:extLst>
            </p:cNvPr>
            <p:cNvCxnSpPr>
              <a:cxnSpLocks/>
              <a:stCxn id="87" idx="6"/>
              <a:endCxn id="94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BF4DA27-9656-4B2A-BF02-2D6C43CE8169}"/>
                </a:ext>
              </a:extLst>
            </p:cNvPr>
            <p:cNvCxnSpPr>
              <a:cxnSpLocks/>
              <a:stCxn id="88" idx="6"/>
              <a:endCxn id="92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600BF35-8812-4247-9293-8DD9BF6D54E7}"/>
                </a:ext>
              </a:extLst>
            </p:cNvPr>
            <p:cNvCxnSpPr>
              <a:cxnSpLocks/>
              <a:stCxn id="89" idx="6"/>
              <a:endCxn id="92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D7909DE-4488-4002-A305-730E3E85BCED}"/>
                </a:ext>
              </a:extLst>
            </p:cNvPr>
            <p:cNvCxnSpPr>
              <a:cxnSpLocks/>
              <a:stCxn id="88" idx="6"/>
              <a:endCxn id="94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86AD6E4-5FAE-463E-9149-BCB38194D3A8}"/>
                </a:ext>
              </a:extLst>
            </p:cNvPr>
            <p:cNvCxnSpPr>
              <a:cxnSpLocks/>
              <a:stCxn id="89" idx="6"/>
              <a:endCxn id="93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303C983-79B9-4B03-AE74-4B5BD076759C}"/>
                </a:ext>
              </a:extLst>
            </p:cNvPr>
            <p:cNvCxnSpPr>
              <a:cxnSpLocks/>
              <a:stCxn id="90" idx="2"/>
              <a:endCxn id="92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96F3019-C1C9-4825-B972-B2A7CB244DCC}"/>
                </a:ext>
              </a:extLst>
            </p:cNvPr>
            <p:cNvCxnSpPr>
              <a:cxnSpLocks/>
              <a:stCxn id="90" idx="2"/>
              <a:endCxn id="93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49301D5-43F0-4215-A180-05F4A53C0E44}"/>
                </a:ext>
              </a:extLst>
            </p:cNvPr>
            <p:cNvCxnSpPr>
              <a:cxnSpLocks/>
              <a:stCxn id="90" idx="2"/>
              <a:endCxn id="94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21C661-0999-4870-83CA-F3FE1F4F46A9}"/>
                </a:ext>
              </a:extLst>
            </p:cNvPr>
            <p:cNvCxnSpPr>
              <a:cxnSpLocks/>
              <a:stCxn id="91" idx="6"/>
              <a:endCxn id="88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2350C4B-B474-4A31-8CD7-2A80046A6F95}"/>
                </a:ext>
              </a:extLst>
            </p:cNvPr>
            <p:cNvCxnSpPr>
              <a:cxnSpLocks/>
              <a:stCxn id="91" idx="6"/>
              <a:endCxn id="89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542C8C9-4C6F-46CC-86C6-12667C5FA6B6}"/>
                </a:ext>
              </a:extLst>
            </p:cNvPr>
            <p:cNvCxnSpPr>
              <a:cxnSpLocks/>
              <a:stCxn id="95" idx="6"/>
              <a:endCxn id="89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D603BF1-DFF2-48C8-960C-FC2E316A34E9}"/>
                </a:ext>
              </a:extLst>
            </p:cNvPr>
            <p:cNvCxnSpPr>
              <a:cxnSpLocks/>
              <a:stCxn id="95" idx="6"/>
              <a:endCxn id="88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4CAFC24-714B-45B2-B0D0-EDC81E6F9B43}"/>
                </a:ext>
              </a:extLst>
            </p:cNvPr>
            <p:cNvCxnSpPr>
              <a:cxnSpLocks/>
              <a:stCxn id="95" idx="6"/>
              <a:endCxn id="87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7DB6A06-A6D0-4707-B454-197E92F0C252}"/>
              </a:ext>
            </a:extLst>
          </p:cNvPr>
          <p:cNvGrpSpPr>
            <a:grpSpLocks noChangeAspect="1"/>
          </p:cNvGrpSpPr>
          <p:nvPr/>
        </p:nvGrpSpPr>
        <p:grpSpPr>
          <a:xfrm>
            <a:off x="4967310" y="2138872"/>
            <a:ext cx="579263" cy="365760"/>
            <a:chOff x="7666878" y="3320034"/>
            <a:chExt cx="957128" cy="604352"/>
          </a:xfrm>
          <a:solidFill>
            <a:srgbClr val="003057"/>
          </a:solidFill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D050A0B-2994-4FB1-AA86-F608460564F0}"/>
                </a:ext>
              </a:extLst>
            </p:cNvPr>
            <p:cNvSpPr/>
            <p:nvPr/>
          </p:nvSpPr>
          <p:spPr>
            <a:xfrm>
              <a:off x="7939402" y="3322017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A4C5D6E-6322-4790-8441-8E34C920EBBA}"/>
                </a:ext>
              </a:extLst>
            </p:cNvPr>
            <p:cNvSpPr/>
            <p:nvPr/>
          </p:nvSpPr>
          <p:spPr>
            <a:xfrm>
              <a:off x="7939402" y="3552727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55D06CD-B55F-4E0E-BEE2-AE162E2EA37E}"/>
                </a:ext>
              </a:extLst>
            </p:cNvPr>
            <p:cNvSpPr/>
            <p:nvPr/>
          </p:nvSpPr>
          <p:spPr>
            <a:xfrm>
              <a:off x="7939402" y="3787226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BCE32D2-F534-4105-B120-9DB5FC404D81}"/>
                </a:ext>
              </a:extLst>
            </p:cNvPr>
            <p:cNvSpPr/>
            <p:nvPr/>
          </p:nvSpPr>
          <p:spPr>
            <a:xfrm>
              <a:off x="8486846" y="3550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FF5A524-FFE6-47B8-AD0A-CD38E7B24753}"/>
                </a:ext>
              </a:extLst>
            </p:cNvPr>
            <p:cNvSpPr/>
            <p:nvPr/>
          </p:nvSpPr>
          <p:spPr>
            <a:xfrm>
              <a:off x="7666878" y="3392988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8A60536-2B2B-4DCC-9BA6-9B4F0D7CD874}"/>
                </a:ext>
              </a:extLst>
            </p:cNvPr>
            <p:cNvSpPr/>
            <p:nvPr/>
          </p:nvSpPr>
          <p:spPr>
            <a:xfrm>
              <a:off x="8214322" y="332003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0E8BB3C-3317-425A-9F90-8E87C3B64D95}"/>
                </a:ext>
              </a:extLst>
            </p:cNvPr>
            <p:cNvSpPr/>
            <p:nvPr/>
          </p:nvSpPr>
          <p:spPr>
            <a:xfrm>
              <a:off x="8214322" y="3550744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053BF51-F0C3-4158-8334-F4C081A5F15E}"/>
                </a:ext>
              </a:extLst>
            </p:cNvPr>
            <p:cNvSpPr/>
            <p:nvPr/>
          </p:nvSpPr>
          <p:spPr>
            <a:xfrm>
              <a:off x="8214322" y="3785243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39C045C-BB9D-42D4-BDC5-15C1EA883AE0}"/>
                </a:ext>
              </a:extLst>
            </p:cNvPr>
            <p:cNvSpPr/>
            <p:nvPr/>
          </p:nvSpPr>
          <p:spPr>
            <a:xfrm>
              <a:off x="7666878" y="3716663"/>
              <a:ext cx="137160" cy="13716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2A0B815-F73E-443D-987D-154FA7FAB01A}"/>
                </a:ext>
              </a:extLst>
            </p:cNvPr>
            <p:cNvCxnSpPr>
              <a:cxnSpLocks/>
              <a:stCxn id="133" idx="6"/>
              <a:endCxn id="125" idx="2"/>
            </p:cNvCxnSpPr>
            <p:nvPr/>
          </p:nvCxnSpPr>
          <p:spPr>
            <a:xfrm flipV="1">
              <a:off x="7804038" y="3390597"/>
              <a:ext cx="135364" cy="70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44CC6D2-1CEA-4CF8-A1DD-19E67D074BBA}"/>
                </a:ext>
              </a:extLst>
            </p:cNvPr>
            <p:cNvCxnSpPr>
              <a:cxnSpLocks/>
              <a:stCxn id="125" idx="6"/>
              <a:endCxn id="135" idx="2"/>
            </p:cNvCxnSpPr>
            <p:nvPr/>
          </p:nvCxnSpPr>
          <p:spPr>
            <a:xfrm flipV="1">
              <a:off x="8076562" y="338861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6CD2070-153E-42FB-A4A9-06A276C7910C}"/>
                </a:ext>
              </a:extLst>
            </p:cNvPr>
            <p:cNvCxnSpPr>
              <a:cxnSpLocks/>
              <a:stCxn id="130" idx="6"/>
              <a:endCxn id="136" idx="2"/>
            </p:cNvCxnSpPr>
            <p:nvPr/>
          </p:nvCxnSpPr>
          <p:spPr>
            <a:xfrm flipV="1">
              <a:off x="8076562" y="3619324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8DD7172-306B-4726-B98F-A5FBFA405B4F}"/>
                </a:ext>
              </a:extLst>
            </p:cNvPr>
            <p:cNvCxnSpPr>
              <a:cxnSpLocks/>
              <a:stCxn id="131" idx="6"/>
              <a:endCxn id="137" idx="2"/>
            </p:cNvCxnSpPr>
            <p:nvPr/>
          </p:nvCxnSpPr>
          <p:spPr>
            <a:xfrm flipV="1">
              <a:off x="8076562" y="3853823"/>
              <a:ext cx="137760" cy="198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DAF3224-AAF4-499F-B0D4-217F969A3DE3}"/>
                </a:ext>
              </a:extLst>
            </p:cNvPr>
            <p:cNvCxnSpPr>
              <a:cxnSpLocks/>
              <a:stCxn id="125" idx="6"/>
              <a:endCxn id="136" idx="2"/>
            </p:cNvCxnSpPr>
            <p:nvPr/>
          </p:nvCxnSpPr>
          <p:spPr>
            <a:xfrm>
              <a:off x="8076562" y="3390597"/>
              <a:ext cx="137760" cy="2287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EB02886-2863-4679-B19F-158636D59101}"/>
                </a:ext>
              </a:extLst>
            </p:cNvPr>
            <p:cNvCxnSpPr>
              <a:cxnSpLocks/>
              <a:stCxn id="125" idx="6"/>
              <a:endCxn id="137" idx="2"/>
            </p:cNvCxnSpPr>
            <p:nvPr/>
          </p:nvCxnSpPr>
          <p:spPr>
            <a:xfrm>
              <a:off x="8076562" y="3390597"/>
              <a:ext cx="137760" cy="46322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7FDAE2C-4E87-4C2A-AF1B-C7C0070EE37F}"/>
                </a:ext>
              </a:extLst>
            </p:cNvPr>
            <p:cNvCxnSpPr>
              <a:cxnSpLocks/>
              <a:stCxn id="130" idx="6"/>
              <a:endCxn id="135" idx="2"/>
            </p:cNvCxnSpPr>
            <p:nvPr/>
          </p:nvCxnSpPr>
          <p:spPr>
            <a:xfrm flipV="1">
              <a:off x="8076562" y="3388614"/>
              <a:ext cx="137760" cy="2326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0D5A9C4-E2F6-4E89-B416-0A5AE03CB085}"/>
                </a:ext>
              </a:extLst>
            </p:cNvPr>
            <p:cNvCxnSpPr>
              <a:cxnSpLocks/>
              <a:stCxn id="131" idx="6"/>
              <a:endCxn id="135" idx="2"/>
            </p:cNvCxnSpPr>
            <p:nvPr/>
          </p:nvCxnSpPr>
          <p:spPr>
            <a:xfrm flipV="1">
              <a:off x="8076562" y="3388614"/>
              <a:ext cx="137760" cy="467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A3E8C2B-4606-437C-B39E-FA3A6E9AE9C9}"/>
                </a:ext>
              </a:extLst>
            </p:cNvPr>
            <p:cNvCxnSpPr>
              <a:cxnSpLocks/>
              <a:stCxn id="130" idx="6"/>
              <a:endCxn id="137" idx="2"/>
            </p:cNvCxnSpPr>
            <p:nvPr/>
          </p:nvCxnSpPr>
          <p:spPr>
            <a:xfrm>
              <a:off x="8076562" y="3621307"/>
              <a:ext cx="137760" cy="23251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818750C-A3DD-42DE-8E0C-2785FFC3B1EE}"/>
                </a:ext>
              </a:extLst>
            </p:cNvPr>
            <p:cNvCxnSpPr>
              <a:cxnSpLocks/>
              <a:stCxn id="131" idx="6"/>
              <a:endCxn id="136" idx="2"/>
            </p:cNvCxnSpPr>
            <p:nvPr/>
          </p:nvCxnSpPr>
          <p:spPr>
            <a:xfrm flipV="1">
              <a:off x="8076562" y="3619324"/>
              <a:ext cx="137760" cy="2364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DFDAB1-17C6-4DFB-B893-8AE9A273C5CB}"/>
                </a:ext>
              </a:extLst>
            </p:cNvPr>
            <p:cNvCxnSpPr>
              <a:cxnSpLocks/>
              <a:stCxn id="132" idx="2"/>
              <a:endCxn id="135" idx="6"/>
            </p:cNvCxnSpPr>
            <p:nvPr/>
          </p:nvCxnSpPr>
          <p:spPr>
            <a:xfrm flipH="1" flipV="1">
              <a:off x="8351482" y="3388614"/>
              <a:ext cx="135364" cy="23071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7C088F-B3E8-4B7F-B611-B1660FAE12A9}"/>
                </a:ext>
              </a:extLst>
            </p:cNvPr>
            <p:cNvCxnSpPr>
              <a:cxnSpLocks/>
              <a:stCxn id="132" idx="2"/>
              <a:endCxn id="136" idx="6"/>
            </p:cNvCxnSpPr>
            <p:nvPr/>
          </p:nvCxnSpPr>
          <p:spPr>
            <a:xfrm flipH="1">
              <a:off x="8351482" y="3619324"/>
              <a:ext cx="1353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2E16B3E-8471-4ECF-A4A7-26BB39315880}"/>
                </a:ext>
              </a:extLst>
            </p:cNvPr>
            <p:cNvCxnSpPr>
              <a:cxnSpLocks/>
              <a:stCxn id="132" idx="2"/>
              <a:endCxn id="137" idx="6"/>
            </p:cNvCxnSpPr>
            <p:nvPr/>
          </p:nvCxnSpPr>
          <p:spPr>
            <a:xfrm flipH="1">
              <a:off x="8351482" y="3619324"/>
              <a:ext cx="135364" cy="2344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4E56D01-008C-4625-900E-CB5D6FE134C2}"/>
                </a:ext>
              </a:extLst>
            </p:cNvPr>
            <p:cNvCxnSpPr>
              <a:cxnSpLocks/>
              <a:stCxn id="133" idx="6"/>
              <a:endCxn id="130" idx="2"/>
            </p:cNvCxnSpPr>
            <p:nvPr/>
          </p:nvCxnSpPr>
          <p:spPr>
            <a:xfrm>
              <a:off x="7804038" y="3461568"/>
              <a:ext cx="135364" cy="1597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DB10A0C-2EDF-4D39-9E5E-EED74B5113FC}"/>
                </a:ext>
              </a:extLst>
            </p:cNvPr>
            <p:cNvCxnSpPr>
              <a:cxnSpLocks/>
              <a:stCxn id="133" idx="6"/>
              <a:endCxn id="131" idx="2"/>
            </p:cNvCxnSpPr>
            <p:nvPr/>
          </p:nvCxnSpPr>
          <p:spPr>
            <a:xfrm>
              <a:off x="7804038" y="3461568"/>
              <a:ext cx="135364" cy="3942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F2164A5-8C39-47F0-B200-35C79D7CFA11}"/>
                </a:ext>
              </a:extLst>
            </p:cNvPr>
            <p:cNvCxnSpPr>
              <a:cxnSpLocks/>
              <a:stCxn id="138" idx="6"/>
              <a:endCxn id="131" idx="2"/>
            </p:cNvCxnSpPr>
            <p:nvPr/>
          </p:nvCxnSpPr>
          <p:spPr>
            <a:xfrm>
              <a:off x="7804038" y="3785243"/>
              <a:ext cx="135364" cy="70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492E11D-FE54-4A27-B352-F9F5DD915509}"/>
                </a:ext>
              </a:extLst>
            </p:cNvPr>
            <p:cNvCxnSpPr>
              <a:cxnSpLocks/>
              <a:stCxn id="138" idx="6"/>
              <a:endCxn id="130" idx="2"/>
            </p:cNvCxnSpPr>
            <p:nvPr/>
          </p:nvCxnSpPr>
          <p:spPr>
            <a:xfrm flipV="1">
              <a:off x="7804038" y="3621307"/>
              <a:ext cx="135364" cy="163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79B86DF-8DDE-4E77-B883-C626B559FD32}"/>
                </a:ext>
              </a:extLst>
            </p:cNvPr>
            <p:cNvCxnSpPr>
              <a:cxnSpLocks/>
              <a:stCxn id="138" idx="6"/>
              <a:endCxn id="125" idx="2"/>
            </p:cNvCxnSpPr>
            <p:nvPr/>
          </p:nvCxnSpPr>
          <p:spPr>
            <a:xfrm flipV="1">
              <a:off x="7804038" y="3390597"/>
              <a:ext cx="135364" cy="39464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E8B81D7-C883-4A02-9D2A-A8D3422D8A00}"/>
              </a:ext>
            </a:extLst>
          </p:cNvPr>
          <p:cNvCxnSpPr>
            <a:cxnSpLocks/>
          </p:cNvCxnSpPr>
          <p:nvPr/>
        </p:nvCxnSpPr>
        <p:spPr>
          <a:xfrm flipV="1">
            <a:off x="3619443" y="2320005"/>
            <a:ext cx="27432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ED436FD-72A0-444D-8BEA-5A21880265F9}"/>
              </a:ext>
            </a:extLst>
          </p:cNvPr>
          <p:cNvCxnSpPr>
            <a:cxnSpLocks/>
          </p:cNvCxnSpPr>
          <p:nvPr/>
        </p:nvCxnSpPr>
        <p:spPr>
          <a:xfrm flipV="1">
            <a:off x="4621573" y="2320672"/>
            <a:ext cx="27432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7505F29A-5D0D-4F7F-9EFC-C5C8C176D071}"/>
              </a:ext>
            </a:extLst>
          </p:cNvPr>
          <p:cNvSpPr txBox="1"/>
          <p:nvPr/>
        </p:nvSpPr>
        <p:spPr>
          <a:xfrm>
            <a:off x="1224984" y="1744479"/>
            <a:ext cx="6153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Neural Architecture Search (NAS)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7140998-00EA-46F2-917B-BE2AC0D205CF}"/>
              </a:ext>
            </a:extLst>
          </p:cNvPr>
          <p:cNvSpPr txBox="1"/>
          <p:nvPr/>
        </p:nvSpPr>
        <p:spPr>
          <a:xfrm>
            <a:off x="8682659" y="1752777"/>
            <a:ext cx="22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Accelerator Design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38C79F80-73D5-4FA0-B8FA-2CCDAB564C31}"/>
              </a:ext>
            </a:extLst>
          </p:cNvPr>
          <p:cNvSpPr txBox="1"/>
          <p:nvPr/>
        </p:nvSpPr>
        <p:spPr>
          <a:xfrm>
            <a:off x="3348612" y="2528045"/>
            <a:ext cx="2065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Pure NAS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4728255C-0A49-4661-8F5B-F953D383AD47}"/>
              </a:ext>
            </a:extLst>
          </p:cNvPr>
          <p:cNvSpPr txBox="1"/>
          <p:nvPr/>
        </p:nvSpPr>
        <p:spPr>
          <a:xfrm>
            <a:off x="246760" y="1947203"/>
            <a:ext cx="130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Level 0</a:t>
            </a:r>
          </a:p>
        </p:txBody>
      </p:sp>
    </p:spTree>
    <p:extLst>
      <p:ext uri="{BB962C8B-B14F-4D97-AF65-F5344CB8AC3E}">
        <p14:creationId xmlns:p14="http://schemas.microsoft.com/office/powerpoint/2010/main" val="246449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16999</TotalTime>
  <Words>3954</Words>
  <Application>Microsoft Office PowerPoint</Application>
  <PresentationFormat>Widescreen</PresentationFormat>
  <Paragraphs>959</Paragraphs>
  <Slides>75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Cambria</vt:lpstr>
      <vt:lpstr>Cambria Math</vt:lpstr>
      <vt:lpstr>Corbel</vt:lpstr>
      <vt:lpstr>Courier New</vt:lpstr>
      <vt:lpstr>Office Theme</vt:lpstr>
      <vt:lpstr>Deep Neural Network and Accelerator Co-Design:  Present and Future</vt:lpstr>
      <vt:lpstr>What is DNN and Accelerator Co-design?</vt:lpstr>
      <vt:lpstr>What is DNN and Accelerator Co-design?</vt:lpstr>
      <vt:lpstr>What is DNN and Accelerator Co-design?</vt:lpstr>
      <vt:lpstr>What is DNN and Accelerator Co-design?</vt:lpstr>
      <vt:lpstr>Three Levels of Co-Design in Cake Factory…</vt:lpstr>
      <vt:lpstr>Three Levels of Co-Design in Cake Factory…</vt:lpstr>
      <vt:lpstr>Three Levels of Co-Design in Cake Factory…</vt:lpstr>
      <vt:lpstr>Three Levels of Co-Design for DNN/Accelerator</vt:lpstr>
      <vt:lpstr>Three Levels of Co-Design for DNN/Accelerator</vt:lpstr>
      <vt:lpstr>Three Levels of Co-Design for DNN/Accelerator</vt:lpstr>
      <vt:lpstr>Three Levels of Co-Design for DNN/Accelerator</vt:lpstr>
      <vt:lpstr>Three Levels of Co-Design for DNN/Accelerator</vt:lpstr>
      <vt:lpstr>Level 2 Co-Design for DNN/Accelerator</vt:lpstr>
      <vt:lpstr>Level 2 Co-Design for DNN/Accelerator</vt:lpstr>
      <vt:lpstr>Level 2 Co-Design for DNN/Accelerator</vt:lpstr>
      <vt:lpstr>Why Co-Design?</vt:lpstr>
      <vt:lpstr>NAIS: Simultaneous NAS + Implementation</vt:lpstr>
      <vt:lpstr>NAIS: Simultaneous NAS + Implementation</vt:lpstr>
      <vt:lpstr>Key Methodologies for Co-Design </vt:lpstr>
      <vt:lpstr>Key Methodologies for Co-Design </vt:lpstr>
      <vt:lpstr>Key Methodologies for Co-Design </vt:lpstr>
      <vt:lpstr>Key Methodologies for Co-Design </vt:lpstr>
      <vt:lpstr>FPGA/DNN Co-Design</vt:lpstr>
      <vt:lpstr>FPGA/DNN Co-Design</vt:lpstr>
      <vt:lpstr>FPGA/DNN Co-Design</vt:lpstr>
      <vt:lpstr>FPGA/DNN Co-Design</vt:lpstr>
      <vt:lpstr>FPGA/DNN Co-Design</vt:lpstr>
      <vt:lpstr>FPGA/DNN Co-Design</vt:lpstr>
      <vt:lpstr>FPGA/DNN Co-Design</vt:lpstr>
      <vt:lpstr>FPGA/DNN Co-Design</vt:lpstr>
      <vt:lpstr>DNN/FPGA Co-Design Flow</vt:lpstr>
      <vt:lpstr>DNN/FPGA Co-Design Flow</vt:lpstr>
      <vt:lpstr>DNN/FPGA Co-Design Flow</vt:lpstr>
      <vt:lpstr>DNN/FPGA Co-Design Flow</vt:lpstr>
      <vt:lpstr>DNN/FPGA Co-Design Flow</vt:lpstr>
      <vt:lpstr>DNN/FPGA Co-Design Flow</vt:lpstr>
      <vt:lpstr>DNN/FPGA Co-Design Flow</vt:lpstr>
      <vt:lpstr>DNN/FPGA Co-Design Flow</vt:lpstr>
      <vt:lpstr>NAIS Victory – DAC System Design Contest</vt:lpstr>
      <vt:lpstr>NAIS Victory – DAC System Design Contest</vt:lpstr>
      <vt:lpstr>NAIS Victory – DAC System Design Contest</vt:lpstr>
      <vt:lpstr>NAIS Victory – DAC System Design Contest</vt:lpstr>
      <vt:lpstr>NAIS Victory – DAC System Design Contest</vt:lpstr>
      <vt:lpstr>Key Methodologies for Co-Design </vt:lpstr>
      <vt:lpstr>Key Methodologies for Co-Design </vt:lpstr>
      <vt:lpstr>Key Methodologies for Co-Design </vt:lpstr>
      <vt:lpstr>NAIS Formulation</vt:lpstr>
      <vt:lpstr>NAIS Formulation</vt:lpstr>
      <vt:lpstr>Differentiable DNN Architecture Search</vt:lpstr>
      <vt:lpstr>Differentiable DNN Architecture Search</vt:lpstr>
      <vt:lpstr>Differentiable DNN Architecture Search</vt:lpstr>
      <vt:lpstr>Differentiable Implementation Search</vt:lpstr>
      <vt:lpstr>Differentiable Implementation Search</vt:lpstr>
      <vt:lpstr>Differentiable Implementation Search</vt:lpstr>
      <vt:lpstr>Now Since Everything is Differentiable…</vt:lpstr>
      <vt:lpstr>Comparisons with hardware-aware NAS </vt:lpstr>
      <vt:lpstr>Comparisons with hardware-aware NAS </vt:lpstr>
      <vt:lpstr>Follow-up Works using Differentiable Approach</vt:lpstr>
      <vt:lpstr>What’s NAIS’s Next?</vt:lpstr>
      <vt:lpstr>What’s NAIS’s Next?</vt:lpstr>
      <vt:lpstr>What’s NAIS’s Next?</vt:lpstr>
      <vt:lpstr>What’s NAIS’s Next?</vt:lpstr>
      <vt:lpstr>Multi-modal Multi-Task Models (MMMT)</vt:lpstr>
      <vt:lpstr>Multi-modal Multi-Task Models (MMMT)</vt:lpstr>
      <vt:lpstr>Multi-modal Multi-Task Models (MMMT)</vt:lpstr>
      <vt:lpstr>Multi-modal Multi-Task Models (MMMT)</vt:lpstr>
      <vt:lpstr>Heterogeneous Platforms </vt:lpstr>
      <vt:lpstr>Heterogeneous Platforms </vt:lpstr>
      <vt:lpstr>When MMMT Meets Heterogeneity</vt:lpstr>
      <vt:lpstr>When MMMT Meets Heterogeneity</vt:lpstr>
      <vt:lpstr>An Example of NAIS + Mapping Formulation</vt:lpstr>
      <vt:lpstr>NAIS + Scheduling + Mapping</vt:lpstr>
      <vt:lpstr>NAIS + MMMT + Heterogeneity</vt:lpstr>
      <vt:lpstr>Summary &amp;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Hao, Callie</cp:lastModifiedBy>
  <cp:revision>2171</cp:revision>
  <dcterms:created xsi:type="dcterms:W3CDTF">2014-06-12T21:03:18Z</dcterms:created>
  <dcterms:modified xsi:type="dcterms:W3CDTF">2022-04-25T17:12:21Z</dcterms:modified>
</cp:coreProperties>
</file>